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96" r:id="rId2"/>
    <p:sldId id="276" r:id="rId3"/>
    <p:sldId id="314" r:id="rId4"/>
    <p:sldId id="316" r:id="rId5"/>
    <p:sldId id="317" r:id="rId6"/>
    <p:sldId id="320" r:id="rId7"/>
    <p:sldId id="319" r:id="rId8"/>
    <p:sldId id="321" r:id="rId9"/>
    <p:sldId id="322" r:id="rId10"/>
    <p:sldId id="324" r:id="rId11"/>
    <p:sldId id="323" r:id="rId12"/>
    <p:sldId id="326" r:id="rId13"/>
    <p:sldId id="331" r:id="rId14"/>
    <p:sldId id="328" r:id="rId15"/>
    <p:sldId id="332" r:id="rId16"/>
    <p:sldId id="333" r:id="rId17"/>
    <p:sldId id="334" r:id="rId18"/>
    <p:sldId id="338" r:id="rId19"/>
    <p:sldId id="340" r:id="rId20"/>
    <p:sldId id="341" r:id="rId21"/>
    <p:sldId id="343" r:id="rId22"/>
    <p:sldId id="342" r:id="rId23"/>
    <p:sldId id="336" r:id="rId24"/>
    <p:sldId id="329" r:id="rId25"/>
    <p:sldId id="347" r:id="rId26"/>
    <p:sldId id="346" r:id="rId27"/>
    <p:sldId id="345" r:id="rId28"/>
    <p:sldId id="348" r:id="rId29"/>
    <p:sldId id="371" r:id="rId30"/>
    <p:sldId id="344" r:id="rId31"/>
    <p:sldId id="349" r:id="rId32"/>
    <p:sldId id="351" r:id="rId33"/>
    <p:sldId id="364" r:id="rId34"/>
    <p:sldId id="352" r:id="rId35"/>
    <p:sldId id="353" r:id="rId36"/>
    <p:sldId id="354" r:id="rId37"/>
    <p:sldId id="355" r:id="rId38"/>
    <p:sldId id="367" r:id="rId39"/>
    <p:sldId id="368" r:id="rId40"/>
    <p:sldId id="369" r:id="rId41"/>
    <p:sldId id="370" r:id="rId42"/>
    <p:sldId id="36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50" r:id="rId51"/>
    <p:sldId id="312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59">
          <p15:clr>
            <a:srgbClr val="A4A3A4"/>
          </p15:clr>
        </p15:guide>
        <p15:guide id="2" pos="2520">
          <p15:clr>
            <a:srgbClr val="A4A3A4"/>
          </p15:clr>
        </p15:guide>
        <p15:guide id="3" pos="34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126"/>
    <a:srgbClr val="F35126"/>
    <a:srgbClr val="E6E6E6"/>
    <a:srgbClr val="E0E0E0"/>
    <a:srgbClr val="EBEBEB"/>
    <a:srgbClr val="D9D9D9"/>
    <a:srgbClr val="242424"/>
    <a:srgbClr val="EEEEEE"/>
    <a:srgbClr val="F4F4F4"/>
    <a:srgbClr val="98C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7558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-78" y="-576"/>
      </p:cViewPr>
      <p:guideLst>
        <p:guide orient="horz" pos="2959"/>
        <p:guide pos="2520"/>
        <p:guide pos="34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4BB62-CDF0-469A-8861-9F35C06B2FD4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9D54248F-2ECD-44DF-AFDF-88E3172A2367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DC3919AA-7DC8-4E9F-A452-6D9D94AA1D46}" type="parTrans" cxnId="{95966286-9281-4995-89C4-E15E7E8B4F8F}">
      <dgm:prSet/>
      <dgm:spPr/>
      <dgm:t>
        <a:bodyPr/>
        <a:lstStyle/>
        <a:p>
          <a:endParaRPr lang="en-US"/>
        </a:p>
      </dgm:t>
    </dgm:pt>
    <dgm:pt modelId="{D38E6CC3-A6F6-4369-A3BF-38624BCCE679}" type="sibTrans" cxnId="{95966286-9281-4995-89C4-E15E7E8B4F8F}">
      <dgm:prSet/>
      <dgm:spPr/>
      <dgm:t>
        <a:bodyPr/>
        <a:lstStyle/>
        <a:p>
          <a:endParaRPr lang="en-US"/>
        </a:p>
      </dgm:t>
    </dgm:pt>
    <dgm:pt modelId="{D898795D-0537-4F97-B3CC-764EFA132516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C7342304-F89E-48B5-A65B-1C2B912C7EAB}" type="parTrans" cxnId="{FCF0889C-F606-4A79-BEC6-12E13E6E0C97}">
      <dgm:prSet/>
      <dgm:spPr/>
      <dgm:t>
        <a:bodyPr/>
        <a:lstStyle/>
        <a:p>
          <a:endParaRPr lang="en-US"/>
        </a:p>
      </dgm:t>
    </dgm:pt>
    <dgm:pt modelId="{5F61B46C-334E-4673-805E-6100A8836217}" type="sibTrans" cxnId="{FCF0889C-F606-4A79-BEC6-12E13E6E0C97}">
      <dgm:prSet/>
      <dgm:spPr/>
      <dgm:t>
        <a:bodyPr/>
        <a:lstStyle/>
        <a:p>
          <a:endParaRPr lang="en-US"/>
        </a:p>
      </dgm:t>
    </dgm:pt>
    <dgm:pt modelId="{CB53C785-FB08-4C4B-94EA-5D6D3B47A5F4}">
      <dgm:prSet phldrT="[Text]"/>
      <dgm:spPr/>
      <dgm:t>
        <a:bodyPr/>
        <a:lstStyle/>
        <a:p>
          <a:r>
            <a:rPr lang="en-US" dirty="0" smtClean="0"/>
            <a:t>Frame</a:t>
          </a:r>
          <a:endParaRPr lang="en-US" dirty="0"/>
        </a:p>
      </dgm:t>
    </dgm:pt>
    <dgm:pt modelId="{BA61EBC6-B406-4C08-87C9-76A7E84DB274}" type="parTrans" cxnId="{BBF0150B-20E1-4D56-89E5-2066D5D8A8A2}">
      <dgm:prSet/>
      <dgm:spPr/>
      <dgm:t>
        <a:bodyPr/>
        <a:lstStyle/>
        <a:p>
          <a:endParaRPr lang="en-US"/>
        </a:p>
      </dgm:t>
    </dgm:pt>
    <dgm:pt modelId="{F596E979-8646-4141-A578-B56A9F0E48A2}" type="sibTrans" cxnId="{BBF0150B-20E1-4D56-89E5-2066D5D8A8A2}">
      <dgm:prSet/>
      <dgm:spPr/>
      <dgm:t>
        <a:bodyPr/>
        <a:lstStyle/>
        <a:p>
          <a:endParaRPr lang="en-US"/>
        </a:p>
      </dgm:t>
    </dgm:pt>
    <dgm:pt modelId="{BBD35A72-F468-45E9-8805-1A21A633E26D}" type="pres">
      <dgm:prSet presAssocID="{15F4BB62-CDF0-469A-8861-9F35C06B2FD4}" presName="Name0" presStyleCnt="0">
        <dgm:presLayoutVars>
          <dgm:dir/>
          <dgm:resizeHandles val="exact"/>
        </dgm:presLayoutVars>
      </dgm:prSet>
      <dgm:spPr/>
    </dgm:pt>
    <dgm:pt modelId="{60D303BA-3389-4CEE-8C7D-DAC24930B973}" type="pres">
      <dgm:prSet presAssocID="{15F4BB62-CDF0-469A-8861-9F35C06B2FD4}" presName="vNodes" presStyleCnt="0"/>
      <dgm:spPr/>
    </dgm:pt>
    <dgm:pt modelId="{4A5F7CFD-5409-4AAE-AAE1-BBB6691978CD}" type="pres">
      <dgm:prSet presAssocID="{9D54248F-2ECD-44DF-AFDF-88E3172A236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0B0E8-DFA8-404C-B2AD-B21200D1DF13}" type="pres">
      <dgm:prSet presAssocID="{D38E6CC3-A6F6-4369-A3BF-38624BCCE679}" presName="spacerT" presStyleCnt="0"/>
      <dgm:spPr/>
    </dgm:pt>
    <dgm:pt modelId="{BAAC379D-5385-4925-84DA-C5E51306D5A4}" type="pres">
      <dgm:prSet presAssocID="{D38E6CC3-A6F6-4369-A3BF-38624BCCE67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0A096FA-1BBA-4D16-B8E8-2E09A1263114}" type="pres">
      <dgm:prSet presAssocID="{D38E6CC3-A6F6-4369-A3BF-38624BCCE679}" presName="spacerB" presStyleCnt="0"/>
      <dgm:spPr/>
    </dgm:pt>
    <dgm:pt modelId="{CAE0C471-309E-4B0A-B583-18D6AF10F379}" type="pres">
      <dgm:prSet presAssocID="{D898795D-0537-4F97-B3CC-764EFA13251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611EC-EBF0-4BFC-815B-41FDDEBA678E}" type="pres">
      <dgm:prSet presAssocID="{15F4BB62-CDF0-469A-8861-9F35C06B2FD4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0C9BCA3-30F5-4A29-B884-175549B9FD8F}" type="pres">
      <dgm:prSet presAssocID="{15F4BB62-CDF0-469A-8861-9F35C06B2FD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29F7EF6-AE1E-4DD9-BB04-3B1A3327DDC3}" type="pres">
      <dgm:prSet presAssocID="{15F4BB62-CDF0-469A-8861-9F35C06B2FD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053AF6-4FB5-4847-BA97-9E2B38C02381}" type="presOf" srcId="{9D54248F-2ECD-44DF-AFDF-88E3172A2367}" destId="{4A5F7CFD-5409-4AAE-AAE1-BBB6691978CD}" srcOrd="0" destOrd="0" presId="urn:microsoft.com/office/officeart/2005/8/layout/equation2"/>
    <dgm:cxn modelId="{21A3468E-5DCE-46E5-85C8-47FEAAC233E2}" type="presOf" srcId="{D898795D-0537-4F97-B3CC-764EFA132516}" destId="{CAE0C471-309E-4B0A-B583-18D6AF10F379}" srcOrd="0" destOrd="0" presId="urn:microsoft.com/office/officeart/2005/8/layout/equation2"/>
    <dgm:cxn modelId="{54651ADF-09FA-48B9-BCB9-9759A55A3BEF}" type="presOf" srcId="{5F61B46C-334E-4673-805E-6100A8836217}" destId="{2FD611EC-EBF0-4BFC-815B-41FDDEBA678E}" srcOrd="0" destOrd="0" presId="urn:microsoft.com/office/officeart/2005/8/layout/equation2"/>
    <dgm:cxn modelId="{AA8CAD95-D674-4962-A399-2B7DD6A9CF40}" type="presOf" srcId="{CB53C785-FB08-4C4B-94EA-5D6D3B47A5F4}" destId="{229F7EF6-AE1E-4DD9-BB04-3B1A3327DDC3}" srcOrd="0" destOrd="0" presId="urn:microsoft.com/office/officeart/2005/8/layout/equation2"/>
    <dgm:cxn modelId="{6BFCA983-AB7C-4277-8176-F13AC04EFAAF}" type="presOf" srcId="{5F61B46C-334E-4673-805E-6100A8836217}" destId="{B0C9BCA3-30F5-4A29-B884-175549B9FD8F}" srcOrd="1" destOrd="0" presId="urn:microsoft.com/office/officeart/2005/8/layout/equation2"/>
    <dgm:cxn modelId="{12F9A605-1EB7-4770-8CBB-C503D2788DB2}" type="presOf" srcId="{D38E6CC3-A6F6-4369-A3BF-38624BCCE679}" destId="{BAAC379D-5385-4925-84DA-C5E51306D5A4}" srcOrd="0" destOrd="0" presId="urn:microsoft.com/office/officeart/2005/8/layout/equation2"/>
    <dgm:cxn modelId="{BBF0150B-20E1-4D56-89E5-2066D5D8A8A2}" srcId="{15F4BB62-CDF0-469A-8861-9F35C06B2FD4}" destId="{CB53C785-FB08-4C4B-94EA-5D6D3B47A5F4}" srcOrd="2" destOrd="0" parTransId="{BA61EBC6-B406-4C08-87C9-76A7E84DB274}" sibTransId="{F596E979-8646-4141-A578-B56A9F0E48A2}"/>
    <dgm:cxn modelId="{FCF0889C-F606-4A79-BEC6-12E13E6E0C97}" srcId="{15F4BB62-CDF0-469A-8861-9F35C06B2FD4}" destId="{D898795D-0537-4F97-B3CC-764EFA132516}" srcOrd="1" destOrd="0" parTransId="{C7342304-F89E-48B5-A65B-1C2B912C7EAB}" sibTransId="{5F61B46C-334E-4673-805E-6100A8836217}"/>
    <dgm:cxn modelId="{7982362B-D43E-482A-944E-311221A5CDCF}" type="presOf" srcId="{15F4BB62-CDF0-469A-8861-9F35C06B2FD4}" destId="{BBD35A72-F468-45E9-8805-1A21A633E26D}" srcOrd="0" destOrd="0" presId="urn:microsoft.com/office/officeart/2005/8/layout/equation2"/>
    <dgm:cxn modelId="{95966286-9281-4995-89C4-E15E7E8B4F8F}" srcId="{15F4BB62-CDF0-469A-8861-9F35C06B2FD4}" destId="{9D54248F-2ECD-44DF-AFDF-88E3172A2367}" srcOrd="0" destOrd="0" parTransId="{DC3919AA-7DC8-4E9F-A452-6D9D94AA1D46}" sibTransId="{D38E6CC3-A6F6-4369-A3BF-38624BCCE679}"/>
    <dgm:cxn modelId="{82583DD2-E882-4C07-A66F-442833CFB427}" type="presParOf" srcId="{BBD35A72-F468-45E9-8805-1A21A633E26D}" destId="{60D303BA-3389-4CEE-8C7D-DAC24930B973}" srcOrd="0" destOrd="0" presId="urn:microsoft.com/office/officeart/2005/8/layout/equation2"/>
    <dgm:cxn modelId="{7F1428BE-3A0B-450E-8285-D9B3BC996F37}" type="presParOf" srcId="{60D303BA-3389-4CEE-8C7D-DAC24930B973}" destId="{4A5F7CFD-5409-4AAE-AAE1-BBB6691978CD}" srcOrd="0" destOrd="0" presId="urn:microsoft.com/office/officeart/2005/8/layout/equation2"/>
    <dgm:cxn modelId="{FF692CCC-7015-4FBD-9421-286810D9FFFA}" type="presParOf" srcId="{60D303BA-3389-4CEE-8C7D-DAC24930B973}" destId="{DB20B0E8-DFA8-404C-B2AD-B21200D1DF13}" srcOrd="1" destOrd="0" presId="urn:microsoft.com/office/officeart/2005/8/layout/equation2"/>
    <dgm:cxn modelId="{AB4FB0B6-1A71-4886-9F1A-84E483486758}" type="presParOf" srcId="{60D303BA-3389-4CEE-8C7D-DAC24930B973}" destId="{BAAC379D-5385-4925-84DA-C5E51306D5A4}" srcOrd="2" destOrd="0" presId="urn:microsoft.com/office/officeart/2005/8/layout/equation2"/>
    <dgm:cxn modelId="{0C36FD84-3B6F-478D-AB6F-3D74B5DE98C7}" type="presParOf" srcId="{60D303BA-3389-4CEE-8C7D-DAC24930B973}" destId="{D0A096FA-1BBA-4D16-B8E8-2E09A1263114}" srcOrd="3" destOrd="0" presId="urn:microsoft.com/office/officeart/2005/8/layout/equation2"/>
    <dgm:cxn modelId="{254804B8-65E4-4F2E-9AE3-954C9B392A53}" type="presParOf" srcId="{60D303BA-3389-4CEE-8C7D-DAC24930B973}" destId="{CAE0C471-309E-4B0A-B583-18D6AF10F379}" srcOrd="4" destOrd="0" presId="urn:microsoft.com/office/officeart/2005/8/layout/equation2"/>
    <dgm:cxn modelId="{584B3CE0-E2CE-4D06-9F49-0DDA4FF07E75}" type="presParOf" srcId="{BBD35A72-F468-45E9-8805-1A21A633E26D}" destId="{2FD611EC-EBF0-4BFC-815B-41FDDEBA678E}" srcOrd="1" destOrd="0" presId="urn:microsoft.com/office/officeart/2005/8/layout/equation2"/>
    <dgm:cxn modelId="{F7C0D49D-9A26-413E-8CB9-F4025A8B6BAB}" type="presParOf" srcId="{2FD611EC-EBF0-4BFC-815B-41FDDEBA678E}" destId="{B0C9BCA3-30F5-4A29-B884-175549B9FD8F}" srcOrd="0" destOrd="0" presId="urn:microsoft.com/office/officeart/2005/8/layout/equation2"/>
    <dgm:cxn modelId="{61D4B093-3955-4F41-91BC-9D03EBC3D54B}" type="presParOf" srcId="{BBD35A72-F468-45E9-8805-1A21A633E26D}" destId="{229F7EF6-AE1E-4DD9-BB04-3B1A3327DDC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986268-F9EC-4431-BCE3-016969FD4666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B0B924-3A9C-4CC2-B0C6-D77042F559F6}">
      <dgm:prSet phldrT="[Text]"/>
      <dgm:spPr/>
      <dgm:t>
        <a:bodyPr/>
        <a:lstStyle/>
        <a:p>
          <a:r>
            <a:rPr lang="en-US" dirty="0" smtClean="0"/>
            <a:t>Frame Feature</a:t>
          </a:r>
          <a:endParaRPr lang="en-US" dirty="0"/>
        </a:p>
      </dgm:t>
    </dgm:pt>
    <dgm:pt modelId="{56E648FB-70A1-4099-8AFF-F7F26BE3E3AB}" type="parTrans" cxnId="{EB593424-CF7A-4AB8-8488-15822826E55A}">
      <dgm:prSet/>
      <dgm:spPr/>
      <dgm:t>
        <a:bodyPr/>
        <a:lstStyle/>
        <a:p>
          <a:endParaRPr lang="en-US"/>
        </a:p>
      </dgm:t>
    </dgm:pt>
    <dgm:pt modelId="{1C9886D3-9549-4CAD-A624-55363F387158}" type="sibTrans" cxnId="{EB593424-CF7A-4AB8-8488-15822826E55A}">
      <dgm:prSet/>
      <dgm:spPr/>
      <dgm:t>
        <a:bodyPr/>
        <a:lstStyle/>
        <a:p>
          <a:endParaRPr lang="en-US"/>
        </a:p>
      </dgm:t>
    </dgm:pt>
    <dgm:pt modelId="{E747CC0A-F2F0-46D0-A18A-02F9DDB959B4}">
      <dgm:prSet phldrT="[Text]"/>
      <dgm:spPr/>
      <dgm:t>
        <a:bodyPr/>
        <a:lstStyle/>
        <a:p>
          <a:r>
            <a:rPr lang="en-US" dirty="0" smtClean="0"/>
            <a:t>Shot Feature</a:t>
          </a:r>
          <a:endParaRPr lang="en-US" dirty="0"/>
        </a:p>
      </dgm:t>
    </dgm:pt>
    <dgm:pt modelId="{22AF7867-297A-4DE3-89FD-73B81E3DFC2C}" type="parTrans" cxnId="{EED0413A-7F9A-442E-B067-62881DA9255A}">
      <dgm:prSet/>
      <dgm:spPr/>
      <dgm:t>
        <a:bodyPr/>
        <a:lstStyle/>
        <a:p>
          <a:endParaRPr lang="en-US"/>
        </a:p>
      </dgm:t>
    </dgm:pt>
    <dgm:pt modelId="{9645219A-DAAD-4CC3-9DB9-697052FB9588}" type="sibTrans" cxnId="{EED0413A-7F9A-442E-B067-62881DA9255A}">
      <dgm:prSet/>
      <dgm:spPr/>
      <dgm:t>
        <a:bodyPr/>
        <a:lstStyle/>
        <a:p>
          <a:endParaRPr lang="en-US"/>
        </a:p>
      </dgm:t>
    </dgm:pt>
    <dgm:pt modelId="{E2897245-8B75-4B88-9F2A-D579A4A16722}">
      <dgm:prSet phldrT="[Text]"/>
      <dgm:spPr/>
      <dgm:t>
        <a:bodyPr/>
        <a:lstStyle/>
        <a:p>
          <a:r>
            <a:rPr lang="en-US" dirty="0" smtClean="0"/>
            <a:t>Block Feature</a:t>
          </a:r>
          <a:endParaRPr lang="en-US" dirty="0"/>
        </a:p>
      </dgm:t>
    </dgm:pt>
    <dgm:pt modelId="{2B96E63A-F34F-4AC6-BFEE-FE24971373D6}" type="parTrans" cxnId="{12250493-6722-4F4E-B938-07F62488B9D5}">
      <dgm:prSet/>
      <dgm:spPr/>
      <dgm:t>
        <a:bodyPr/>
        <a:lstStyle/>
        <a:p>
          <a:endParaRPr lang="en-US"/>
        </a:p>
      </dgm:t>
    </dgm:pt>
    <dgm:pt modelId="{4C8BB348-CA7F-4D7D-9C7C-7861503A6BEC}" type="sibTrans" cxnId="{12250493-6722-4F4E-B938-07F62488B9D5}">
      <dgm:prSet/>
      <dgm:spPr/>
      <dgm:t>
        <a:bodyPr/>
        <a:lstStyle/>
        <a:p>
          <a:endParaRPr lang="en-US"/>
        </a:p>
      </dgm:t>
    </dgm:pt>
    <dgm:pt modelId="{A24B98A8-7987-4DF7-97AF-052A168EC898}" type="pres">
      <dgm:prSet presAssocID="{E3986268-F9EC-4431-BCE3-016969FD4666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7A63BB6-4773-468B-A86A-C9792A56EF6D}" type="pres">
      <dgm:prSet presAssocID="{E2897245-8B75-4B88-9F2A-D579A4A16722}" presName="Accent3" presStyleCnt="0"/>
      <dgm:spPr/>
    </dgm:pt>
    <dgm:pt modelId="{066E22C4-BB6C-4B35-A9C5-1B7C4AB6EF6E}" type="pres">
      <dgm:prSet presAssocID="{E2897245-8B75-4B88-9F2A-D579A4A16722}" presName="Accent" presStyleLbl="node1" presStyleIdx="0" presStyleCnt="3"/>
      <dgm:spPr/>
    </dgm:pt>
    <dgm:pt modelId="{3789E9F0-5CC7-4377-BE35-32844AB1831D}" type="pres">
      <dgm:prSet presAssocID="{E2897245-8B75-4B88-9F2A-D579A4A16722}" presName="ParentBackground3" presStyleCnt="0"/>
      <dgm:spPr/>
    </dgm:pt>
    <dgm:pt modelId="{CE0C5EED-178D-40A9-B3A5-21FCE4047698}" type="pres">
      <dgm:prSet presAssocID="{E2897245-8B75-4B88-9F2A-D579A4A16722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2A01BD62-9D5E-4A7D-9BC9-76B3174BE04A}" type="pres">
      <dgm:prSet presAssocID="{E2897245-8B75-4B88-9F2A-D579A4A1672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683B8-B32B-4807-9910-E7E994717B24}" type="pres">
      <dgm:prSet presAssocID="{E747CC0A-F2F0-46D0-A18A-02F9DDB959B4}" presName="Accent2" presStyleCnt="0"/>
      <dgm:spPr/>
    </dgm:pt>
    <dgm:pt modelId="{C70BB7E7-3F32-485C-BAC7-15B617C06F0E}" type="pres">
      <dgm:prSet presAssocID="{E747CC0A-F2F0-46D0-A18A-02F9DDB959B4}" presName="Accent" presStyleLbl="node1" presStyleIdx="1" presStyleCnt="3"/>
      <dgm:spPr/>
    </dgm:pt>
    <dgm:pt modelId="{552EE064-E854-4B07-9AB6-018C29E67D53}" type="pres">
      <dgm:prSet presAssocID="{E747CC0A-F2F0-46D0-A18A-02F9DDB959B4}" presName="ParentBackground2" presStyleCnt="0"/>
      <dgm:spPr/>
    </dgm:pt>
    <dgm:pt modelId="{4FD297B3-6909-488B-8C02-82E0E66A49F3}" type="pres">
      <dgm:prSet presAssocID="{E747CC0A-F2F0-46D0-A18A-02F9DDB959B4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83A84B0C-8D97-40A1-8336-9E5F0956841C}" type="pres">
      <dgm:prSet presAssocID="{E747CC0A-F2F0-46D0-A18A-02F9DDB959B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90BBA-93E2-4C23-917D-D90CA249B283}" type="pres">
      <dgm:prSet presAssocID="{A4B0B924-3A9C-4CC2-B0C6-D77042F559F6}" presName="Accent1" presStyleCnt="0"/>
      <dgm:spPr/>
    </dgm:pt>
    <dgm:pt modelId="{A25680E1-F6EF-4C2F-AF9F-30766393DCBA}" type="pres">
      <dgm:prSet presAssocID="{A4B0B924-3A9C-4CC2-B0C6-D77042F559F6}" presName="Accent" presStyleLbl="node1" presStyleIdx="2" presStyleCnt="3"/>
      <dgm:spPr/>
    </dgm:pt>
    <dgm:pt modelId="{20414C12-B5B2-41C2-95E6-951C0F7902F2}" type="pres">
      <dgm:prSet presAssocID="{A4B0B924-3A9C-4CC2-B0C6-D77042F559F6}" presName="ParentBackground1" presStyleCnt="0"/>
      <dgm:spPr/>
    </dgm:pt>
    <dgm:pt modelId="{90452968-CA43-40C6-9A13-7AC42E08B21B}" type="pres">
      <dgm:prSet presAssocID="{A4B0B924-3A9C-4CC2-B0C6-D77042F559F6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7DDCBEAE-C88B-4522-B4DE-E579B44D75EA}" type="pres">
      <dgm:prSet presAssocID="{A4B0B924-3A9C-4CC2-B0C6-D77042F559F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FFCEC3-A482-4CFA-A4D1-AEFA6507EA1D}" type="presOf" srcId="{E2897245-8B75-4B88-9F2A-D579A4A16722}" destId="{2A01BD62-9D5E-4A7D-9BC9-76B3174BE04A}" srcOrd="1" destOrd="0" presId="urn:microsoft.com/office/officeart/2011/layout/CircleProcess"/>
    <dgm:cxn modelId="{09943D80-8084-4AE0-8B89-75A303BB9854}" type="presOf" srcId="{E3986268-F9EC-4431-BCE3-016969FD4666}" destId="{A24B98A8-7987-4DF7-97AF-052A168EC898}" srcOrd="0" destOrd="0" presId="urn:microsoft.com/office/officeart/2011/layout/CircleProcess"/>
    <dgm:cxn modelId="{3889D4A4-5CFB-4869-9849-712219437096}" type="presOf" srcId="{E747CC0A-F2F0-46D0-A18A-02F9DDB959B4}" destId="{83A84B0C-8D97-40A1-8336-9E5F0956841C}" srcOrd="1" destOrd="0" presId="urn:microsoft.com/office/officeart/2011/layout/CircleProcess"/>
    <dgm:cxn modelId="{66837416-51AB-490C-86A6-61AC4DCE5083}" type="presOf" srcId="{A4B0B924-3A9C-4CC2-B0C6-D77042F559F6}" destId="{7DDCBEAE-C88B-4522-B4DE-E579B44D75EA}" srcOrd="1" destOrd="0" presId="urn:microsoft.com/office/officeart/2011/layout/CircleProcess"/>
    <dgm:cxn modelId="{12250493-6722-4F4E-B938-07F62488B9D5}" srcId="{E3986268-F9EC-4431-BCE3-016969FD4666}" destId="{E2897245-8B75-4B88-9F2A-D579A4A16722}" srcOrd="2" destOrd="0" parTransId="{2B96E63A-F34F-4AC6-BFEE-FE24971373D6}" sibTransId="{4C8BB348-CA7F-4D7D-9C7C-7861503A6BEC}"/>
    <dgm:cxn modelId="{EED0413A-7F9A-442E-B067-62881DA9255A}" srcId="{E3986268-F9EC-4431-BCE3-016969FD4666}" destId="{E747CC0A-F2F0-46D0-A18A-02F9DDB959B4}" srcOrd="1" destOrd="0" parTransId="{22AF7867-297A-4DE3-89FD-73B81E3DFC2C}" sibTransId="{9645219A-DAAD-4CC3-9DB9-697052FB9588}"/>
    <dgm:cxn modelId="{34BDDF26-405B-4AEE-8040-2CE978DF7FAC}" type="presOf" srcId="{E747CC0A-F2F0-46D0-A18A-02F9DDB959B4}" destId="{4FD297B3-6909-488B-8C02-82E0E66A49F3}" srcOrd="0" destOrd="0" presId="urn:microsoft.com/office/officeart/2011/layout/CircleProcess"/>
    <dgm:cxn modelId="{2CA31513-CEBB-471C-A568-ECE02D8726BB}" type="presOf" srcId="{E2897245-8B75-4B88-9F2A-D579A4A16722}" destId="{CE0C5EED-178D-40A9-B3A5-21FCE4047698}" srcOrd="0" destOrd="0" presId="urn:microsoft.com/office/officeart/2011/layout/CircleProcess"/>
    <dgm:cxn modelId="{B65A5E76-FE76-44AE-8FD5-E2B5D74CF36F}" type="presOf" srcId="{A4B0B924-3A9C-4CC2-B0C6-D77042F559F6}" destId="{90452968-CA43-40C6-9A13-7AC42E08B21B}" srcOrd="0" destOrd="0" presId="urn:microsoft.com/office/officeart/2011/layout/CircleProcess"/>
    <dgm:cxn modelId="{EB593424-CF7A-4AB8-8488-15822826E55A}" srcId="{E3986268-F9EC-4431-BCE3-016969FD4666}" destId="{A4B0B924-3A9C-4CC2-B0C6-D77042F559F6}" srcOrd="0" destOrd="0" parTransId="{56E648FB-70A1-4099-8AFF-F7F26BE3E3AB}" sibTransId="{1C9886D3-9549-4CAD-A624-55363F387158}"/>
    <dgm:cxn modelId="{F26AD79F-375A-4660-A16A-F2A626504D3A}" type="presParOf" srcId="{A24B98A8-7987-4DF7-97AF-052A168EC898}" destId="{87A63BB6-4773-468B-A86A-C9792A56EF6D}" srcOrd="0" destOrd="0" presId="urn:microsoft.com/office/officeart/2011/layout/CircleProcess"/>
    <dgm:cxn modelId="{C092244C-1EDF-4D5A-A384-D4E9F138C4DF}" type="presParOf" srcId="{87A63BB6-4773-468B-A86A-C9792A56EF6D}" destId="{066E22C4-BB6C-4B35-A9C5-1B7C4AB6EF6E}" srcOrd="0" destOrd="0" presId="urn:microsoft.com/office/officeart/2011/layout/CircleProcess"/>
    <dgm:cxn modelId="{988F08CA-7AB1-41DC-90C4-A140D8BCDA80}" type="presParOf" srcId="{A24B98A8-7987-4DF7-97AF-052A168EC898}" destId="{3789E9F0-5CC7-4377-BE35-32844AB1831D}" srcOrd="1" destOrd="0" presId="urn:microsoft.com/office/officeart/2011/layout/CircleProcess"/>
    <dgm:cxn modelId="{EDE48445-B6BD-4224-B397-C72AE25FB1E3}" type="presParOf" srcId="{3789E9F0-5CC7-4377-BE35-32844AB1831D}" destId="{CE0C5EED-178D-40A9-B3A5-21FCE4047698}" srcOrd="0" destOrd="0" presId="urn:microsoft.com/office/officeart/2011/layout/CircleProcess"/>
    <dgm:cxn modelId="{7E2AE5B6-4892-45E4-9416-0E88EE20867F}" type="presParOf" srcId="{A24B98A8-7987-4DF7-97AF-052A168EC898}" destId="{2A01BD62-9D5E-4A7D-9BC9-76B3174BE04A}" srcOrd="2" destOrd="0" presId="urn:microsoft.com/office/officeart/2011/layout/CircleProcess"/>
    <dgm:cxn modelId="{8BF298D6-FA21-4A1C-B22B-09D0F67E2C09}" type="presParOf" srcId="{A24B98A8-7987-4DF7-97AF-052A168EC898}" destId="{09F683B8-B32B-4807-9910-E7E994717B24}" srcOrd="3" destOrd="0" presId="urn:microsoft.com/office/officeart/2011/layout/CircleProcess"/>
    <dgm:cxn modelId="{A62D040B-D60F-4FDB-9892-ECB9E4FFD1E4}" type="presParOf" srcId="{09F683B8-B32B-4807-9910-E7E994717B24}" destId="{C70BB7E7-3F32-485C-BAC7-15B617C06F0E}" srcOrd="0" destOrd="0" presId="urn:microsoft.com/office/officeart/2011/layout/CircleProcess"/>
    <dgm:cxn modelId="{AE6A0310-6D1C-4DA5-98DC-536A525D86E2}" type="presParOf" srcId="{A24B98A8-7987-4DF7-97AF-052A168EC898}" destId="{552EE064-E854-4B07-9AB6-018C29E67D53}" srcOrd="4" destOrd="0" presId="urn:microsoft.com/office/officeart/2011/layout/CircleProcess"/>
    <dgm:cxn modelId="{F2963787-D4FE-41B2-B35C-B589C103E06B}" type="presParOf" srcId="{552EE064-E854-4B07-9AB6-018C29E67D53}" destId="{4FD297B3-6909-488B-8C02-82E0E66A49F3}" srcOrd="0" destOrd="0" presId="urn:microsoft.com/office/officeart/2011/layout/CircleProcess"/>
    <dgm:cxn modelId="{3077DF6D-F604-4C4C-87B0-19E491361506}" type="presParOf" srcId="{A24B98A8-7987-4DF7-97AF-052A168EC898}" destId="{83A84B0C-8D97-40A1-8336-9E5F0956841C}" srcOrd="5" destOrd="0" presId="urn:microsoft.com/office/officeart/2011/layout/CircleProcess"/>
    <dgm:cxn modelId="{5A25430E-0D47-4308-993F-A7840DDD34F6}" type="presParOf" srcId="{A24B98A8-7987-4DF7-97AF-052A168EC898}" destId="{F5190BBA-93E2-4C23-917D-D90CA249B283}" srcOrd="6" destOrd="0" presId="urn:microsoft.com/office/officeart/2011/layout/CircleProcess"/>
    <dgm:cxn modelId="{AADCA884-A8E1-4617-BFE6-3E4B6784EBC1}" type="presParOf" srcId="{F5190BBA-93E2-4C23-917D-D90CA249B283}" destId="{A25680E1-F6EF-4C2F-AF9F-30766393DCBA}" srcOrd="0" destOrd="0" presId="urn:microsoft.com/office/officeart/2011/layout/CircleProcess"/>
    <dgm:cxn modelId="{2CE7268F-15D9-438B-BF3D-6E2FD1620E29}" type="presParOf" srcId="{A24B98A8-7987-4DF7-97AF-052A168EC898}" destId="{20414C12-B5B2-41C2-95E6-951C0F7902F2}" srcOrd="7" destOrd="0" presId="urn:microsoft.com/office/officeart/2011/layout/CircleProcess"/>
    <dgm:cxn modelId="{C8815976-C2F3-4D6E-8CBE-459463238D65}" type="presParOf" srcId="{20414C12-B5B2-41C2-95E6-951C0F7902F2}" destId="{90452968-CA43-40C6-9A13-7AC42E08B21B}" srcOrd="0" destOrd="0" presId="urn:microsoft.com/office/officeart/2011/layout/CircleProcess"/>
    <dgm:cxn modelId="{80C1AF71-C5E4-49A3-82F9-4D8133BD6F7F}" type="presParOf" srcId="{A24B98A8-7987-4DF7-97AF-052A168EC898}" destId="{7DDCBEAE-C88B-4522-B4DE-E579B44D75EA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3F067C-BD53-4999-AE94-57240541BEFA}" type="doc">
      <dgm:prSet loTypeId="urn:microsoft.com/office/officeart/2005/8/layout/radial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3358CD-AE9A-465C-A814-8D85DC4A1165}">
      <dgm:prSet phldrT="[Text]"/>
      <dgm:spPr/>
      <dgm:t>
        <a:bodyPr/>
        <a:lstStyle/>
        <a:p>
          <a:r>
            <a:rPr lang="en-US" dirty="0" smtClean="0"/>
            <a:t>soft</a:t>
          </a:r>
          <a:endParaRPr lang="en-US" dirty="0"/>
        </a:p>
      </dgm:t>
    </dgm:pt>
    <dgm:pt modelId="{0822A7BE-E595-40E0-9B45-9BAB9E16D1FF}" type="parTrans" cxnId="{E5AEC74E-F913-47F8-A2CF-0917DFBEC946}">
      <dgm:prSet/>
      <dgm:spPr/>
      <dgm:t>
        <a:bodyPr/>
        <a:lstStyle/>
        <a:p>
          <a:endParaRPr lang="en-US"/>
        </a:p>
      </dgm:t>
    </dgm:pt>
    <dgm:pt modelId="{CE5DDCD2-CF8F-4035-98D7-C0C3424AAAD6}" type="sibTrans" cxnId="{E5AEC74E-F913-47F8-A2CF-0917DFBEC946}">
      <dgm:prSet/>
      <dgm:spPr/>
      <dgm:t>
        <a:bodyPr/>
        <a:lstStyle/>
        <a:p>
          <a:endParaRPr lang="en-US"/>
        </a:p>
      </dgm:t>
    </dgm:pt>
    <dgm:pt modelId="{52642075-A6B6-4FA3-848B-7DF39B282FF3}">
      <dgm:prSet phldrT="[Text]"/>
      <dgm:spPr/>
      <dgm:t>
        <a:bodyPr/>
        <a:lstStyle/>
        <a:p>
          <a:r>
            <a:rPr lang="en-US" dirty="0" smtClean="0"/>
            <a:t>Shot Boundary</a:t>
          </a:r>
          <a:endParaRPr lang="en-US" dirty="0"/>
        </a:p>
      </dgm:t>
    </dgm:pt>
    <dgm:pt modelId="{E25CC2C0-5E3C-4F66-9838-C3D5773F07BD}" type="parTrans" cxnId="{A2A42CDA-D872-43F6-8820-674BDD5C54AC}">
      <dgm:prSet/>
      <dgm:spPr/>
      <dgm:t>
        <a:bodyPr/>
        <a:lstStyle/>
        <a:p>
          <a:endParaRPr lang="en-US"/>
        </a:p>
      </dgm:t>
    </dgm:pt>
    <dgm:pt modelId="{834A9DAC-BD0B-4BDA-B80B-E2BBAF5BD23C}" type="sibTrans" cxnId="{A2A42CDA-D872-43F6-8820-674BDD5C54AC}">
      <dgm:prSet/>
      <dgm:spPr/>
      <dgm:t>
        <a:bodyPr/>
        <a:lstStyle/>
        <a:p>
          <a:endParaRPr lang="en-US"/>
        </a:p>
      </dgm:t>
    </dgm:pt>
    <dgm:pt modelId="{AB32FE46-4916-45AB-A60F-652F10A4D6B0}">
      <dgm:prSet phldrT="[Text]"/>
      <dgm:spPr/>
      <dgm:t>
        <a:bodyPr/>
        <a:lstStyle/>
        <a:p>
          <a:r>
            <a:rPr lang="en-US" dirty="0" smtClean="0"/>
            <a:t>hard</a:t>
          </a:r>
          <a:endParaRPr lang="en-US" dirty="0"/>
        </a:p>
      </dgm:t>
    </dgm:pt>
    <dgm:pt modelId="{590A1D7C-E3D2-47D5-988C-7DDBACB8466F}" type="parTrans" cxnId="{5CC0597F-C3F9-4D3B-91E8-0CE33C227CDA}">
      <dgm:prSet/>
      <dgm:spPr/>
      <dgm:t>
        <a:bodyPr/>
        <a:lstStyle/>
        <a:p>
          <a:endParaRPr lang="en-US"/>
        </a:p>
      </dgm:t>
    </dgm:pt>
    <dgm:pt modelId="{52432BC5-C552-4363-94E7-6E957E88C578}" type="sibTrans" cxnId="{5CC0597F-C3F9-4D3B-91E8-0CE33C227CDA}">
      <dgm:prSet/>
      <dgm:spPr/>
      <dgm:t>
        <a:bodyPr/>
        <a:lstStyle/>
        <a:p>
          <a:endParaRPr lang="en-US"/>
        </a:p>
      </dgm:t>
    </dgm:pt>
    <dgm:pt modelId="{D9132196-AC99-48E8-91CC-C47947E6C487}">
      <dgm:prSet phldrT="[Text]"/>
      <dgm:spPr/>
      <dgm:t>
        <a:bodyPr/>
        <a:lstStyle/>
        <a:p>
          <a:r>
            <a:rPr lang="en-US" dirty="0" smtClean="0"/>
            <a:t>Block Boundary</a:t>
          </a:r>
          <a:endParaRPr lang="en-US" dirty="0"/>
        </a:p>
      </dgm:t>
    </dgm:pt>
    <dgm:pt modelId="{44C58517-D250-4F09-9050-D76597592C62}" type="parTrans" cxnId="{746F7FA2-627D-4AA2-9D44-040E55EFC52D}">
      <dgm:prSet/>
      <dgm:spPr/>
      <dgm:t>
        <a:bodyPr/>
        <a:lstStyle/>
        <a:p>
          <a:endParaRPr lang="en-US"/>
        </a:p>
      </dgm:t>
    </dgm:pt>
    <dgm:pt modelId="{B6CC72CC-883F-4ED2-AED5-B22395902F23}" type="sibTrans" cxnId="{746F7FA2-627D-4AA2-9D44-040E55EFC52D}">
      <dgm:prSet/>
      <dgm:spPr/>
      <dgm:t>
        <a:bodyPr/>
        <a:lstStyle/>
        <a:p>
          <a:endParaRPr lang="en-US"/>
        </a:p>
      </dgm:t>
    </dgm:pt>
    <dgm:pt modelId="{8CDEE807-8E2F-4F29-BD2D-7668D0C7B0E8}" type="pres">
      <dgm:prSet presAssocID="{A73F067C-BD53-4999-AE94-57240541BEF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39DA3C-B889-412B-90F7-DB9E5D7E66A2}" type="pres">
      <dgm:prSet presAssocID="{A73F067C-BD53-4999-AE94-57240541BEFA}" presName="cycle" presStyleCnt="0"/>
      <dgm:spPr/>
    </dgm:pt>
    <dgm:pt modelId="{6BA5DDDD-256F-46B6-B35A-0706351F5E43}" type="pres">
      <dgm:prSet presAssocID="{A73F067C-BD53-4999-AE94-57240541BEFA}" presName="centerShape" presStyleCnt="0"/>
      <dgm:spPr/>
    </dgm:pt>
    <dgm:pt modelId="{F7F269EB-F383-4E26-BF64-00E9CC8B18A1}" type="pres">
      <dgm:prSet presAssocID="{A73F067C-BD53-4999-AE94-57240541BEFA}" presName="connSite" presStyleLbl="node1" presStyleIdx="0" presStyleCnt="3"/>
      <dgm:spPr/>
    </dgm:pt>
    <dgm:pt modelId="{0F84C676-DF60-4F27-B91E-BC856E052EC8}" type="pres">
      <dgm:prSet presAssocID="{A73F067C-BD53-4999-AE94-57240541BEFA}" presName="visible" presStyleLbl="node1" presStyleIdx="0" presStyleCnt="3"/>
      <dgm:spPr/>
    </dgm:pt>
    <dgm:pt modelId="{2524908A-3D97-4B30-A938-484732C5CE0E}" type="pres">
      <dgm:prSet presAssocID="{0822A7BE-E595-40E0-9B45-9BAB9E16D1FF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2BA9945-67B2-4E04-9BAF-2977A2C89B2D}" type="pres">
      <dgm:prSet presAssocID="{FC3358CD-AE9A-465C-A814-8D85DC4A1165}" presName="node" presStyleCnt="0"/>
      <dgm:spPr/>
    </dgm:pt>
    <dgm:pt modelId="{9B02D76E-4F1B-47B4-B974-8F906D6C58B1}" type="pres">
      <dgm:prSet presAssocID="{FC3358CD-AE9A-465C-A814-8D85DC4A1165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09A57-F862-44C6-8672-CA4026CBC37A}" type="pres">
      <dgm:prSet presAssocID="{FC3358CD-AE9A-465C-A814-8D85DC4A1165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562FF-C9E0-4EDC-9BE3-0875F8F4BC42}" type="pres">
      <dgm:prSet presAssocID="{590A1D7C-E3D2-47D5-988C-7DDBACB8466F}" presName="Name25" presStyleLbl="parChTrans1D1" presStyleIdx="1" presStyleCnt="2"/>
      <dgm:spPr/>
      <dgm:t>
        <a:bodyPr/>
        <a:lstStyle/>
        <a:p>
          <a:endParaRPr lang="en-US"/>
        </a:p>
      </dgm:t>
    </dgm:pt>
    <dgm:pt modelId="{B9D41FAD-0186-431D-8386-5830006B1933}" type="pres">
      <dgm:prSet presAssocID="{AB32FE46-4916-45AB-A60F-652F10A4D6B0}" presName="node" presStyleCnt="0"/>
      <dgm:spPr/>
    </dgm:pt>
    <dgm:pt modelId="{C42387F6-38FF-4843-846A-B24C222D6820}" type="pres">
      <dgm:prSet presAssocID="{AB32FE46-4916-45AB-A60F-652F10A4D6B0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0A707-1B10-446A-8C47-823526E016A0}" type="pres">
      <dgm:prSet presAssocID="{AB32FE46-4916-45AB-A60F-652F10A4D6B0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C7CD3-1F95-440A-BF9C-69C0728DD4A3}" type="presOf" srcId="{52642075-A6B6-4FA3-848B-7DF39B282FF3}" destId="{E6409A57-F862-44C6-8672-CA4026CBC37A}" srcOrd="0" destOrd="0" presId="urn:microsoft.com/office/officeart/2005/8/layout/radial2"/>
    <dgm:cxn modelId="{62918E13-A937-4300-B3F0-F21C6E14AB1A}" type="presOf" srcId="{FC3358CD-AE9A-465C-A814-8D85DC4A1165}" destId="{9B02D76E-4F1B-47B4-B974-8F906D6C58B1}" srcOrd="0" destOrd="0" presId="urn:microsoft.com/office/officeart/2005/8/layout/radial2"/>
    <dgm:cxn modelId="{A2A42CDA-D872-43F6-8820-674BDD5C54AC}" srcId="{FC3358CD-AE9A-465C-A814-8D85DC4A1165}" destId="{52642075-A6B6-4FA3-848B-7DF39B282FF3}" srcOrd="0" destOrd="0" parTransId="{E25CC2C0-5E3C-4F66-9838-C3D5773F07BD}" sibTransId="{834A9DAC-BD0B-4BDA-B80B-E2BBAF5BD23C}"/>
    <dgm:cxn modelId="{E5AEC74E-F913-47F8-A2CF-0917DFBEC946}" srcId="{A73F067C-BD53-4999-AE94-57240541BEFA}" destId="{FC3358CD-AE9A-465C-A814-8D85DC4A1165}" srcOrd="0" destOrd="0" parTransId="{0822A7BE-E595-40E0-9B45-9BAB9E16D1FF}" sibTransId="{CE5DDCD2-CF8F-4035-98D7-C0C3424AAAD6}"/>
    <dgm:cxn modelId="{00470459-BAB7-4419-9A46-56C59191942F}" type="presOf" srcId="{AB32FE46-4916-45AB-A60F-652F10A4D6B0}" destId="{C42387F6-38FF-4843-846A-B24C222D6820}" srcOrd="0" destOrd="0" presId="urn:microsoft.com/office/officeart/2005/8/layout/radial2"/>
    <dgm:cxn modelId="{5CC0597F-C3F9-4D3B-91E8-0CE33C227CDA}" srcId="{A73F067C-BD53-4999-AE94-57240541BEFA}" destId="{AB32FE46-4916-45AB-A60F-652F10A4D6B0}" srcOrd="1" destOrd="0" parTransId="{590A1D7C-E3D2-47D5-988C-7DDBACB8466F}" sibTransId="{52432BC5-C552-4363-94E7-6E957E88C578}"/>
    <dgm:cxn modelId="{746F7FA2-627D-4AA2-9D44-040E55EFC52D}" srcId="{AB32FE46-4916-45AB-A60F-652F10A4D6B0}" destId="{D9132196-AC99-48E8-91CC-C47947E6C487}" srcOrd="0" destOrd="0" parTransId="{44C58517-D250-4F09-9050-D76597592C62}" sibTransId="{B6CC72CC-883F-4ED2-AED5-B22395902F23}"/>
    <dgm:cxn modelId="{33BC159A-2DE7-472A-959D-29EAE423BAB5}" type="presOf" srcId="{D9132196-AC99-48E8-91CC-C47947E6C487}" destId="{0870A707-1B10-446A-8C47-823526E016A0}" srcOrd="0" destOrd="0" presId="urn:microsoft.com/office/officeart/2005/8/layout/radial2"/>
    <dgm:cxn modelId="{90D55574-9524-426A-AC25-9FCBB6E52E66}" type="presOf" srcId="{0822A7BE-E595-40E0-9B45-9BAB9E16D1FF}" destId="{2524908A-3D97-4B30-A938-484732C5CE0E}" srcOrd="0" destOrd="0" presId="urn:microsoft.com/office/officeart/2005/8/layout/radial2"/>
    <dgm:cxn modelId="{7492BB97-1FCE-49C5-8377-9E870464D06A}" type="presOf" srcId="{A73F067C-BD53-4999-AE94-57240541BEFA}" destId="{8CDEE807-8E2F-4F29-BD2D-7668D0C7B0E8}" srcOrd="0" destOrd="0" presId="urn:microsoft.com/office/officeart/2005/8/layout/radial2"/>
    <dgm:cxn modelId="{2DBBB83E-22FF-455E-BA58-1768626722CD}" type="presOf" srcId="{590A1D7C-E3D2-47D5-988C-7DDBACB8466F}" destId="{0B6562FF-C9E0-4EDC-9BE3-0875F8F4BC42}" srcOrd="0" destOrd="0" presId="urn:microsoft.com/office/officeart/2005/8/layout/radial2"/>
    <dgm:cxn modelId="{EF80F44A-92A1-4200-A851-D1B894DFBF1F}" type="presParOf" srcId="{8CDEE807-8E2F-4F29-BD2D-7668D0C7B0E8}" destId="{0639DA3C-B889-412B-90F7-DB9E5D7E66A2}" srcOrd="0" destOrd="0" presId="urn:microsoft.com/office/officeart/2005/8/layout/radial2"/>
    <dgm:cxn modelId="{489B8E22-A1A4-47A2-BA64-C3E2D02524B2}" type="presParOf" srcId="{0639DA3C-B889-412B-90F7-DB9E5D7E66A2}" destId="{6BA5DDDD-256F-46B6-B35A-0706351F5E43}" srcOrd="0" destOrd="0" presId="urn:microsoft.com/office/officeart/2005/8/layout/radial2"/>
    <dgm:cxn modelId="{13EDF504-07E6-4ED1-A646-503810DEE0E4}" type="presParOf" srcId="{6BA5DDDD-256F-46B6-B35A-0706351F5E43}" destId="{F7F269EB-F383-4E26-BF64-00E9CC8B18A1}" srcOrd="0" destOrd="0" presId="urn:microsoft.com/office/officeart/2005/8/layout/radial2"/>
    <dgm:cxn modelId="{DC771BCE-060A-46BF-B2BD-381E7402B50E}" type="presParOf" srcId="{6BA5DDDD-256F-46B6-B35A-0706351F5E43}" destId="{0F84C676-DF60-4F27-B91E-BC856E052EC8}" srcOrd="1" destOrd="0" presId="urn:microsoft.com/office/officeart/2005/8/layout/radial2"/>
    <dgm:cxn modelId="{35489966-4A9E-48C7-A332-76BF145C624E}" type="presParOf" srcId="{0639DA3C-B889-412B-90F7-DB9E5D7E66A2}" destId="{2524908A-3D97-4B30-A938-484732C5CE0E}" srcOrd="1" destOrd="0" presId="urn:microsoft.com/office/officeart/2005/8/layout/radial2"/>
    <dgm:cxn modelId="{6AD5D8E9-FF29-4542-ABCD-B4C1B20BDB7D}" type="presParOf" srcId="{0639DA3C-B889-412B-90F7-DB9E5D7E66A2}" destId="{32BA9945-67B2-4E04-9BAF-2977A2C89B2D}" srcOrd="2" destOrd="0" presId="urn:microsoft.com/office/officeart/2005/8/layout/radial2"/>
    <dgm:cxn modelId="{94370EFE-E442-455A-9719-D1D1696853D6}" type="presParOf" srcId="{32BA9945-67B2-4E04-9BAF-2977A2C89B2D}" destId="{9B02D76E-4F1B-47B4-B974-8F906D6C58B1}" srcOrd="0" destOrd="0" presId="urn:microsoft.com/office/officeart/2005/8/layout/radial2"/>
    <dgm:cxn modelId="{12265404-99E2-43C6-BFAC-DAABAB0EBDF2}" type="presParOf" srcId="{32BA9945-67B2-4E04-9BAF-2977A2C89B2D}" destId="{E6409A57-F862-44C6-8672-CA4026CBC37A}" srcOrd="1" destOrd="0" presId="urn:microsoft.com/office/officeart/2005/8/layout/radial2"/>
    <dgm:cxn modelId="{10BA145D-06FD-436C-9230-4E3E67B1B93D}" type="presParOf" srcId="{0639DA3C-B889-412B-90F7-DB9E5D7E66A2}" destId="{0B6562FF-C9E0-4EDC-9BE3-0875F8F4BC42}" srcOrd="3" destOrd="0" presId="urn:microsoft.com/office/officeart/2005/8/layout/radial2"/>
    <dgm:cxn modelId="{8312EA4C-EC58-48F6-AB5D-117C5CE74969}" type="presParOf" srcId="{0639DA3C-B889-412B-90F7-DB9E5D7E66A2}" destId="{B9D41FAD-0186-431D-8386-5830006B1933}" srcOrd="4" destOrd="0" presId="urn:microsoft.com/office/officeart/2005/8/layout/radial2"/>
    <dgm:cxn modelId="{92D0D635-620B-4A26-95C9-1357DF24DA80}" type="presParOf" srcId="{B9D41FAD-0186-431D-8386-5830006B1933}" destId="{C42387F6-38FF-4843-846A-B24C222D6820}" srcOrd="0" destOrd="0" presId="urn:microsoft.com/office/officeart/2005/8/layout/radial2"/>
    <dgm:cxn modelId="{F3B53415-6CE5-4A46-A22A-98D1B6A90975}" type="presParOf" srcId="{B9D41FAD-0186-431D-8386-5830006B1933}" destId="{0870A707-1B10-446A-8C47-823526E016A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230B1D6-7648-450E-9D76-21B42EFF4CC4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484DD76E-57DF-4FF8-B48A-587D38E16FDA}">
      <dgm:prSet phldrT="[Text]"/>
      <dgm:spPr/>
      <dgm:t>
        <a:bodyPr/>
        <a:lstStyle/>
        <a:p>
          <a:r>
            <a:rPr lang="en-US" dirty="0" smtClean="0"/>
            <a:t>Frame</a:t>
          </a:r>
        </a:p>
        <a:p>
          <a:r>
            <a:rPr lang="en-US" dirty="0" smtClean="0"/>
            <a:t>Feature</a:t>
          </a:r>
          <a:endParaRPr lang="en-US" dirty="0"/>
        </a:p>
      </dgm:t>
    </dgm:pt>
    <dgm:pt modelId="{7F9B2A58-D050-4F58-AD3B-9C54C3181FB0}" type="parTrans" cxnId="{AEE8FD2E-9B9D-4278-B5F3-A8C10E7E74DE}">
      <dgm:prSet/>
      <dgm:spPr/>
      <dgm:t>
        <a:bodyPr/>
        <a:lstStyle/>
        <a:p>
          <a:endParaRPr lang="en-US"/>
        </a:p>
      </dgm:t>
    </dgm:pt>
    <dgm:pt modelId="{6FFF2FCE-3F38-4C83-A6BE-3755D8CC4137}" type="sibTrans" cxnId="{AEE8FD2E-9B9D-4278-B5F3-A8C10E7E74DE}">
      <dgm:prSet/>
      <dgm:spPr/>
      <dgm:t>
        <a:bodyPr/>
        <a:lstStyle/>
        <a:p>
          <a:endParaRPr lang="en-US"/>
        </a:p>
      </dgm:t>
    </dgm:pt>
    <dgm:pt modelId="{0649FE55-6C02-40A4-AD82-D5AC3EEA74AE}">
      <dgm:prSet phldrT="[Text]"/>
      <dgm:spPr/>
      <dgm:t>
        <a:bodyPr/>
        <a:lstStyle/>
        <a:p>
          <a:r>
            <a:rPr lang="en-US" dirty="0" smtClean="0"/>
            <a:t>Shot Feature</a:t>
          </a:r>
          <a:endParaRPr lang="en-US" dirty="0"/>
        </a:p>
      </dgm:t>
    </dgm:pt>
    <dgm:pt modelId="{CD7E07DD-01FC-4B25-8485-BF7253178BC8}" type="parTrans" cxnId="{A89B5AEF-3235-42CF-8D07-C0D4E8F32A7B}">
      <dgm:prSet/>
      <dgm:spPr/>
      <dgm:t>
        <a:bodyPr/>
        <a:lstStyle/>
        <a:p>
          <a:endParaRPr lang="en-US"/>
        </a:p>
      </dgm:t>
    </dgm:pt>
    <dgm:pt modelId="{B6752342-4E74-45D6-BCE0-54AAA1713366}" type="sibTrans" cxnId="{A89B5AEF-3235-42CF-8D07-C0D4E8F32A7B}">
      <dgm:prSet/>
      <dgm:spPr/>
      <dgm:t>
        <a:bodyPr/>
        <a:lstStyle/>
        <a:p>
          <a:endParaRPr lang="en-US"/>
        </a:p>
      </dgm:t>
    </dgm:pt>
    <dgm:pt modelId="{D55545B2-7BB2-467E-B773-0AC6370068C1}">
      <dgm:prSet phldrT="[Text]"/>
      <dgm:spPr/>
      <dgm:t>
        <a:bodyPr/>
        <a:lstStyle/>
        <a:p>
          <a:r>
            <a:rPr lang="en-US" dirty="0" smtClean="0"/>
            <a:t>Transit Feature</a:t>
          </a:r>
          <a:endParaRPr lang="en-US" dirty="0"/>
        </a:p>
      </dgm:t>
    </dgm:pt>
    <dgm:pt modelId="{EABC03DF-963E-4428-B423-EF56115F43F9}" type="parTrans" cxnId="{ECE62AFE-1DC0-481D-BD5F-CF9487ACDD33}">
      <dgm:prSet/>
      <dgm:spPr/>
      <dgm:t>
        <a:bodyPr/>
        <a:lstStyle/>
        <a:p>
          <a:endParaRPr lang="en-US"/>
        </a:p>
      </dgm:t>
    </dgm:pt>
    <dgm:pt modelId="{A60D7C70-FC00-461D-8B16-B9FE57B2DEBA}" type="sibTrans" cxnId="{ECE62AFE-1DC0-481D-BD5F-CF9487ACDD33}">
      <dgm:prSet/>
      <dgm:spPr/>
      <dgm:t>
        <a:bodyPr/>
        <a:lstStyle/>
        <a:p>
          <a:endParaRPr lang="en-US"/>
        </a:p>
      </dgm:t>
    </dgm:pt>
    <dgm:pt modelId="{D8DEF209-59C3-4814-8F2F-A2AFE7B46B57}" type="pres">
      <dgm:prSet presAssocID="{5230B1D6-7648-450E-9D76-21B42EFF4CC4}" presName="Name0" presStyleCnt="0">
        <dgm:presLayoutVars>
          <dgm:dir/>
          <dgm:resizeHandles val="exact"/>
        </dgm:presLayoutVars>
      </dgm:prSet>
      <dgm:spPr/>
    </dgm:pt>
    <dgm:pt modelId="{7A17138C-5A71-4B0F-941D-85761240F2E3}" type="pres">
      <dgm:prSet presAssocID="{5230B1D6-7648-450E-9D76-21B42EFF4CC4}" presName="vNodes" presStyleCnt="0"/>
      <dgm:spPr/>
    </dgm:pt>
    <dgm:pt modelId="{40322298-5842-48EF-BB52-4B175AFAB7C1}" type="pres">
      <dgm:prSet presAssocID="{484DD76E-57DF-4FF8-B48A-587D38E16F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472B4-3F25-4773-A631-30F49263D846}" type="pres">
      <dgm:prSet presAssocID="{6FFF2FCE-3F38-4C83-A6BE-3755D8CC4137}" presName="spacerT" presStyleCnt="0"/>
      <dgm:spPr/>
    </dgm:pt>
    <dgm:pt modelId="{3DA9CF45-BDEF-40FD-9F42-F7DD894F43DE}" type="pres">
      <dgm:prSet presAssocID="{6FFF2FCE-3F38-4C83-A6BE-3755D8CC41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179AA76-88EF-4FB4-BEAB-53B8B8BC0D80}" type="pres">
      <dgm:prSet presAssocID="{6FFF2FCE-3F38-4C83-A6BE-3755D8CC4137}" presName="spacerB" presStyleCnt="0"/>
      <dgm:spPr/>
    </dgm:pt>
    <dgm:pt modelId="{05812A0B-4B31-4168-9867-75ED2A9EB0BA}" type="pres">
      <dgm:prSet presAssocID="{0649FE55-6C02-40A4-AD82-D5AC3EEA74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3A979-BBD4-424B-9CCC-AA4451DDA12B}" type="pres">
      <dgm:prSet presAssocID="{5230B1D6-7648-450E-9D76-21B42EFF4CC4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60A880B4-939E-4B76-A3A0-033FB9C60E10}" type="pres">
      <dgm:prSet presAssocID="{5230B1D6-7648-450E-9D76-21B42EFF4CC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145F758-ADC5-4817-93BA-19EB510D553B}" type="pres">
      <dgm:prSet presAssocID="{5230B1D6-7648-450E-9D76-21B42EFF4CC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D6AAE2-23EF-4B32-A70F-DE50C1831DB0}" type="presOf" srcId="{0649FE55-6C02-40A4-AD82-D5AC3EEA74AE}" destId="{05812A0B-4B31-4168-9867-75ED2A9EB0BA}" srcOrd="0" destOrd="0" presId="urn:microsoft.com/office/officeart/2005/8/layout/equation2"/>
    <dgm:cxn modelId="{7BE56A18-809C-4A6C-ADF1-AEEAE7084C69}" type="presOf" srcId="{6FFF2FCE-3F38-4C83-A6BE-3755D8CC4137}" destId="{3DA9CF45-BDEF-40FD-9F42-F7DD894F43DE}" srcOrd="0" destOrd="0" presId="urn:microsoft.com/office/officeart/2005/8/layout/equation2"/>
    <dgm:cxn modelId="{537217B0-A8D4-4E14-B4FD-B85ACA1CCA3C}" type="presOf" srcId="{D55545B2-7BB2-467E-B773-0AC6370068C1}" destId="{C145F758-ADC5-4817-93BA-19EB510D553B}" srcOrd="0" destOrd="0" presId="urn:microsoft.com/office/officeart/2005/8/layout/equation2"/>
    <dgm:cxn modelId="{D56CAACB-5A9B-4544-96C6-A890CF118967}" type="presOf" srcId="{B6752342-4E74-45D6-BCE0-54AAA1713366}" destId="{24A3A979-BBD4-424B-9CCC-AA4451DDA12B}" srcOrd="0" destOrd="0" presId="urn:microsoft.com/office/officeart/2005/8/layout/equation2"/>
    <dgm:cxn modelId="{ECE62AFE-1DC0-481D-BD5F-CF9487ACDD33}" srcId="{5230B1D6-7648-450E-9D76-21B42EFF4CC4}" destId="{D55545B2-7BB2-467E-B773-0AC6370068C1}" srcOrd="2" destOrd="0" parTransId="{EABC03DF-963E-4428-B423-EF56115F43F9}" sibTransId="{A60D7C70-FC00-461D-8B16-B9FE57B2DEBA}"/>
    <dgm:cxn modelId="{AEE8FD2E-9B9D-4278-B5F3-A8C10E7E74DE}" srcId="{5230B1D6-7648-450E-9D76-21B42EFF4CC4}" destId="{484DD76E-57DF-4FF8-B48A-587D38E16FDA}" srcOrd="0" destOrd="0" parTransId="{7F9B2A58-D050-4F58-AD3B-9C54C3181FB0}" sibTransId="{6FFF2FCE-3F38-4C83-A6BE-3755D8CC4137}"/>
    <dgm:cxn modelId="{A89B5AEF-3235-42CF-8D07-C0D4E8F32A7B}" srcId="{5230B1D6-7648-450E-9D76-21B42EFF4CC4}" destId="{0649FE55-6C02-40A4-AD82-D5AC3EEA74AE}" srcOrd="1" destOrd="0" parTransId="{CD7E07DD-01FC-4B25-8485-BF7253178BC8}" sibTransId="{B6752342-4E74-45D6-BCE0-54AAA1713366}"/>
    <dgm:cxn modelId="{E8E054FD-C124-4CE3-BD80-7609BA3505FE}" type="presOf" srcId="{5230B1D6-7648-450E-9D76-21B42EFF4CC4}" destId="{D8DEF209-59C3-4814-8F2F-A2AFE7B46B57}" srcOrd="0" destOrd="0" presId="urn:microsoft.com/office/officeart/2005/8/layout/equation2"/>
    <dgm:cxn modelId="{0B165B01-6D93-4506-A66F-09B814FC0CB2}" type="presOf" srcId="{B6752342-4E74-45D6-BCE0-54AAA1713366}" destId="{60A880B4-939E-4B76-A3A0-033FB9C60E10}" srcOrd="1" destOrd="0" presId="urn:microsoft.com/office/officeart/2005/8/layout/equation2"/>
    <dgm:cxn modelId="{B4294F0E-B5E2-4924-98A9-35E5B224B7CD}" type="presOf" srcId="{484DD76E-57DF-4FF8-B48A-587D38E16FDA}" destId="{40322298-5842-48EF-BB52-4B175AFAB7C1}" srcOrd="0" destOrd="0" presId="urn:microsoft.com/office/officeart/2005/8/layout/equation2"/>
    <dgm:cxn modelId="{26397EA8-0746-4822-A9C2-C0BA101F9A99}" type="presParOf" srcId="{D8DEF209-59C3-4814-8F2F-A2AFE7B46B57}" destId="{7A17138C-5A71-4B0F-941D-85761240F2E3}" srcOrd="0" destOrd="0" presId="urn:microsoft.com/office/officeart/2005/8/layout/equation2"/>
    <dgm:cxn modelId="{DA72A7CD-F49D-4898-B42B-5F462A3CEA00}" type="presParOf" srcId="{7A17138C-5A71-4B0F-941D-85761240F2E3}" destId="{40322298-5842-48EF-BB52-4B175AFAB7C1}" srcOrd="0" destOrd="0" presId="urn:microsoft.com/office/officeart/2005/8/layout/equation2"/>
    <dgm:cxn modelId="{AF553E1B-A07C-4393-85DD-BE8B55A01551}" type="presParOf" srcId="{7A17138C-5A71-4B0F-941D-85761240F2E3}" destId="{FCD472B4-3F25-4773-A631-30F49263D846}" srcOrd="1" destOrd="0" presId="urn:microsoft.com/office/officeart/2005/8/layout/equation2"/>
    <dgm:cxn modelId="{9037AB22-FEB4-4608-9033-60C6F9711939}" type="presParOf" srcId="{7A17138C-5A71-4B0F-941D-85761240F2E3}" destId="{3DA9CF45-BDEF-40FD-9F42-F7DD894F43DE}" srcOrd="2" destOrd="0" presId="urn:microsoft.com/office/officeart/2005/8/layout/equation2"/>
    <dgm:cxn modelId="{1926602C-7392-41FA-B2F5-17458B6948E1}" type="presParOf" srcId="{7A17138C-5A71-4B0F-941D-85761240F2E3}" destId="{E179AA76-88EF-4FB4-BEAB-53B8B8BC0D80}" srcOrd="3" destOrd="0" presId="urn:microsoft.com/office/officeart/2005/8/layout/equation2"/>
    <dgm:cxn modelId="{7436568B-5BEE-4059-9FBC-F00B15CF69BE}" type="presParOf" srcId="{7A17138C-5A71-4B0F-941D-85761240F2E3}" destId="{05812A0B-4B31-4168-9867-75ED2A9EB0BA}" srcOrd="4" destOrd="0" presId="urn:microsoft.com/office/officeart/2005/8/layout/equation2"/>
    <dgm:cxn modelId="{BB2FDF4E-8CB9-475B-9095-3381BB5DF620}" type="presParOf" srcId="{D8DEF209-59C3-4814-8F2F-A2AFE7B46B57}" destId="{24A3A979-BBD4-424B-9CCC-AA4451DDA12B}" srcOrd="1" destOrd="0" presId="urn:microsoft.com/office/officeart/2005/8/layout/equation2"/>
    <dgm:cxn modelId="{27BCD76C-575E-439E-8F89-FD9425EB840F}" type="presParOf" srcId="{24A3A979-BBD4-424B-9CCC-AA4451DDA12B}" destId="{60A880B4-939E-4B76-A3A0-033FB9C60E10}" srcOrd="0" destOrd="0" presId="urn:microsoft.com/office/officeart/2005/8/layout/equation2"/>
    <dgm:cxn modelId="{A874DB85-F94E-41F3-9C3B-94E0FE764739}" type="presParOf" srcId="{D8DEF209-59C3-4814-8F2F-A2AFE7B46B57}" destId="{C145F758-ADC5-4817-93BA-19EB510D553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230B1D6-7648-450E-9D76-21B42EFF4CC4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484DD76E-57DF-4FF8-B48A-587D38E16FDA}">
      <dgm:prSet phldrT="[Text]"/>
      <dgm:spPr/>
      <dgm:t>
        <a:bodyPr/>
        <a:lstStyle/>
        <a:p>
          <a:r>
            <a:rPr lang="en-US" dirty="0" smtClean="0"/>
            <a:t>Frame</a:t>
          </a:r>
        </a:p>
        <a:p>
          <a:r>
            <a:rPr lang="en-US" dirty="0" smtClean="0"/>
            <a:t>Feature</a:t>
          </a:r>
          <a:endParaRPr lang="en-US" dirty="0"/>
        </a:p>
      </dgm:t>
    </dgm:pt>
    <dgm:pt modelId="{7F9B2A58-D050-4F58-AD3B-9C54C3181FB0}" type="parTrans" cxnId="{AEE8FD2E-9B9D-4278-B5F3-A8C10E7E74DE}">
      <dgm:prSet/>
      <dgm:spPr/>
      <dgm:t>
        <a:bodyPr/>
        <a:lstStyle/>
        <a:p>
          <a:endParaRPr lang="en-US"/>
        </a:p>
      </dgm:t>
    </dgm:pt>
    <dgm:pt modelId="{6FFF2FCE-3F38-4C83-A6BE-3755D8CC4137}" type="sibTrans" cxnId="{AEE8FD2E-9B9D-4278-B5F3-A8C10E7E74DE}">
      <dgm:prSet/>
      <dgm:spPr/>
      <dgm:t>
        <a:bodyPr/>
        <a:lstStyle/>
        <a:p>
          <a:endParaRPr lang="en-US"/>
        </a:p>
      </dgm:t>
    </dgm:pt>
    <dgm:pt modelId="{0649FE55-6C02-40A4-AD82-D5AC3EEA74AE}">
      <dgm:prSet phldrT="[Text]"/>
      <dgm:spPr/>
      <dgm:t>
        <a:bodyPr/>
        <a:lstStyle/>
        <a:p>
          <a:r>
            <a:rPr lang="en-US" dirty="0" smtClean="0"/>
            <a:t>Shot Feature</a:t>
          </a:r>
          <a:endParaRPr lang="en-US" dirty="0"/>
        </a:p>
      </dgm:t>
    </dgm:pt>
    <dgm:pt modelId="{CD7E07DD-01FC-4B25-8485-BF7253178BC8}" type="parTrans" cxnId="{A89B5AEF-3235-42CF-8D07-C0D4E8F32A7B}">
      <dgm:prSet/>
      <dgm:spPr/>
      <dgm:t>
        <a:bodyPr/>
        <a:lstStyle/>
        <a:p>
          <a:endParaRPr lang="en-US"/>
        </a:p>
      </dgm:t>
    </dgm:pt>
    <dgm:pt modelId="{B6752342-4E74-45D6-BCE0-54AAA1713366}" type="sibTrans" cxnId="{A89B5AEF-3235-42CF-8D07-C0D4E8F32A7B}">
      <dgm:prSet/>
      <dgm:spPr/>
      <dgm:t>
        <a:bodyPr/>
        <a:lstStyle/>
        <a:p>
          <a:endParaRPr lang="en-US"/>
        </a:p>
      </dgm:t>
    </dgm:pt>
    <dgm:pt modelId="{D55545B2-7BB2-467E-B773-0AC6370068C1}">
      <dgm:prSet phldrT="[Text]"/>
      <dgm:spPr/>
      <dgm:t>
        <a:bodyPr/>
        <a:lstStyle/>
        <a:p>
          <a:r>
            <a:rPr lang="en-US" dirty="0" smtClean="0"/>
            <a:t>Transit Feature</a:t>
          </a:r>
          <a:endParaRPr lang="en-US" dirty="0"/>
        </a:p>
      </dgm:t>
    </dgm:pt>
    <dgm:pt modelId="{EABC03DF-963E-4428-B423-EF56115F43F9}" type="parTrans" cxnId="{ECE62AFE-1DC0-481D-BD5F-CF9487ACDD33}">
      <dgm:prSet/>
      <dgm:spPr/>
      <dgm:t>
        <a:bodyPr/>
        <a:lstStyle/>
        <a:p>
          <a:endParaRPr lang="en-US"/>
        </a:p>
      </dgm:t>
    </dgm:pt>
    <dgm:pt modelId="{A60D7C70-FC00-461D-8B16-B9FE57B2DEBA}" type="sibTrans" cxnId="{ECE62AFE-1DC0-481D-BD5F-CF9487ACDD33}">
      <dgm:prSet/>
      <dgm:spPr/>
      <dgm:t>
        <a:bodyPr/>
        <a:lstStyle/>
        <a:p>
          <a:endParaRPr lang="en-US"/>
        </a:p>
      </dgm:t>
    </dgm:pt>
    <dgm:pt modelId="{D8DEF209-59C3-4814-8F2F-A2AFE7B46B57}" type="pres">
      <dgm:prSet presAssocID="{5230B1D6-7648-450E-9D76-21B42EFF4CC4}" presName="Name0" presStyleCnt="0">
        <dgm:presLayoutVars>
          <dgm:dir/>
          <dgm:resizeHandles val="exact"/>
        </dgm:presLayoutVars>
      </dgm:prSet>
      <dgm:spPr/>
    </dgm:pt>
    <dgm:pt modelId="{7A17138C-5A71-4B0F-941D-85761240F2E3}" type="pres">
      <dgm:prSet presAssocID="{5230B1D6-7648-450E-9D76-21B42EFF4CC4}" presName="vNodes" presStyleCnt="0"/>
      <dgm:spPr/>
    </dgm:pt>
    <dgm:pt modelId="{40322298-5842-48EF-BB52-4B175AFAB7C1}" type="pres">
      <dgm:prSet presAssocID="{484DD76E-57DF-4FF8-B48A-587D38E16F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472B4-3F25-4773-A631-30F49263D846}" type="pres">
      <dgm:prSet presAssocID="{6FFF2FCE-3F38-4C83-A6BE-3755D8CC4137}" presName="spacerT" presStyleCnt="0"/>
      <dgm:spPr/>
    </dgm:pt>
    <dgm:pt modelId="{3DA9CF45-BDEF-40FD-9F42-F7DD894F43DE}" type="pres">
      <dgm:prSet presAssocID="{6FFF2FCE-3F38-4C83-A6BE-3755D8CC41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179AA76-88EF-4FB4-BEAB-53B8B8BC0D80}" type="pres">
      <dgm:prSet presAssocID="{6FFF2FCE-3F38-4C83-A6BE-3755D8CC4137}" presName="spacerB" presStyleCnt="0"/>
      <dgm:spPr/>
    </dgm:pt>
    <dgm:pt modelId="{05812A0B-4B31-4168-9867-75ED2A9EB0BA}" type="pres">
      <dgm:prSet presAssocID="{0649FE55-6C02-40A4-AD82-D5AC3EEA74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3A979-BBD4-424B-9CCC-AA4451DDA12B}" type="pres">
      <dgm:prSet presAssocID="{5230B1D6-7648-450E-9D76-21B42EFF4CC4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60A880B4-939E-4B76-A3A0-033FB9C60E10}" type="pres">
      <dgm:prSet presAssocID="{5230B1D6-7648-450E-9D76-21B42EFF4CC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145F758-ADC5-4817-93BA-19EB510D553B}" type="pres">
      <dgm:prSet presAssocID="{5230B1D6-7648-450E-9D76-21B42EFF4CC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65001A-8579-47A2-9DEB-86478C8BCA84}" type="presOf" srcId="{B6752342-4E74-45D6-BCE0-54AAA1713366}" destId="{60A880B4-939E-4B76-A3A0-033FB9C60E10}" srcOrd="1" destOrd="0" presId="urn:microsoft.com/office/officeart/2005/8/layout/equation2"/>
    <dgm:cxn modelId="{FE0C4A25-52B3-4322-9CF6-8659E4423A48}" type="presOf" srcId="{D55545B2-7BB2-467E-B773-0AC6370068C1}" destId="{C145F758-ADC5-4817-93BA-19EB510D553B}" srcOrd="0" destOrd="0" presId="urn:microsoft.com/office/officeart/2005/8/layout/equation2"/>
    <dgm:cxn modelId="{29C0ED89-99F5-4157-83DA-AF9F6437C2CF}" type="presOf" srcId="{0649FE55-6C02-40A4-AD82-D5AC3EEA74AE}" destId="{05812A0B-4B31-4168-9867-75ED2A9EB0BA}" srcOrd="0" destOrd="0" presId="urn:microsoft.com/office/officeart/2005/8/layout/equation2"/>
    <dgm:cxn modelId="{ECE62AFE-1DC0-481D-BD5F-CF9487ACDD33}" srcId="{5230B1D6-7648-450E-9D76-21B42EFF4CC4}" destId="{D55545B2-7BB2-467E-B773-0AC6370068C1}" srcOrd="2" destOrd="0" parTransId="{EABC03DF-963E-4428-B423-EF56115F43F9}" sibTransId="{A60D7C70-FC00-461D-8B16-B9FE57B2DEBA}"/>
    <dgm:cxn modelId="{AEE8FD2E-9B9D-4278-B5F3-A8C10E7E74DE}" srcId="{5230B1D6-7648-450E-9D76-21B42EFF4CC4}" destId="{484DD76E-57DF-4FF8-B48A-587D38E16FDA}" srcOrd="0" destOrd="0" parTransId="{7F9B2A58-D050-4F58-AD3B-9C54C3181FB0}" sibTransId="{6FFF2FCE-3F38-4C83-A6BE-3755D8CC4137}"/>
    <dgm:cxn modelId="{A89B5AEF-3235-42CF-8D07-C0D4E8F32A7B}" srcId="{5230B1D6-7648-450E-9D76-21B42EFF4CC4}" destId="{0649FE55-6C02-40A4-AD82-D5AC3EEA74AE}" srcOrd="1" destOrd="0" parTransId="{CD7E07DD-01FC-4B25-8485-BF7253178BC8}" sibTransId="{B6752342-4E74-45D6-BCE0-54AAA1713366}"/>
    <dgm:cxn modelId="{7FE01947-D97C-4AE6-825D-0485EF389A3B}" type="presOf" srcId="{B6752342-4E74-45D6-BCE0-54AAA1713366}" destId="{24A3A979-BBD4-424B-9CCC-AA4451DDA12B}" srcOrd="0" destOrd="0" presId="urn:microsoft.com/office/officeart/2005/8/layout/equation2"/>
    <dgm:cxn modelId="{78428634-7279-408C-BD99-DA945A734329}" type="presOf" srcId="{6FFF2FCE-3F38-4C83-A6BE-3755D8CC4137}" destId="{3DA9CF45-BDEF-40FD-9F42-F7DD894F43DE}" srcOrd="0" destOrd="0" presId="urn:microsoft.com/office/officeart/2005/8/layout/equation2"/>
    <dgm:cxn modelId="{95745578-A859-42E8-BC42-AB21ED171A9E}" type="presOf" srcId="{484DD76E-57DF-4FF8-B48A-587D38E16FDA}" destId="{40322298-5842-48EF-BB52-4B175AFAB7C1}" srcOrd="0" destOrd="0" presId="urn:microsoft.com/office/officeart/2005/8/layout/equation2"/>
    <dgm:cxn modelId="{09C82475-AF1F-49B4-8D1C-9894A36A6C1D}" type="presOf" srcId="{5230B1D6-7648-450E-9D76-21B42EFF4CC4}" destId="{D8DEF209-59C3-4814-8F2F-A2AFE7B46B57}" srcOrd="0" destOrd="0" presId="urn:microsoft.com/office/officeart/2005/8/layout/equation2"/>
    <dgm:cxn modelId="{F3D1AB10-BBB8-4044-9942-4AB3355D000A}" type="presParOf" srcId="{D8DEF209-59C3-4814-8F2F-A2AFE7B46B57}" destId="{7A17138C-5A71-4B0F-941D-85761240F2E3}" srcOrd="0" destOrd="0" presId="urn:microsoft.com/office/officeart/2005/8/layout/equation2"/>
    <dgm:cxn modelId="{ECC22B83-EB77-4905-A049-3FF78594DD26}" type="presParOf" srcId="{7A17138C-5A71-4B0F-941D-85761240F2E3}" destId="{40322298-5842-48EF-BB52-4B175AFAB7C1}" srcOrd="0" destOrd="0" presId="urn:microsoft.com/office/officeart/2005/8/layout/equation2"/>
    <dgm:cxn modelId="{3B20C73B-694D-479F-A947-0EFA1478C9C6}" type="presParOf" srcId="{7A17138C-5A71-4B0F-941D-85761240F2E3}" destId="{FCD472B4-3F25-4773-A631-30F49263D846}" srcOrd="1" destOrd="0" presId="urn:microsoft.com/office/officeart/2005/8/layout/equation2"/>
    <dgm:cxn modelId="{E6748FE0-9EB8-4DF5-B794-C98B2C0A06F3}" type="presParOf" srcId="{7A17138C-5A71-4B0F-941D-85761240F2E3}" destId="{3DA9CF45-BDEF-40FD-9F42-F7DD894F43DE}" srcOrd="2" destOrd="0" presId="urn:microsoft.com/office/officeart/2005/8/layout/equation2"/>
    <dgm:cxn modelId="{28AB6E38-808C-4762-B181-FE50A5B0EFC2}" type="presParOf" srcId="{7A17138C-5A71-4B0F-941D-85761240F2E3}" destId="{E179AA76-88EF-4FB4-BEAB-53B8B8BC0D80}" srcOrd="3" destOrd="0" presId="urn:microsoft.com/office/officeart/2005/8/layout/equation2"/>
    <dgm:cxn modelId="{8980F199-A1AC-4B33-86E6-AC479C1FCC4C}" type="presParOf" srcId="{7A17138C-5A71-4B0F-941D-85761240F2E3}" destId="{05812A0B-4B31-4168-9867-75ED2A9EB0BA}" srcOrd="4" destOrd="0" presId="urn:microsoft.com/office/officeart/2005/8/layout/equation2"/>
    <dgm:cxn modelId="{038513C2-FA5C-4307-B42A-80F2CC8EED83}" type="presParOf" srcId="{D8DEF209-59C3-4814-8F2F-A2AFE7B46B57}" destId="{24A3A979-BBD4-424B-9CCC-AA4451DDA12B}" srcOrd="1" destOrd="0" presId="urn:microsoft.com/office/officeart/2005/8/layout/equation2"/>
    <dgm:cxn modelId="{99657A18-382F-4DA3-A98E-E60C52EA7820}" type="presParOf" srcId="{24A3A979-BBD4-424B-9CCC-AA4451DDA12B}" destId="{60A880B4-939E-4B76-A3A0-033FB9C60E10}" srcOrd="0" destOrd="0" presId="urn:microsoft.com/office/officeart/2005/8/layout/equation2"/>
    <dgm:cxn modelId="{BA6BC961-62D6-4BD5-BBE6-50B2FFEFBFAD}" type="presParOf" srcId="{D8DEF209-59C3-4814-8F2F-A2AFE7B46B57}" destId="{C145F758-ADC5-4817-93BA-19EB510D553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B5366DE-6D66-410D-8D33-95EB9F1C6C2F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419942-2180-412C-A542-728AA001FAA3}">
      <dgm:prSet phldrT="[Text]"/>
      <dgm:spPr/>
      <dgm:t>
        <a:bodyPr/>
        <a:lstStyle/>
        <a:p>
          <a:r>
            <a:rPr lang="en-US" dirty="0" smtClean="0"/>
            <a:t>Transit feature</a:t>
          </a:r>
          <a:endParaRPr lang="en-US" dirty="0"/>
        </a:p>
      </dgm:t>
    </dgm:pt>
    <dgm:pt modelId="{6F0F83CE-C8D9-419E-8D78-0E7BF11DB1B3}" type="parTrans" cxnId="{D550DA56-9F3E-41E3-9BF2-502C6AB6AE86}">
      <dgm:prSet/>
      <dgm:spPr/>
      <dgm:t>
        <a:bodyPr/>
        <a:lstStyle/>
        <a:p>
          <a:endParaRPr lang="en-US"/>
        </a:p>
      </dgm:t>
    </dgm:pt>
    <dgm:pt modelId="{46A16971-9A43-45D9-B050-41F880F03D61}" type="sibTrans" cxnId="{D550DA56-9F3E-41E3-9BF2-502C6AB6AE86}">
      <dgm:prSet/>
      <dgm:spPr/>
      <dgm:t>
        <a:bodyPr/>
        <a:lstStyle/>
        <a:p>
          <a:endParaRPr lang="en-US"/>
        </a:p>
      </dgm:t>
    </dgm:pt>
    <dgm:pt modelId="{ACA8B1F3-7F00-4F29-9E74-0689D907F3F9}">
      <dgm:prSet phldrT="[Text]"/>
      <dgm:spPr/>
      <dgm:t>
        <a:bodyPr/>
        <a:lstStyle/>
        <a:p>
          <a:r>
            <a:rPr lang="en-US" dirty="0" smtClean="0"/>
            <a:t>Frame feature</a:t>
          </a:r>
          <a:endParaRPr lang="en-US" dirty="0"/>
        </a:p>
      </dgm:t>
    </dgm:pt>
    <dgm:pt modelId="{517FA25D-9832-4DAD-AFB2-541B7E81EB44}" type="parTrans" cxnId="{D8B697FC-4427-4284-8219-E63E942838E1}">
      <dgm:prSet/>
      <dgm:spPr/>
      <dgm:t>
        <a:bodyPr/>
        <a:lstStyle/>
        <a:p>
          <a:endParaRPr lang="en-US"/>
        </a:p>
      </dgm:t>
    </dgm:pt>
    <dgm:pt modelId="{2E979514-EE6F-4720-A4D8-6C6B0109C736}" type="sibTrans" cxnId="{D8B697FC-4427-4284-8219-E63E942838E1}">
      <dgm:prSet/>
      <dgm:spPr/>
      <dgm:t>
        <a:bodyPr/>
        <a:lstStyle/>
        <a:p>
          <a:endParaRPr lang="en-US"/>
        </a:p>
      </dgm:t>
    </dgm:pt>
    <dgm:pt modelId="{0954CBB1-F863-475B-ABFF-490D46AF3E62}">
      <dgm:prSet phldrT="[Text]"/>
      <dgm:spPr/>
      <dgm:t>
        <a:bodyPr/>
        <a:lstStyle/>
        <a:p>
          <a:r>
            <a:rPr lang="en-US" dirty="0" smtClean="0"/>
            <a:t>Block feature</a:t>
          </a:r>
          <a:endParaRPr lang="en-US" dirty="0"/>
        </a:p>
      </dgm:t>
    </dgm:pt>
    <dgm:pt modelId="{EAA725F9-0E4B-477D-B66E-B528802CFA86}" type="parTrans" cxnId="{F44BD3D8-9D54-4A9C-A07C-691B98A433B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>
          <a:prstDash val="sysDash"/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A03D565-14AD-43F7-AB96-09ECD499287C}" type="sibTrans" cxnId="{F44BD3D8-9D54-4A9C-A07C-691B98A433BE}">
      <dgm:prSet/>
      <dgm:spPr/>
      <dgm:t>
        <a:bodyPr/>
        <a:lstStyle/>
        <a:p>
          <a:endParaRPr lang="en-US"/>
        </a:p>
      </dgm:t>
    </dgm:pt>
    <dgm:pt modelId="{9AC46F79-522C-42D8-B8A7-24288E67B9C6}">
      <dgm:prSet phldrT="[Text]"/>
      <dgm:spPr/>
      <dgm:t>
        <a:bodyPr/>
        <a:lstStyle/>
        <a:p>
          <a:r>
            <a:rPr lang="en-US" dirty="0" smtClean="0"/>
            <a:t>Shot feature</a:t>
          </a:r>
          <a:endParaRPr lang="en-US" dirty="0"/>
        </a:p>
      </dgm:t>
    </dgm:pt>
    <dgm:pt modelId="{64F853AF-1F5C-4A64-808D-61C9DD30D5F2}" type="parTrans" cxnId="{C85165D4-C241-449C-8B15-9DD98FB6DD80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>
        <a:ln>
          <a:prstDash val="sysDash"/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5E3C9397-CEC4-47F4-992F-1A9E9C20372D}" type="sibTrans" cxnId="{C85165D4-C241-449C-8B15-9DD98FB6DD80}">
      <dgm:prSet/>
      <dgm:spPr/>
      <dgm:t>
        <a:bodyPr/>
        <a:lstStyle/>
        <a:p>
          <a:endParaRPr lang="en-US"/>
        </a:p>
      </dgm:t>
    </dgm:pt>
    <dgm:pt modelId="{5886649C-49C1-4C3A-B770-4E663242EDED}" type="pres">
      <dgm:prSet presAssocID="{CB5366DE-6D66-410D-8D33-95EB9F1C6C2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98C02-99A1-48FF-B9CD-0C05342E907C}" type="pres">
      <dgm:prSet presAssocID="{9A419942-2180-412C-A542-728AA001FAA3}" presName="centerShape" presStyleLbl="node0" presStyleIdx="0" presStyleCnt="1"/>
      <dgm:spPr/>
      <dgm:t>
        <a:bodyPr/>
        <a:lstStyle/>
        <a:p>
          <a:endParaRPr lang="en-US"/>
        </a:p>
      </dgm:t>
    </dgm:pt>
    <dgm:pt modelId="{99C34094-9B23-4487-BF66-F049875C3C2C}" type="pres">
      <dgm:prSet presAssocID="{517FA25D-9832-4DAD-AFB2-541B7E81EB44}" presName="Name9" presStyleLbl="parChTrans1D2" presStyleIdx="0" presStyleCnt="3"/>
      <dgm:spPr/>
      <dgm:t>
        <a:bodyPr/>
        <a:lstStyle/>
        <a:p>
          <a:endParaRPr lang="en-US"/>
        </a:p>
      </dgm:t>
    </dgm:pt>
    <dgm:pt modelId="{F5D061E2-0EC1-4D0C-8272-DD9648D53A6B}" type="pres">
      <dgm:prSet presAssocID="{517FA25D-9832-4DAD-AFB2-541B7E81EB4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C9345A8-5A5E-46CC-926A-FABA82627FE4}" type="pres">
      <dgm:prSet presAssocID="{ACA8B1F3-7F00-4F29-9E74-0689D907F3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9A8DE-3249-472B-9E26-3C881EC0F085}" type="pres">
      <dgm:prSet presAssocID="{EAA725F9-0E4B-477D-B66E-B528802CFA86}" presName="Name9" presStyleLbl="parChTrans1D2" presStyleIdx="1" presStyleCnt="3"/>
      <dgm:spPr/>
      <dgm:t>
        <a:bodyPr/>
        <a:lstStyle/>
        <a:p>
          <a:endParaRPr lang="en-US"/>
        </a:p>
      </dgm:t>
    </dgm:pt>
    <dgm:pt modelId="{CB920626-87B9-4930-945A-9355B2B04EA8}" type="pres">
      <dgm:prSet presAssocID="{EAA725F9-0E4B-477D-B66E-B528802CFA8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70FDE98-20B4-414A-92F8-C4A729657F73}" type="pres">
      <dgm:prSet presAssocID="{0954CBB1-F863-475B-ABFF-490D46AF3E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86981-3D89-4880-B096-291CEBA6F158}" type="pres">
      <dgm:prSet presAssocID="{64F853AF-1F5C-4A64-808D-61C9DD30D5F2}" presName="Name9" presStyleLbl="parChTrans1D2" presStyleIdx="2" presStyleCnt="3"/>
      <dgm:spPr/>
      <dgm:t>
        <a:bodyPr/>
        <a:lstStyle/>
        <a:p>
          <a:endParaRPr lang="en-US"/>
        </a:p>
      </dgm:t>
    </dgm:pt>
    <dgm:pt modelId="{D5C2811F-58D3-4C32-BCA3-0AFFA78308B9}" type="pres">
      <dgm:prSet presAssocID="{64F853AF-1F5C-4A64-808D-61C9DD30D5F2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FC1F6C5-A5AA-48FE-BE0D-E4DEF240EDFE}" type="pres">
      <dgm:prSet presAssocID="{9AC46F79-522C-42D8-B8A7-24288E67B9C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8AB25-7329-44C6-9B00-74445BFB1CD2}" type="presOf" srcId="{EAA725F9-0E4B-477D-B66E-B528802CFA86}" destId="{0719A8DE-3249-472B-9E26-3C881EC0F085}" srcOrd="0" destOrd="0" presId="urn:microsoft.com/office/officeart/2005/8/layout/radial1"/>
    <dgm:cxn modelId="{A731DE2B-7542-4811-87EA-BECFC03B98C3}" type="presOf" srcId="{9AC46F79-522C-42D8-B8A7-24288E67B9C6}" destId="{3FC1F6C5-A5AA-48FE-BE0D-E4DEF240EDFE}" srcOrd="0" destOrd="0" presId="urn:microsoft.com/office/officeart/2005/8/layout/radial1"/>
    <dgm:cxn modelId="{3075C897-B534-4F19-AC84-AAD1E32A6286}" type="presOf" srcId="{EAA725F9-0E4B-477D-B66E-B528802CFA86}" destId="{CB920626-87B9-4930-945A-9355B2B04EA8}" srcOrd="1" destOrd="0" presId="urn:microsoft.com/office/officeart/2005/8/layout/radial1"/>
    <dgm:cxn modelId="{FD47603A-5F76-4746-A2BD-B9FE38794FE1}" type="presOf" srcId="{64F853AF-1F5C-4A64-808D-61C9DD30D5F2}" destId="{D5C2811F-58D3-4C32-BCA3-0AFFA78308B9}" srcOrd="1" destOrd="0" presId="urn:microsoft.com/office/officeart/2005/8/layout/radial1"/>
    <dgm:cxn modelId="{385A9F51-1DDC-4DEE-B351-7932168E67B2}" type="presOf" srcId="{517FA25D-9832-4DAD-AFB2-541B7E81EB44}" destId="{F5D061E2-0EC1-4D0C-8272-DD9648D53A6B}" srcOrd="1" destOrd="0" presId="urn:microsoft.com/office/officeart/2005/8/layout/radial1"/>
    <dgm:cxn modelId="{3F04CA36-122D-4F9D-929C-1518A13DCB71}" type="presOf" srcId="{9A419942-2180-412C-A542-728AA001FAA3}" destId="{A4498C02-99A1-48FF-B9CD-0C05342E907C}" srcOrd="0" destOrd="0" presId="urn:microsoft.com/office/officeart/2005/8/layout/radial1"/>
    <dgm:cxn modelId="{36383ADB-AF01-4B23-8C3C-6F4B1750A4EA}" type="presOf" srcId="{64F853AF-1F5C-4A64-808D-61C9DD30D5F2}" destId="{7FA86981-3D89-4880-B096-291CEBA6F158}" srcOrd="0" destOrd="0" presId="urn:microsoft.com/office/officeart/2005/8/layout/radial1"/>
    <dgm:cxn modelId="{C85165D4-C241-449C-8B15-9DD98FB6DD80}" srcId="{9A419942-2180-412C-A542-728AA001FAA3}" destId="{9AC46F79-522C-42D8-B8A7-24288E67B9C6}" srcOrd="2" destOrd="0" parTransId="{64F853AF-1F5C-4A64-808D-61C9DD30D5F2}" sibTransId="{5E3C9397-CEC4-47F4-992F-1A9E9C20372D}"/>
    <dgm:cxn modelId="{D8B697FC-4427-4284-8219-E63E942838E1}" srcId="{9A419942-2180-412C-A542-728AA001FAA3}" destId="{ACA8B1F3-7F00-4F29-9E74-0689D907F3F9}" srcOrd="0" destOrd="0" parTransId="{517FA25D-9832-4DAD-AFB2-541B7E81EB44}" sibTransId="{2E979514-EE6F-4720-A4D8-6C6B0109C736}"/>
    <dgm:cxn modelId="{D550DA56-9F3E-41E3-9BF2-502C6AB6AE86}" srcId="{CB5366DE-6D66-410D-8D33-95EB9F1C6C2F}" destId="{9A419942-2180-412C-A542-728AA001FAA3}" srcOrd="0" destOrd="0" parTransId="{6F0F83CE-C8D9-419E-8D78-0E7BF11DB1B3}" sibTransId="{46A16971-9A43-45D9-B050-41F880F03D61}"/>
    <dgm:cxn modelId="{6221FCC5-4282-4B23-A132-49B560EF97E9}" type="presOf" srcId="{ACA8B1F3-7F00-4F29-9E74-0689D907F3F9}" destId="{6C9345A8-5A5E-46CC-926A-FABA82627FE4}" srcOrd="0" destOrd="0" presId="urn:microsoft.com/office/officeart/2005/8/layout/radial1"/>
    <dgm:cxn modelId="{F44BD3D8-9D54-4A9C-A07C-691B98A433BE}" srcId="{9A419942-2180-412C-A542-728AA001FAA3}" destId="{0954CBB1-F863-475B-ABFF-490D46AF3E62}" srcOrd="1" destOrd="0" parTransId="{EAA725F9-0E4B-477D-B66E-B528802CFA86}" sibTransId="{3A03D565-14AD-43F7-AB96-09ECD499287C}"/>
    <dgm:cxn modelId="{B00D548E-A39D-4EDD-BEA9-446D833B6140}" type="presOf" srcId="{CB5366DE-6D66-410D-8D33-95EB9F1C6C2F}" destId="{5886649C-49C1-4C3A-B770-4E663242EDED}" srcOrd="0" destOrd="0" presId="urn:microsoft.com/office/officeart/2005/8/layout/radial1"/>
    <dgm:cxn modelId="{CB260B1C-9BF5-4444-8F95-552B5206CDF8}" type="presOf" srcId="{517FA25D-9832-4DAD-AFB2-541B7E81EB44}" destId="{99C34094-9B23-4487-BF66-F049875C3C2C}" srcOrd="0" destOrd="0" presId="urn:microsoft.com/office/officeart/2005/8/layout/radial1"/>
    <dgm:cxn modelId="{F3676FCB-4713-4863-9FA1-9E1469B4F7FE}" type="presOf" srcId="{0954CBB1-F863-475B-ABFF-490D46AF3E62}" destId="{F70FDE98-20B4-414A-92F8-C4A729657F73}" srcOrd="0" destOrd="0" presId="urn:microsoft.com/office/officeart/2005/8/layout/radial1"/>
    <dgm:cxn modelId="{8BEA95DF-02C9-4F3D-96D7-14DC5691B7E9}" type="presParOf" srcId="{5886649C-49C1-4C3A-B770-4E663242EDED}" destId="{A4498C02-99A1-48FF-B9CD-0C05342E907C}" srcOrd="0" destOrd="0" presId="urn:microsoft.com/office/officeart/2005/8/layout/radial1"/>
    <dgm:cxn modelId="{D3A87264-4740-4754-95A7-ACD1F738F584}" type="presParOf" srcId="{5886649C-49C1-4C3A-B770-4E663242EDED}" destId="{99C34094-9B23-4487-BF66-F049875C3C2C}" srcOrd="1" destOrd="0" presId="urn:microsoft.com/office/officeart/2005/8/layout/radial1"/>
    <dgm:cxn modelId="{5D812F23-5418-4EC0-897F-FCCA1AC43CAD}" type="presParOf" srcId="{99C34094-9B23-4487-BF66-F049875C3C2C}" destId="{F5D061E2-0EC1-4D0C-8272-DD9648D53A6B}" srcOrd="0" destOrd="0" presId="urn:microsoft.com/office/officeart/2005/8/layout/radial1"/>
    <dgm:cxn modelId="{9E92820E-8FF6-4C48-88BE-8B76D22579C7}" type="presParOf" srcId="{5886649C-49C1-4C3A-B770-4E663242EDED}" destId="{6C9345A8-5A5E-46CC-926A-FABA82627FE4}" srcOrd="2" destOrd="0" presId="urn:microsoft.com/office/officeart/2005/8/layout/radial1"/>
    <dgm:cxn modelId="{478C9B6F-DBF8-4AA3-A211-486C7D3295DD}" type="presParOf" srcId="{5886649C-49C1-4C3A-B770-4E663242EDED}" destId="{0719A8DE-3249-472B-9E26-3C881EC0F085}" srcOrd="3" destOrd="0" presId="urn:microsoft.com/office/officeart/2005/8/layout/radial1"/>
    <dgm:cxn modelId="{96B6E6FA-46EC-4735-B10F-328DD2B10CBD}" type="presParOf" srcId="{0719A8DE-3249-472B-9E26-3C881EC0F085}" destId="{CB920626-87B9-4930-945A-9355B2B04EA8}" srcOrd="0" destOrd="0" presId="urn:microsoft.com/office/officeart/2005/8/layout/radial1"/>
    <dgm:cxn modelId="{105E3CA0-2AB9-4C9D-9325-5436D5FC47E3}" type="presParOf" srcId="{5886649C-49C1-4C3A-B770-4E663242EDED}" destId="{F70FDE98-20B4-414A-92F8-C4A729657F73}" srcOrd="4" destOrd="0" presId="urn:microsoft.com/office/officeart/2005/8/layout/radial1"/>
    <dgm:cxn modelId="{3BF386DB-4C0B-4D73-941D-4C0FFAC8ED6A}" type="presParOf" srcId="{5886649C-49C1-4C3A-B770-4E663242EDED}" destId="{7FA86981-3D89-4880-B096-291CEBA6F158}" srcOrd="5" destOrd="0" presId="urn:microsoft.com/office/officeart/2005/8/layout/radial1"/>
    <dgm:cxn modelId="{0168B347-D3F0-45D7-A643-69CB268CF2BB}" type="presParOf" srcId="{7FA86981-3D89-4880-B096-291CEBA6F158}" destId="{D5C2811F-58D3-4C32-BCA3-0AFFA78308B9}" srcOrd="0" destOrd="0" presId="urn:microsoft.com/office/officeart/2005/8/layout/radial1"/>
    <dgm:cxn modelId="{88D4877C-4151-4A39-9570-85328928B1EF}" type="presParOf" srcId="{5886649C-49C1-4C3A-B770-4E663242EDED}" destId="{3FC1F6C5-A5AA-48FE-BE0D-E4DEF240EDF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43BC945-C7B0-46CB-A976-D74484C2B81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19A216-6E3C-49FB-9C79-1C02F152F62B}">
      <dgm:prSet phldrT="[Text]"/>
      <dgm:spPr/>
      <dgm:t>
        <a:bodyPr/>
        <a:lstStyle/>
        <a:p>
          <a:r>
            <a:rPr lang="en-US" dirty="0" smtClean="0"/>
            <a:t>Long blocks =&gt; Non-commercial block</a:t>
          </a:r>
          <a:endParaRPr lang="en-US" dirty="0"/>
        </a:p>
      </dgm:t>
    </dgm:pt>
    <dgm:pt modelId="{58CE5ACD-4F36-4036-BA2D-C1297C102350}" type="parTrans" cxnId="{D4DF040D-A08D-45B3-89BB-4C20A0FEB0BB}">
      <dgm:prSet/>
      <dgm:spPr/>
      <dgm:t>
        <a:bodyPr/>
        <a:lstStyle/>
        <a:p>
          <a:endParaRPr lang="en-US"/>
        </a:p>
      </dgm:t>
    </dgm:pt>
    <dgm:pt modelId="{CA779BBC-18AB-4425-8A8D-5943643ABD50}" type="sibTrans" cxnId="{D4DF040D-A08D-45B3-89BB-4C20A0FEB0BB}">
      <dgm:prSet/>
      <dgm:spPr/>
      <dgm:t>
        <a:bodyPr/>
        <a:lstStyle/>
        <a:p>
          <a:endParaRPr lang="en-US"/>
        </a:p>
      </dgm:t>
    </dgm:pt>
    <dgm:pt modelId="{A0A1E52C-D492-469E-A9F2-ACADC760118C}">
      <dgm:prSet phldrT="[Text]"/>
      <dgm:spPr/>
      <dgm:t>
        <a:bodyPr/>
        <a:lstStyle/>
        <a:p>
          <a:r>
            <a:rPr lang="en-US" dirty="0" smtClean="0"/>
            <a:t>Train long blocks, Classify sub-long blocks</a:t>
          </a:r>
          <a:endParaRPr lang="en-US" dirty="0"/>
        </a:p>
      </dgm:t>
    </dgm:pt>
    <dgm:pt modelId="{C1677E1D-EF11-492E-98FD-8DC2DB77DB6C}" type="parTrans" cxnId="{CF8B64A6-230E-40AF-94E8-5854023CECDC}">
      <dgm:prSet/>
      <dgm:spPr/>
      <dgm:t>
        <a:bodyPr/>
        <a:lstStyle/>
        <a:p>
          <a:endParaRPr lang="en-US"/>
        </a:p>
      </dgm:t>
    </dgm:pt>
    <dgm:pt modelId="{5CC48119-F757-49A0-A747-C4CED9648DC7}" type="sibTrans" cxnId="{CF8B64A6-230E-40AF-94E8-5854023CECDC}">
      <dgm:prSet/>
      <dgm:spPr/>
      <dgm:t>
        <a:bodyPr/>
        <a:lstStyle/>
        <a:p>
          <a:endParaRPr lang="en-US"/>
        </a:p>
      </dgm:t>
    </dgm:pt>
    <dgm:pt modelId="{0F36B890-ED96-49A0-85B1-7B5C88AC17CC}">
      <dgm:prSet phldrT="[Text]"/>
      <dgm:spPr/>
      <dgm:t>
        <a:bodyPr/>
        <a:lstStyle/>
        <a:p>
          <a:r>
            <a:rPr lang="en-US" dirty="0" smtClean="0"/>
            <a:t>Exceptions: credit roll</a:t>
          </a:r>
          <a:endParaRPr lang="en-US" dirty="0"/>
        </a:p>
      </dgm:t>
    </dgm:pt>
    <dgm:pt modelId="{32F74A68-C5BC-4353-912A-8E0C2396E9E4}" type="parTrans" cxnId="{A2CC0FE3-D916-43D1-8082-3C6293BE9163}">
      <dgm:prSet/>
      <dgm:spPr/>
      <dgm:t>
        <a:bodyPr/>
        <a:lstStyle/>
        <a:p>
          <a:endParaRPr lang="en-US"/>
        </a:p>
      </dgm:t>
    </dgm:pt>
    <dgm:pt modelId="{50DA330B-D997-4B0A-B4E3-1B83ADCE8B8D}" type="sibTrans" cxnId="{A2CC0FE3-D916-43D1-8082-3C6293BE9163}">
      <dgm:prSet/>
      <dgm:spPr/>
      <dgm:t>
        <a:bodyPr/>
        <a:lstStyle/>
        <a:p>
          <a:endParaRPr lang="en-US"/>
        </a:p>
      </dgm:t>
    </dgm:pt>
    <dgm:pt modelId="{21927620-322A-49B2-98F9-FDCD8052A3B6}" type="pres">
      <dgm:prSet presAssocID="{B43BC945-C7B0-46CB-A976-D74484C2B81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92C0F9-A37D-42EE-9678-7396719B495F}" type="pres">
      <dgm:prSet presAssocID="{B43BC945-C7B0-46CB-A976-D74484C2B81D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94BB25B8-478F-4C1C-A986-48BB42566407}" type="pres">
      <dgm:prSet presAssocID="{B43BC945-C7B0-46CB-A976-D74484C2B81D}" presName="ThreeNodes_1" presStyleLbl="node1" presStyleIdx="0" presStyleCnt="3" custLinFactNeighborX="-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4B882-858B-457F-934B-809B918FCEE2}" type="pres">
      <dgm:prSet presAssocID="{B43BC945-C7B0-46CB-A976-D74484C2B81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682AB-0DC6-4FE2-AD92-3E861E9AB8AF}" type="pres">
      <dgm:prSet presAssocID="{B43BC945-C7B0-46CB-A976-D74484C2B81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89213-658A-41C7-A995-F78223940047}" type="pres">
      <dgm:prSet presAssocID="{B43BC945-C7B0-46CB-A976-D74484C2B81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886AD-CE26-44EE-A3CC-B67C05E38023}" type="pres">
      <dgm:prSet presAssocID="{B43BC945-C7B0-46CB-A976-D74484C2B81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D257F-4B76-4BEB-A78C-951832BAD92D}" type="pres">
      <dgm:prSet presAssocID="{B43BC945-C7B0-46CB-A976-D74484C2B81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81ADA-188F-4110-8CC7-A8D96BAC666E}" type="pres">
      <dgm:prSet presAssocID="{B43BC945-C7B0-46CB-A976-D74484C2B81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D12D9-90E8-498E-B725-D53D43D2995B}" type="pres">
      <dgm:prSet presAssocID="{B43BC945-C7B0-46CB-A976-D74484C2B81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AE4A1E-124F-4DA0-8DD9-71D1E637880F}" type="presOf" srcId="{0F36B890-ED96-49A0-85B1-7B5C88AC17CC}" destId="{FE5682AB-0DC6-4FE2-AD92-3E861E9AB8AF}" srcOrd="0" destOrd="0" presId="urn:microsoft.com/office/officeart/2005/8/layout/vProcess5"/>
    <dgm:cxn modelId="{E1153BD4-F52A-41BF-9EDD-100AC262A1F5}" type="presOf" srcId="{A0A1E52C-D492-469E-A9F2-ACADC760118C}" destId="{4974B882-858B-457F-934B-809B918FCEE2}" srcOrd="0" destOrd="0" presId="urn:microsoft.com/office/officeart/2005/8/layout/vProcess5"/>
    <dgm:cxn modelId="{D4DF040D-A08D-45B3-89BB-4C20A0FEB0BB}" srcId="{B43BC945-C7B0-46CB-A976-D74484C2B81D}" destId="{4519A216-6E3C-49FB-9C79-1C02F152F62B}" srcOrd="0" destOrd="0" parTransId="{58CE5ACD-4F36-4036-BA2D-C1297C102350}" sibTransId="{CA779BBC-18AB-4425-8A8D-5943643ABD50}"/>
    <dgm:cxn modelId="{A2CC0FE3-D916-43D1-8082-3C6293BE9163}" srcId="{B43BC945-C7B0-46CB-A976-D74484C2B81D}" destId="{0F36B890-ED96-49A0-85B1-7B5C88AC17CC}" srcOrd="2" destOrd="0" parTransId="{32F74A68-C5BC-4353-912A-8E0C2396E9E4}" sibTransId="{50DA330B-D997-4B0A-B4E3-1B83ADCE8B8D}"/>
    <dgm:cxn modelId="{563BEA29-BEC2-420D-AE08-EF105DBB2579}" type="presOf" srcId="{B43BC945-C7B0-46CB-A976-D74484C2B81D}" destId="{21927620-322A-49B2-98F9-FDCD8052A3B6}" srcOrd="0" destOrd="0" presId="urn:microsoft.com/office/officeart/2005/8/layout/vProcess5"/>
    <dgm:cxn modelId="{CF8B64A6-230E-40AF-94E8-5854023CECDC}" srcId="{B43BC945-C7B0-46CB-A976-D74484C2B81D}" destId="{A0A1E52C-D492-469E-A9F2-ACADC760118C}" srcOrd="1" destOrd="0" parTransId="{C1677E1D-EF11-492E-98FD-8DC2DB77DB6C}" sibTransId="{5CC48119-F757-49A0-A747-C4CED9648DC7}"/>
    <dgm:cxn modelId="{06F67085-953F-4D55-A6E0-CF98412DF42D}" type="presOf" srcId="{4519A216-6E3C-49FB-9C79-1C02F152F62B}" destId="{79FD257F-4B76-4BEB-A78C-951832BAD92D}" srcOrd="1" destOrd="0" presId="urn:microsoft.com/office/officeart/2005/8/layout/vProcess5"/>
    <dgm:cxn modelId="{4DE0E2F4-5964-41ED-AD52-4AB945D7ECA8}" type="presOf" srcId="{4519A216-6E3C-49FB-9C79-1C02F152F62B}" destId="{94BB25B8-478F-4C1C-A986-48BB42566407}" srcOrd="0" destOrd="0" presId="urn:microsoft.com/office/officeart/2005/8/layout/vProcess5"/>
    <dgm:cxn modelId="{46354EC2-CC16-4B33-A746-FA2B9D8D9CC8}" type="presOf" srcId="{A0A1E52C-D492-469E-A9F2-ACADC760118C}" destId="{9C581ADA-188F-4110-8CC7-A8D96BAC666E}" srcOrd="1" destOrd="0" presId="urn:microsoft.com/office/officeart/2005/8/layout/vProcess5"/>
    <dgm:cxn modelId="{EA22A1C9-F1B5-43B7-B2BD-F326110453A5}" type="presOf" srcId="{5CC48119-F757-49A0-A747-C4CED9648DC7}" destId="{FDE886AD-CE26-44EE-A3CC-B67C05E38023}" srcOrd="0" destOrd="0" presId="urn:microsoft.com/office/officeart/2005/8/layout/vProcess5"/>
    <dgm:cxn modelId="{B882CEEF-642A-4482-B7F0-8DDD3A44EA58}" type="presOf" srcId="{CA779BBC-18AB-4425-8A8D-5943643ABD50}" destId="{6FC89213-658A-41C7-A995-F78223940047}" srcOrd="0" destOrd="0" presId="urn:microsoft.com/office/officeart/2005/8/layout/vProcess5"/>
    <dgm:cxn modelId="{863319B9-BC29-4903-B999-820A466F7F88}" type="presOf" srcId="{0F36B890-ED96-49A0-85B1-7B5C88AC17CC}" destId="{1ECD12D9-90E8-498E-B725-D53D43D2995B}" srcOrd="1" destOrd="0" presId="urn:microsoft.com/office/officeart/2005/8/layout/vProcess5"/>
    <dgm:cxn modelId="{A5F151BF-154E-49CB-B929-753E2AA27F02}" type="presParOf" srcId="{21927620-322A-49B2-98F9-FDCD8052A3B6}" destId="{0D92C0F9-A37D-42EE-9678-7396719B495F}" srcOrd="0" destOrd="0" presId="urn:microsoft.com/office/officeart/2005/8/layout/vProcess5"/>
    <dgm:cxn modelId="{5F0D0F2D-F86C-464A-89FF-05FAE5B177A5}" type="presParOf" srcId="{21927620-322A-49B2-98F9-FDCD8052A3B6}" destId="{94BB25B8-478F-4C1C-A986-48BB42566407}" srcOrd="1" destOrd="0" presId="urn:microsoft.com/office/officeart/2005/8/layout/vProcess5"/>
    <dgm:cxn modelId="{59F3E5D5-08A9-411D-B21E-9CB6F9D19D72}" type="presParOf" srcId="{21927620-322A-49B2-98F9-FDCD8052A3B6}" destId="{4974B882-858B-457F-934B-809B918FCEE2}" srcOrd="2" destOrd="0" presId="urn:microsoft.com/office/officeart/2005/8/layout/vProcess5"/>
    <dgm:cxn modelId="{26D4E6ED-1D32-46D7-B85D-A32B374F6058}" type="presParOf" srcId="{21927620-322A-49B2-98F9-FDCD8052A3B6}" destId="{FE5682AB-0DC6-4FE2-AD92-3E861E9AB8AF}" srcOrd="3" destOrd="0" presId="urn:microsoft.com/office/officeart/2005/8/layout/vProcess5"/>
    <dgm:cxn modelId="{9D6B16D3-F538-449C-BBE0-27DFFE671605}" type="presParOf" srcId="{21927620-322A-49B2-98F9-FDCD8052A3B6}" destId="{6FC89213-658A-41C7-A995-F78223940047}" srcOrd="4" destOrd="0" presId="urn:microsoft.com/office/officeart/2005/8/layout/vProcess5"/>
    <dgm:cxn modelId="{98075C66-8358-4AA4-A8FE-CDAAE18265D2}" type="presParOf" srcId="{21927620-322A-49B2-98F9-FDCD8052A3B6}" destId="{FDE886AD-CE26-44EE-A3CC-B67C05E38023}" srcOrd="5" destOrd="0" presId="urn:microsoft.com/office/officeart/2005/8/layout/vProcess5"/>
    <dgm:cxn modelId="{4BF82159-FBAA-4661-A24C-CC02B924C463}" type="presParOf" srcId="{21927620-322A-49B2-98F9-FDCD8052A3B6}" destId="{79FD257F-4B76-4BEB-A78C-951832BAD92D}" srcOrd="6" destOrd="0" presId="urn:microsoft.com/office/officeart/2005/8/layout/vProcess5"/>
    <dgm:cxn modelId="{2EA90A49-CB1F-43BA-8107-9E88B3BB9E24}" type="presParOf" srcId="{21927620-322A-49B2-98F9-FDCD8052A3B6}" destId="{9C581ADA-188F-4110-8CC7-A8D96BAC666E}" srcOrd="7" destOrd="0" presId="urn:microsoft.com/office/officeart/2005/8/layout/vProcess5"/>
    <dgm:cxn modelId="{EECB0A19-745B-4F25-8E84-BC1C4F4BD2F5}" type="presParOf" srcId="{21927620-322A-49B2-98F9-FDCD8052A3B6}" destId="{1ECD12D9-90E8-498E-B725-D53D43D2995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43BC945-C7B0-46CB-A976-D74484C2B81D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519A216-6E3C-49FB-9C79-1C02F152F62B}">
      <dgm:prSet phldrT="[Text]"/>
      <dgm:spPr/>
      <dgm:t>
        <a:bodyPr/>
        <a:lstStyle/>
        <a:p>
          <a:r>
            <a:rPr lang="en-US" dirty="0" smtClean="0"/>
            <a:t>Decision tree (hard constraints) commercials</a:t>
          </a:r>
          <a:endParaRPr lang="en-US" dirty="0"/>
        </a:p>
      </dgm:t>
    </dgm:pt>
    <dgm:pt modelId="{58CE5ACD-4F36-4036-BA2D-C1297C102350}" type="parTrans" cxnId="{D4DF040D-A08D-45B3-89BB-4C20A0FEB0BB}">
      <dgm:prSet/>
      <dgm:spPr/>
      <dgm:t>
        <a:bodyPr/>
        <a:lstStyle/>
        <a:p>
          <a:endParaRPr lang="en-US"/>
        </a:p>
      </dgm:t>
    </dgm:pt>
    <dgm:pt modelId="{CA779BBC-18AB-4425-8A8D-5943643ABD50}" type="sibTrans" cxnId="{D4DF040D-A08D-45B3-89BB-4C20A0FEB0BB}">
      <dgm:prSet/>
      <dgm:spPr/>
      <dgm:t>
        <a:bodyPr/>
        <a:lstStyle/>
        <a:p>
          <a:endParaRPr lang="en-US"/>
        </a:p>
      </dgm:t>
    </dgm:pt>
    <dgm:pt modelId="{A0A1E52C-D492-469E-A9F2-ACADC760118C}">
      <dgm:prSet phldrT="[Text]"/>
      <dgm:spPr/>
      <dgm:t>
        <a:bodyPr/>
        <a:lstStyle/>
        <a:p>
          <a:r>
            <a:rPr lang="en-US" dirty="0" smtClean="0"/>
            <a:t>Naïve </a:t>
          </a:r>
          <a:r>
            <a:rPr lang="en-US" dirty="0" err="1" smtClean="0"/>
            <a:t>Bayes</a:t>
          </a:r>
          <a:endParaRPr lang="en-US" dirty="0"/>
        </a:p>
      </dgm:t>
    </dgm:pt>
    <dgm:pt modelId="{C1677E1D-EF11-492E-98FD-8DC2DB77DB6C}" type="parTrans" cxnId="{CF8B64A6-230E-40AF-94E8-5854023CECDC}">
      <dgm:prSet/>
      <dgm:spPr/>
      <dgm:t>
        <a:bodyPr/>
        <a:lstStyle/>
        <a:p>
          <a:endParaRPr lang="en-US"/>
        </a:p>
      </dgm:t>
    </dgm:pt>
    <dgm:pt modelId="{5CC48119-F757-49A0-A747-C4CED9648DC7}" type="sibTrans" cxnId="{CF8B64A6-230E-40AF-94E8-5854023CECDC}">
      <dgm:prSet/>
      <dgm:spPr/>
      <dgm:t>
        <a:bodyPr/>
        <a:lstStyle/>
        <a:p>
          <a:endParaRPr lang="en-US"/>
        </a:p>
      </dgm:t>
    </dgm:pt>
    <dgm:pt modelId="{0F36B890-ED96-49A0-85B1-7B5C88AC17CC}">
      <dgm:prSet phldrT="[Text]"/>
      <dgm:spPr/>
      <dgm:t>
        <a:bodyPr/>
        <a:lstStyle/>
        <a:p>
          <a:r>
            <a:rPr lang="en-US" dirty="0" smtClean="0"/>
            <a:t>Sequential correction</a:t>
          </a:r>
          <a:endParaRPr lang="en-US" dirty="0"/>
        </a:p>
      </dgm:t>
    </dgm:pt>
    <dgm:pt modelId="{32F74A68-C5BC-4353-912A-8E0C2396E9E4}" type="parTrans" cxnId="{A2CC0FE3-D916-43D1-8082-3C6293BE9163}">
      <dgm:prSet/>
      <dgm:spPr/>
      <dgm:t>
        <a:bodyPr/>
        <a:lstStyle/>
        <a:p>
          <a:endParaRPr lang="en-US"/>
        </a:p>
      </dgm:t>
    </dgm:pt>
    <dgm:pt modelId="{50DA330B-D997-4B0A-B4E3-1B83ADCE8B8D}" type="sibTrans" cxnId="{A2CC0FE3-D916-43D1-8082-3C6293BE9163}">
      <dgm:prSet/>
      <dgm:spPr/>
      <dgm:t>
        <a:bodyPr/>
        <a:lstStyle/>
        <a:p>
          <a:endParaRPr lang="en-US"/>
        </a:p>
      </dgm:t>
    </dgm:pt>
    <dgm:pt modelId="{21927620-322A-49B2-98F9-FDCD8052A3B6}" type="pres">
      <dgm:prSet presAssocID="{B43BC945-C7B0-46CB-A976-D74484C2B81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92C0F9-A37D-42EE-9678-7396719B495F}" type="pres">
      <dgm:prSet presAssocID="{B43BC945-C7B0-46CB-A976-D74484C2B81D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94BB25B8-478F-4C1C-A986-48BB42566407}" type="pres">
      <dgm:prSet presAssocID="{B43BC945-C7B0-46CB-A976-D74484C2B81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4B882-858B-457F-934B-809B918FCEE2}" type="pres">
      <dgm:prSet presAssocID="{B43BC945-C7B0-46CB-A976-D74484C2B81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682AB-0DC6-4FE2-AD92-3E861E9AB8AF}" type="pres">
      <dgm:prSet presAssocID="{B43BC945-C7B0-46CB-A976-D74484C2B81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89213-658A-41C7-A995-F78223940047}" type="pres">
      <dgm:prSet presAssocID="{B43BC945-C7B0-46CB-A976-D74484C2B81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886AD-CE26-44EE-A3CC-B67C05E38023}" type="pres">
      <dgm:prSet presAssocID="{B43BC945-C7B0-46CB-A976-D74484C2B81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D257F-4B76-4BEB-A78C-951832BAD92D}" type="pres">
      <dgm:prSet presAssocID="{B43BC945-C7B0-46CB-A976-D74484C2B81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81ADA-188F-4110-8CC7-A8D96BAC666E}" type="pres">
      <dgm:prSet presAssocID="{B43BC945-C7B0-46CB-A976-D74484C2B81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D12D9-90E8-498E-B725-D53D43D2995B}" type="pres">
      <dgm:prSet presAssocID="{B43BC945-C7B0-46CB-A976-D74484C2B81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B26AA6-9DEB-4D0F-8102-6A7EEAB5EEFF}" type="presOf" srcId="{A0A1E52C-D492-469E-A9F2-ACADC760118C}" destId="{4974B882-858B-457F-934B-809B918FCEE2}" srcOrd="0" destOrd="0" presId="urn:microsoft.com/office/officeart/2005/8/layout/vProcess5"/>
    <dgm:cxn modelId="{6AD09972-F678-45FF-BC48-55001B2291A1}" type="presOf" srcId="{0F36B890-ED96-49A0-85B1-7B5C88AC17CC}" destId="{FE5682AB-0DC6-4FE2-AD92-3E861E9AB8AF}" srcOrd="0" destOrd="0" presId="urn:microsoft.com/office/officeart/2005/8/layout/vProcess5"/>
    <dgm:cxn modelId="{4A2012A5-48EC-415B-A64E-3C077BF9C3F7}" type="presOf" srcId="{CA779BBC-18AB-4425-8A8D-5943643ABD50}" destId="{6FC89213-658A-41C7-A995-F78223940047}" srcOrd="0" destOrd="0" presId="urn:microsoft.com/office/officeart/2005/8/layout/vProcess5"/>
    <dgm:cxn modelId="{E562941A-8355-4A8F-B456-6F182D2BCC89}" type="presOf" srcId="{4519A216-6E3C-49FB-9C79-1C02F152F62B}" destId="{79FD257F-4B76-4BEB-A78C-951832BAD92D}" srcOrd="1" destOrd="0" presId="urn:microsoft.com/office/officeart/2005/8/layout/vProcess5"/>
    <dgm:cxn modelId="{1F211F92-9EB7-46BA-9B37-895019C44CFE}" type="presOf" srcId="{A0A1E52C-D492-469E-A9F2-ACADC760118C}" destId="{9C581ADA-188F-4110-8CC7-A8D96BAC666E}" srcOrd="1" destOrd="0" presId="urn:microsoft.com/office/officeart/2005/8/layout/vProcess5"/>
    <dgm:cxn modelId="{089465A3-0CD3-4C14-BFD0-497AF1F3E121}" type="presOf" srcId="{B43BC945-C7B0-46CB-A976-D74484C2B81D}" destId="{21927620-322A-49B2-98F9-FDCD8052A3B6}" srcOrd="0" destOrd="0" presId="urn:microsoft.com/office/officeart/2005/8/layout/vProcess5"/>
    <dgm:cxn modelId="{D4DF040D-A08D-45B3-89BB-4C20A0FEB0BB}" srcId="{B43BC945-C7B0-46CB-A976-D74484C2B81D}" destId="{4519A216-6E3C-49FB-9C79-1C02F152F62B}" srcOrd="0" destOrd="0" parTransId="{58CE5ACD-4F36-4036-BA2D-C1297C102350}" sibTransId="{CA779BBC-18AB-4425-8A8D-5943643ABD50}"/>
    <dgm:cxn modelId="{A2CC0FE3-D916-43D1-8082-3C6293BE9163}" srcId="{B43BC945-C7B0-46CB-A976-D74484C2B81D}" destId="{0F36B890-ED96-49A0-85B1-7B5C88AC17CC}" srcOrd="2" destOrd="0" parTransId="{32F74A68-C5BC-4353-912A-8E0C2396E9E4}" sibTransId="{50DA330B-D997-4B0A-B4E3-1B83ADCE8B8D}"/>
    <dgm:cxn modelId="{CF8B64A6-230E-40AF-94E8-5854023CECDC}" srcId="{B43BC945-C7B0-46CB-A976-D74484C2B81D}" destId="{A0A1E52C-D492-469E-A9F2-ACADC760118C}" srcOrd="1" destOrd="0" parTransId="{C1677E1D-EF11-492E-98FD-8DC2DB77DB6C}" sibTransId="{5CC48119-F757-49A0-A747-C4CED9648DC7}"/>
    <dgm:cxn modelId="{C4A4C42C-4FF4-4296-847E-DECB3699A9E8}" type="presOf" srcId="{4519A216-6E3C-49FB-9C79-1C02F152F62B}" destId="{94BB25B8-478F-4C1C-A986-48BB42566407}" srcOrd="0" destOrd="0" presId="urn:microsoft.com/office/officeart/2005/8/layout/vProcess5"/>
    <dgm:cxn modelId="{57B849DE-E426-40F1-9871-532F54E82A1E}" type="presOf" srcId="{5CC48119-F757-49A0-A747-C4CED9648DC7}" destId="{FDE886AD-CE26-44EE-A3CC-B67C05E38023}" srcOrd="0" destOrd="0" presId="urn:microsoft.com/office/officeart/2005/8/layout/vProcess5"/>
    <dgm:cxn modelId="{C2C57D18-D2D9-48D1-8E82-E4F52BDB2C6D}" type="presOf" srcId="{0F36B890-ED96-49A0-85B1-7B5C88AC17CC}" destId="{1ECD12D9-90E8-498E-B725-D53D43D2995B}" srcOrd="1" destOrd="0" presId="urn:microsoft.com/office/officeart/2005/8/layout/vProcess5"/>
    <dgm:cxn modelId="{5456958E-48AF-4B45-BA45-0B28997AFB30}" type="presParOf" srcId="{21927620-322A-49B2-98F9-FDCD8052A3B6}" destId="{0D92C0F9-A37D-42EE-9678-7396719B495F}" srcOrd="0" destOrd="0" presId="urn:microsoft.com/office/officeart/2005/8/layout/vProcess5"/>
    <dgm:cxn modelId="{61214A25-7BB6-4D3C-9D98-C31624F93E10}" type="presParOf" srcId="{21927620-322A-49B2-98F9-FDCD8052A3B6}" destId="{94BB25B8-478F-4C1C-A986-48BB42566407}" srcOrd="1" destOrd="0" presId="urn:microsoft.com/office/officeart/2005/8/layout/vProcess5"/>
    <dgm:cxn modelId="{764045B8-E7CE-44BD-976C-639F9926432F}" type="presParOf" srcId="{21927620-322A-49B2-98F9-FDCD8052A3B6}" destId="{4974B882-858B-457F-934B-809B918FCEE2}" srcOrd="2" destOrd="0" presId="urn:microsoft.com/office/officeart/2005/8/layout/vProcess5"/>
    <dgm:cxn modelId="{65445691-B095-4731-9D7F-F19623E736FD}" type="presParOf" srcId="{21927620-322A-49B2-98F9-FDCD8052A3B6}" destId="{FE5682AB-0DC6-4FE2-AD92-3E861E9AB8AF}" srcOrd="3" destOrd="0" presId="urn:microsoft.com/office/officeart/2005/8/layout/vProcess5"/>
    <dgm:cxn modelId="{83FB2D7B-DCB3-41CF-AADE-121D44BD73C2}" type="presParOf" srcId="{21927620-322A-49B2-98F9-FDCD8052A3B6}" destId="{6FC89213-658A-41C7-A995-F78223940047}" srcOrd="4" destOrd="0" presId="urn:microsoft.com/office/officeart/2005/8/layout/vProcess5"/>
    <dgm:cxn modelId="{DA64DE7E-C254-4C1F-A74F-C1D9ABEAD1E1}" type="presParOf" srcId="{21927620-322A-49B2-98F9-FDCD8052A3B6}" destId="{FDE886AD-CE26-44EE-A3CC-B67C05E38023}" srcOrd="5" destOrd="0" presId="urn:microsoft.com/office/officeart/2005/8/layout/vProcess5"/>
    <dgm:cxn modelId="{97D85944-E5FA-42B8-BCB8-51A43545FE83}" type="presParOf" srcId="{21927620-322A-49B2-98F9-FDCD8052A3B6}" destId="{79FD257F-4B76-4BEB-A78C-951832BAD92D}" srcOrd="6" destOrd="0" presId="urn:microsoft.com/office/officeart/2005/8/layout/vProcess5"/>
    <dgm:cxn modelId="{7DCFE4EC-596F-4895-88C7-60D7BB5EA5AB}" type="presParOf" srcId="{21927620-322A-49B2-98F9-FDCD8052A3B6}" destId="{9C581ADA-188F-4110-8CC7-A8D96BAC666E}" srcOrd="7" destOrd="0" presId="urn:microsoft.com/office/officeart/2005/8/layout/vProcess5"/>
    <dgm:cxn modelId="{CE7943AC-2C4C-4D43-AAF7-EA120DA2E7B8}" type="presParOf" srcId="{21927620-322A-49B2-98F9-FDCD8052A3B6}" destId="{1ECD12D9-90E8-498E-B725-D53D43D2995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D91897F-EEA4-40D4-8490-461567D058B5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8D21DB20-E968-4E91-96AD-A3FC9766C9FD}">
      <dgm:prSet phldrT="[Text]"/>
      <dgm:spPr/>
      <dgm:t>
        <a:bodyPr/>
        <a:lstStyle/>
        <a:p>
          <a:r>
            <a:rPr lang="en-US" dirty="0" smtClean="0"/>
            <a:t>Long blocks</a:t>
          </a:r>
          <a:endParaRPr lang="en-US" dirty="0"/>
        </a:p>
      </dgm:t>
    </dgm:pt>
    <dgm:pt modelId="{6F7471D4-FFB2-4C3C-96C7-53B4EBC5FCAE}" type="parTrans" cxnId="{EB47F273-B27A-4D38-8189-C41D533F6072}">
      <dgm:prSet/>
      <dgm:spPr/>
      <dgm:t>
        <a:bodyPr/>
        <a:lstStyle/>
        <a:p>
          <a:endParaRPr lang="en-US"/>
        </a:p>
      </dgm:t>
    </dgm:pt>
    <dgm:pt modelId="{F9F635CB-B098-4DAF-A33B-FE2CA0147587}" type="sibTrans" cxnId="{EB47F273-B27A-4D38-8189-C41D533F6072}">
      <dgm:prSet/>
      <dgm:spPr/>
      <dgm:t>
        <a:bodyPr/>
        <a:lstStyle/>
        <a:p>
          <a:endParaRPr lang="en-US"/>
        </a:p>
      </dgm:t>
    </dgm:pt>
    <dgm:pt modelId="{9C18E867-DD3D-4A7B-8D2E-75DEBDE8E531}">
      <dgm:prSet phldrT="[Text]"/>
      <dgm:spPr/>
      <dgm:t>
        <a:bodyPr/>
        <a:lstStyle/>
        <a:p>
          <a:r>
            <a:rPr lang="en-US" b="1" i="1" dirty="0" smtClean="0">
              <a:solidFill>
                <a:srgbClr val="DA5126"/>
              </a:solidFill>
            </a:rPr>
            <a:t>Larger</a:t>
          </a:r>
          <a:r>
            <a:rPr lang="en-US" dirty="0" smtClean="0"/>
            <a:t> than </a:t>
          </a:r>
          <a:r>
            <a:rPr lang="en-US" dirty="0" err="1" smtClean="0"/>
            <a:t>max_com_size</a:t>
          </a:r>
          <a:endParaRPr lang="en-US" dirty="0"/>
        </a:p>
      </dgm:t>
    </dgm:pt>
    <dgm:pt modelId="{2F0B0341-AC16-4C7B-9381-40FDB5AE314D}" type="parTrans" cxnId="{F692059A-5706-43FD-8A18-29928D096F5A}">
      <dgm:prSet/>
      <dgm:spPr/>
      <dgm:t>
        <a:bodyPr/>
        <a:lstStyle/>
        <a:p>
          <a:endParaRPr lang="en-US"/>
        </a:p>
      </dgm:t>
    </dgm:pt>
    <dgm:pt modelId="{C2D80EDA-4B9A-4863-A611-C7C63FB4ED82}" type="sibTrans" cxnId="{F692059A-5706-43FD-8A18-29928D096F5A}">
      <dgm:prSet/>
      <dgm:spPr/>
      <dgm:t>
        <a:bodyPr/>
        <a:lstStyle/>
        <a:p>
          <a:endParaRPr lang="en-US"/>
        </a:p>
      </dgm:t>
    </dgm:pt>
    <dgm:pt modelId="{D8E41D66-1DF6-4D6A-8BE6-C22200985D09}">
      <dgm:prSet phldrT="[Text]"/>
      <dgm:spPr/>
      <dgm:t>
        <a:bodyPr/>
        <a:lstStyle/>
        <a:p>
          <a:r>
            <a:rPr lang="en-US" dirty="0" smtClean="0"/>
            <a:t>Non-commercial</a:t>
          </a:r>
        </a:p>
      </dgm:t>
    </dgm:pt>
    <dgm:pt modelId="{6C7EB2E5-134D-48B0-A9D9-DBDBFC47A8FE}" type="parTrans" cxnId="{10DFCB2F-7D6B-4544-8420-621B3DC2FB35}">
      <dgm:prSet/>
      <dgm:spPr/>
      <dgm:t>
        <a:bodyPr/>
        <a:lstStyle/>
        <a:p>
          <a:endParaRPr lang="en-US"/>
        </a:p>
      </dgm:t>
    </dgm:pt>
    <dgm:pt modelId="{1A2BAE5C-45EA-4058-842E-E2A1DADCBE08}" type="sibTrans" cxnId="{10DFCB2F-7D6B-4544-8420-621B3DC2FB35}">
      <dgm:prSet/>
      <dgm:spPr/>
      <dgm:t>
        <a:bodyPr/>
        <a:lstStyle/>
        <a:p>
          <a:endParaRPr lang="en-US"/>
        </a:p>
      </dgm:t>
    </dgm:pt>
    <dgm:pt modelId="{177E5891-9962-4852-8446-B618607A854C}" type="pres">
      <dgm:prSet presAssocID="{ED91897F-EEA4-40D4-8490-461567D058B5}" presName="Name0" presStyleCnt="0">
        <dgm:presLayoutVars>
          <dgm:dir/>
          <dgm:animLvl val="lvl"/>
          <dgm:resizeHandles val="exact"/>
        </dgm:presLayoutVars>
      </dgm:prSet>
      <dgm:spPr/>
    </dgm:pt>
    <dgm:pt modelId="{4D27D592-F332-4AD2-9A4F-4800EBA3838F}" type="pres">
      <dgm:prSet presAssocID="{8D21DB20-E968-4E91-96AD-A3FC9766C9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ED171-1A36-4BEF-90E6-7BA60E577275}" type="pres">
      <dgm:prSet presAssocID="{F9F635CB-B098-4DAF-A33B-FE2CA0147587}" presName="parTxOnlySpace" presStyleCnt="0"/>
      <dgm:spPr/>
    </dgm:pt>
    <dgm:pt modelId="{0BBE8BEF-3D84-4F81-865D-D34C82DDAC1D}" type="pres">
      <dgm:prSet presAssocID="{9C18E867-DD3D-4A7B-8D2E-75DEBDE8E5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47D4-CAD8-49B6-A9FF-1D95E0AA536D}" type="pres">
      <dgm:prSet presAssocID="{C2D80EDA-4B9A-4863-A611-C7C63FB4ED82}" presName="parTxOnlySpace" presStyleCnt="0"/>
      <dgm:spPr/>
    </dgm:pt>
    <dgm:pt modelId="{3F1AC0F7-454E-4BF4-8184-7DC94048A43C}" type="pres">
      <dgm:prSet presAssocID="{D8E41D66-1DF6-4D6A-8BE6-C22200985D0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98E2B-1DC8-4AC9-A793-1015D719C389}" type="presOf" srcId="{ED91897F-EEA4-40D4-8490-461567D058B5}" destId="{177E5891-9962-4852-8446-B618607A854C}" srcOrd="0" destOrd="0" presId="urn:microsoft.com/office/officeart/2005/8/layout/chevron1"/>
    <dgm:cxn modelId="{EB47F273-B27A-4D38-8189-C41D533F6072}" srcId="{ED91897F-EEA4-40D4-8490-461567D058B5}" destId="{8D21DB20-E968-4E91-96AD-A3FC9766C9FD}" srcOrd="0" destOrd="0" parTransId="{6F7471D4-FFB2-4C3C-96C7-53B4EBC5FCAE}" sibTransId="{F9F635CB-B098-4DAF-A33B-FE2CA0147587}"/>
    <dgm:cxn modelId="{988B533F-CC05-4D48-BE9E-A81FCD5AD736}" type="presOf" srcId="{8D21DB20-E968-4E91-96AD-A3FC9766C9FD}" destId="{4D27D592-F332-4AD2-9A4F-4800EBA3838F}" srcOrd="0" destOrd="0" presId="urn:microsoft.com/office/officeart/2005/8/layout/chevron1"/>
    <dgm:cxn modelId="{054FEF05-702E-4874-BEF5-95630014D4CB}" type="presOf" srcId="{D8E41D66-1DF6-4D6A-8BE6-C22200985D09}" destId="{3F1AC0F7-454E-4BF4-8184-7DC94048A43C}" srcOrd="0" destOrd="0" presId="urn:microsoft.com/office/officeart/2005/8/layout/chevron1"/>
    <dgm:cxn modelId="{C69F8BCF-67FE-436B-9634-84F987C8BE5D}" type="presOf" srcId="{9C18E867-DD3D-4A7B-8D2E-75DEBDE8E531}" destId="{0BBE8BEF-3D84-4F81-865D-D34C82DDAC1D}" srcOrd="0" destOrd="0" presId="urn:microsoft.com/office/officeart/2005/8/layout/chevron1"/>
    <dgm:cxn modelId="{10DFCB2F-7D6B-4544-8420-621B3DC2FB35}" srcId="{ED91897F-EEA4-40D4-8490-461567D058B5}" destId="{D8E41D66-1DF6-4D6A-8BE6-C22200985D09}" srcOrd="2" destOrd="0" parTransId="{6C7EB2E5-134D-48B0-A9D9-DBDBFC47A8FE}" sibTransId="{1A2BAE5C-45EA-4058-842E-E2A1DADCBE08}"/>
    <dgm:cxn modelId="{F692059A-5706-43FD-8A18-29928D096F5A}" srcId="{ED91897F-EEA4-40D4-8490-461567D058B5}" destId="{9C18E867-DD3D-4A7B-8D2E-75DEBDE8E531}" srcOrd="1" destOrd="0" parTransId="{2F0B0341-AC16-4C7B-9381-40FDB5AE314D}" sibTransId="{C2D80EDA-4B9A-4863-A611-C7C63FB4ED82}"/>
    <dgm:cxn modelId="{E205E07D-4F9B-4684-8DAD-F86C6875DD9D}" type="presParOf" srcId="{177E5891-9962-4852-8446-B618607A854C}" destId="{4D27D592-F332-4AD2-9A4F-4800EBA3838F}" srcOrd="0" destOrd="0" presId="urn:microsoft.com/office/officeart/2005/8/layout/chevron1"/>
    <dgm:cxn modelId="{C5988315-234A-4B1F-A1AC-CF7788ED6C3A}" type="presParOf" srcId="{177E5891-9962-4852-8446-B618607A854C}" destId="{A7FED171-1A36-4BEF-90E6-7BA60E577275}" srcOrd="1" destOrd="0" presId="urn:microsoft.com/office/officeart/2005/8/layout/chevron1"/>
    <dgm:cxn modelId="{C4732B58-AB03-4B8D-B7E3-87F4487E58C1}" type="presParOf" srcId="{177E5891-9962-4852-8446-B618607A854C}" destId="{0BBE8BEF-3D84-4F81-865D-D34C82DDAC1D}" srcOrd="2" destOrd="0" presId="urn:microsoft.com/office/officeart/2005/8/layout/chevron1"/>
    <dgm:cxn modelId="{0452D41F-287B-4238-B68E-3A35C4DF7F9B}" type="presParOf" srcId="{177E5891-9962-4852-8446-B618607A854C}" destId="{20D347D4-CAD8-49B6-A9FF-1D95E0AA536D}" srcOrd="3" destOrd="0" presId="urn:microsoft.com/office/officeart/2005/8/layout/chevron1"/>
    <dgm:cxn modelId="{46A18E97-DB0E-4398-B43A-2E43384912D2}" type="presParOf" srcId="{177E5891-9962-4852-8446-B618607A854C}" destId="{3F1AC0F7-454E-4BF4-8184-7DC94048A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EAEAD-C377-4581-9CA7-1B9F5AF9B348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D6C28F-CF80-44F3-B124-7C9AF0311E3B}">
      <dgm:prSet phldrT="[Text]"/>
      <dgm:spPr/>
      <dgm:t>
        <a:bodyPr/>
        <a:lstStyle/>
        <a:p>
          <a:r>
            <a:rPr lang="en-US" dirty="0" smtClean="0"/>
            <a:t>Shot</a:t>
          </a:r>
          <a:endParaRPr lang="en-US" dirty="0"/>
        </a:p>
      </dgm:t>
    </dgm:pt>
    <dgm:pt modelId="{1355FE78-6DD3-4DCF-8F58-F957B1B2E21E}" type="parTrans" cxnId="{5DD0B41D-DE7F-4C8B-B3B5-4E374F1ECC67}">
      <dgm:prSet/>
      <dgm:spPr/>
      <dgm:t>
        <a:bodyPr/>
        <a:lstStyle/>
        <a:p>
          <a:endParaRPr lang="en-US"/>
        </a:p>
      </dgm:t>
    </dgm:pt>
    <dgm:pt modelId="{83EF33BF-22A7-4EAA-8928-FD5C9910828F}" type="sibTrans" cxnId="{5DD0B41D-DE7F-4C8B-B3B5-4E374F1ECC67}">
      <dgm:prSet/>
      <dgm:spPr/>
      <dgm:t>
        <a:bodyPr/>
        <a:lstStyle/>
        <a:p>
          <a:endParaRPr lang="en-US"/>
        </a:p>
      </dgm:t>
    </dgm:pt>
    <dgm:pt modelId="{0B6176C4-6CC0-42C9-A348-57D7C5DB5522}">
      <dgm:prSet phldrT="[Text]"/>
      <dgm:spPr/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0F296FDF-07F8-47F9-97F7-393AB539A357}" type="parTrans" cxnId="{B51D982A-2DEE-4267-8545-9175B96C1400}">
      <dgm:prSet/>
      <dgm:spPr/>
      <dgm:t>
        <a:bodyPr/>
        <a:lstStyle/>
        <a:p>
          <a:endParaRPr lang="en-US"/>
        </a:p>
      </dgm:t>
    </dgm:pt>
    <dgm:pt modelId="{442FAB2A-2715-4144-A3DF-BB1DE19E46E4}" type="sibTrans" cxnId="{B51D982A-2DEE-4267-8545-9175B96C1400}">
      <dgm:prSet/>
      <dgm:spPr/>
      <dgm:t>
        <a:bodyPr/>
        <a:lstStyle/>
        <a:p>
          <a:endParaRPr lang="en-US"/>
        </a:p>
      </dgm:t>
    </dgm:pt>
    <dgm:pt modelId="{515E80E9-C957-4FF5-B9CB-200D28D21281}" type="pres">
      <dgm:prSet presAssocID="{7A0EAEAD-C377-4581-9CA7-1B9F5AF9B34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F4E30-088D-4253-BA3F-52B21B664F07}" type="pres">
      <dgm:prSet presAssocID="{28D6C28F-CF80-44F3-B124-7C9AF0311E3B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DF4BC-8E1C-4481-8A63-1FAE1DEA6126}" type="pres">
      <dgm:prSet presAssocID="{83EF33BF-22A7-4EAA-8928-FD5C9910828F}" presName="space" presStyleCnt="0"/>
      <dgm:spPr/>
    </dgm:pt>
    <dgm:pt modelId="{D99F8F42-472C-4BFC-BC5B-9254B1E6A44F}" type="pres">
      <dgm:prSet presAssocID="{0B6176C4-6CC0-42C9-A348-57D7C5DB5522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1D982A-2DEE-4267-8545-9175B96C1400}" srcId="{7A0EAEAD-C377-4581-9CA7-1B9F5AF9B348}" destId="{0B6176C4-6CC0-42C9-A348-57D7C5DB5522}" srcOrd="1" destOrd="0" parTransId="{0F296FDF-07F8-47F9-97F7-393AB539A357}" sibTransId="{442FAB2A-2715-4144-A3DF-BB1DE19E46E4}"/>
    <dgm:cxn modelId="{5F219963-0AF6-45B7-B7E0-B93AE2114DF8}" type="presOf" srcId="{28D6C28F-CF80-44F3-B124-7C9AF0311E3B}" destId="{36DF4E30-088D-4253-BA3F-52B21B664F07}" srcOrd="0" destOrd="0" presId="urn:microsoft.com/office/officeart/2005/8/layout/venn3"/>
    <dgm:cxn modelId="{F77ACBFF-D4CC-42B9-B3BD-513265797C8E}" type="presOf" srcId="{0B6176C4-6CC0-42C9-A348-57D7C5DB5522}" destId="{D99F8F42-472C-4BFC-BC5B-9254B1E6A44F}" srcOrd="0" destOrd="0" presId="urn:microsoft.com/office/officeart/2005/8/layout/venn3"/>
    <dgm:cxn modelId="{5DD0B41D-DE7F-4C8B-B3B5-4E374F1ECC67}" srcId="{7A0EAEAD-C377-4581-9CA7-1B9F5AF9B348}" destId="{28D6C28F-CF80-44F3-B124-7C9AF0311E3B}" srcOrd="0" destOrd="0" parTransId="{1355FE78-6DD3-4DCF-8F58-F957B1B2E21E}" sibTransId="{83EF33BF-22A7-4EAA-8928-FD5C9910828F}"/>
    <dgm:cxn modelId="{4F0F3075-8D7B-40ED-BF62-5B8847B599D9}" type="presOf" srcId="{7A0EAEAD-C377-4581-9CA7-1B9F5AF9B348}" destId="{515E80E9-C957-4FF5-B9CB-200D28D21281}" srcOrd="0" destOrd="0" presId="urn:microsoft.com/office/officeart/2005/8/layout/venn3"/>
    <dgm:cxn modelId="{8D3F1EEF-92F0-43F3-A673-30C4BBFBEC48}" type="presParOf" srcId="{515E80E9-C957-4FF5-B9CB-200D28D21281}" destId="{36DF4E30-088D-4253-BA3F-52B21B664F07}" srcOrd="0" destOrd="0" presId="urn:microsoft.com/office/officeart/2005/8/layout/venn3"/>
    <dgm:cxn modelId="{032BA0DF-FAB4-495A-8B78-B92A5A7D25AF}" type="presParOf" srcId="{515E80E9-C957-4FF5-B9CB-200D28D21281}" destId="{E61DF4BC-8E1C-4481-8A63-1FAE1DEA6126}" srcOrd="1" destOrd="0" presId="urn:microsoft.com/office/officeart/2005/8/layout/venn3"/>
    <dgm:cxn modelId="{301E18FB-D00F-4D91-A63D-0471E41E8664}" type="presParOf" srcId="{515E80E9-C957-4FF5-B9CB-200D28D21281}" destId="{D99F8F42-472C-4BFC-BC5B-9254B1E6A44F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F4BB62-CDF0-469A-8861-9F35C06B2FD4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9D54248F-2ECD-44DF-AFDF-88E3172A2367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DC3919AA-7DC8-4E9F-A452-6D9D94AA1D46}" type="parTrans" cxnId="{95966286-9281-4995-89C4-E15E7E8B4F8F}">
      <dgm:prSet/>
      <dgm:spPr/>
      <dgm:t>
        <a:bodyPr/>
        <a:lstStyle/>
        <a:p>
          <a:endParaRPr lang="en-US"/>
        </a:p>
      </dgm:t>
    </dgm:pt>
    <dgm:pt modelId="{D38E6CC3-A6F6-4369-A3BF-38624BCCE679}" type="sibTrans" cxnId="{95966286-9281-4995-89C4-E15E7E8B4F8F}">
      <dgm:prSet/>
      <dgm:spPr/>
      <dgm:t>
        <a:bodyPr/>
        <a:lstStyle/>
        <a:p>
          <a:endParaRPr lang="en-US"/>
        </a:p>
      </dgm:t>
    </dgm:pt>
    <dgm:pt modelId="{D898795D-0537-4F97-B3CC-764EFA132516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C7342304-F89E-48B5-A65B-1C2B912C7EAB}" type="parTrans" cxnId="{FCF0889C-F606-4A79-BEC6-12E13E6E0C97}">
      <dgm:prSet/>
      <dgm:spPr/>
      <dgm:t>
        <a:bodyPr/>
        <a:lstStyle/>
        <a:p>
          <a:endParaRPr lang="en-US"/>
        </a:p>
      </dgm:t>
    </dgm:pt>
    <dgm:pt modelId="{5F61B46C-334E-4673-805E-6100A8836217}" type="sibTrans" cxnId="{FCF0889C-F606-4A79-BEC6-12E13E6E0C97}">
      <dgm:prSet/>
      <dgm:spPr/>
      <dgm:t>
        <a:bodyPr/>
        <a:lstStyle/>
        <a:p>
          <a:endParaRPr lang="en-US"/>
        </a:p>
      </dgm:t>
    </dgm:pt>
    <dgm:pt modelId="{CB53C785-FB08-4C4B-94EA-5D6D3B47A5F4}">
      <dgm:prSet phldrT="[Text]"/>
      <dgm:spPr/>
      <dgm:t>
        <a:bodyPr/>
        <a:lstStyle/>
        <a:p>
          <a:r>
            <a:rPr lang="en-US" dirty="0" smtClean="0"/>
            <a:t>Frame</a:t>
          </a:r>
          <a:endParaRPr lang="en-US" dirty="0"/>
        </a:p>
      </dgm:t>
    </dgm:pt>
    <dgm:pt modelId="{BA61EBC6-B406-4C08-87C9-76A7E84DB274}" type="parTrans" cxnId="{BBF0150B-20E1-4D56-89E5-2066D5D8A8A2}">
      <dgm:prSet/>
      <dgm:spPr/>
      <dgm:t>
        <a:bodyPr/>
        <a:lstStyle/>
        <a:p>
          <a:endParaRPr lang="en-US"/>
        </a:p>
      </dgm:t>
    </dgm:pt>
    <dgm:pt modelId="{F596E979-8646-4141-A578-B56A9F0E48A2}" type="sibTrans" cxnId="{BBF0150B-20E1-4D56-89E5-2066D5D8A8A2}">
      <dgm:prSet/>
      <dgm:spPr/>
      <dgm:t>
        <a:bodyPr/>
        <a:lstStyle/>
        <a:p>
          <a:endParaRPr lang="en-US"/>
        </a:p>
      </dgm:t>
    </dgm:pt>
    <dgm:pt modelId="{BBD35A72-F468-45E9-8805-1A21A633E26D}" type="pres">
      <dgm:prSet presAssocID="{15F4BB62-CDF0-469A-8861-9F35C06B2FD4}" presName="Name0" presStyleCnt="0">
        <dgm:presLayoutVars>
          <dgm:dir/>
          <dgm:resizeHandles val="exact"/>
        </dgm:presLayoutVars>
      </dgm:prSet>
      <dgm:spPr/>
    </dgm:pt>
    <dgm:pt modelId="{60D303BA-3389-4CEE-8C7D-DAC24930B973}" type="pres">
      <dgm:prSet presAssocID="{15F4BB62-CDF0-469A-8861-9F35C06B2FD4}" presName="vNodes" presStyleCnt="0"/>
      <dgm:spPr/>
    </dgm:pt>
    <dgm:pt modelId="{4A5F7CFD-5409-4AAE-AAE1-BBB6691978CD}" type="pres">
      <dgm:prSet presAssocID="{9D54248F-2ECD-44DF-AFDF-88E3172A236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0B0E8-DFA8-404C-B2AD-B21200D1DF13}" type="pres">
      <dgm:prSet presAssocID="{D38E6CC3-A6F6-4369-A3BF-38624BCCE679}" presName="spacerT" presStyleCnt="0"/>
      <dgm:spPr/>
    </dgm:pt>
    <dgm:pt modelId="{BAAC379D-5385-4925-84DA-C5E51306D5A4}" type="pres">
      <dgm:prSet presAssocID="{D38E6CC3-A6F6-4369-A3BF-38624BCCE67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0A096FA-1BBA-4D16-B8E8-2E09A1263114}" type="pres">
      <dgm:prSet presAssocID="{D38E6CC3-A6F6-4369-A3BF-38624BCCE679}" presName="spacerB" presStyleCnt="0"/>
      <dgm:spPr/>
    </dgm:pt>
    <dgm:pt modelId="{CAE0C471-309E-4B0A-B583-18D6AF10F379}" type="pres">
      <dgm:prSet presAssocID="{D898795D-0537-4F97-B3CC-764EFA13251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611EC-EBF0-4BFC-815B-41FDDEBA678E}" type="pres">
      <dgm:prSet presAssocID="{15F4BB62-CDF0-469A-8861-9F35C06B2FD4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0C9BCA3-30F5-4A29-B884-175549B9FD8F}" type="pres">
      <dgm:prSet presAssocID="{15F4BB62-CDF0-469A-8861-9F35C06B2FD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29F7EF6-AE1E-4DD9-BB04-3B1A3327DDC3}" type="pres">
      <dgm:prSet presAssocID="{15F4BB62-CDF0-469A-8861-9F35C06B2FD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58563C-ACB1-4663-B206-99042A838267}" type="presOf" srcId="{D898795D-0537-4F97-B3CC-764EFA132516}" destId="{CAE0C471-309E-4B0A-B583-18D6AF10F379}" srcOrd="0" destOrd="0" presId="urn:microsoft.com/office/officeart/2005/8/layout/equation2"/>
    <dgm:cxn modelId="{23F6F4B7-57DC-4344-AB37-083A2EE70476}" type="presOf" srcId="{9D54248F-2ECD-44DF-AFDF-88E3172A2367}" destId="{4A5F7CFD-5409-4AAE-AAE1-BBB6691978CD}" srcOrd="0" destOrd="0" presId="urn:microsoft.com/office/officeart/2005/8/layout/equation2"/>
    <dgm:cxn modelId="{5D1BDA8B-D810-496C-974D-FBDC84D6E9B1}" type="presOf" srcId="{5F61B46C-334E-4673-805E-6100A8836217}" destId="{B0C9BCA3-30F5-4A29-B884-175549B9FD8F}" srcOrd="1" destOrd="0" presId="urn:microsoft.com/office/officeart/2005/8/layout/equation2"/>
    <dgm:cxn modelId="{2294921D-CAC9-45CC-B184-1416927BD447}" type="presOf" srcId="{D38E6CC3-A6F6-4369-A3BF-38624BCCE679}" destId="{BAAC379D-5385-4925-84DA-C5E51306D5A4}" srcOrd="0" destOrd="0" presId="urn:microsoft.com/office/officeart/2005/8/layout/equation2"/>
    <dgm:cxn modelId="{4A5FCF7E-B736-4259-AEEC-5ECAD87EE72E}" type="presOf" srcId="{CB53C785-FB08-4C4B-94EA-5D6D3B47A5F4}" destId="{229F7EF6-AE1E-4DD9-BB04-3B1A3327DDC3}" srcOrd="0" destOrd="0" presId="urn:microsoft.com/office/officeart/2005/8/layout/equation2"/>
    <dgm:cxn modelId="{CBBA6DB4-5000-4C97-AC0A-3987D4ADFBD6}" type="presOf" srcId="{15F4BB62-CDF0-469A-8861-9F35C06B2FD4}" destId="{BBD35A72-F468-45E9-8805-1A21A633E26D}" srcOrd="0" destOrd="0" presId="urn:microsoft.com/office/officeart/2005/8/layout/equation2"/>
    <dgm:cxn modelId="{FCF0889C-F606-4A79-BEC6-12E13E6E0C97}" srcId="{15F4BB62-CDF0-469A-8861-9F35C06B2FD4}" destId="{D898795D-0537-4F97-B3CC-764EFA132516}" srcOrd="1" destOrd="0" parTransId="{C7342304-F89E-48B5-A65B-1C2B912C7EAB}" sibTransId="{5F61B46C-334E-4673-805E-6100A8836217}"/>
    <dgm:cxn modelId="{95966286-9281-4995-89C4-E15E7E8B4F8F}" srcId="{15F4BB62-CDF0-469A-8861-9F35C06B2FD4}" destId="{9D54248F-2ECD-44DF-AFDF-88E3172A2367}" srcOrd="0" destOrd="0" parTransId="{DC3919AA-7DC8-4E9F-A452-6D9D94AA1D46}" sibTransId="{D38E6CC3-A6F6-4369-A3BF-38624BCCE679}"/>
    <dgm:cxn modelId="{BBF0150B-20E1-4D56-89E5-2066D5D8A8A2}" srcId="{15F4BB62-CDF0-469A-8861-9F35C06B2FD4}" destId="{CB53C785-FB08-4C4B-94EA-5D6D3B47A5F4}" srcOrd="2" destOrd="0" parTransId="{BA61EBC6-B406-4C08-87C9-76A7E84DB274}" sibTransId="{F596E979-8646-4141-A578-B56A9F0E48A2}"/>
    <dgm:cxn modelId="{CC48BED5-D261-4395-B802-BC027B11911C}" type="presOf" srcId="{5F61B46C-334E-4673-805E-6100A8836217}" destId="{2FD611EC-EBF0-4BFC-815B-41FDDEBA678E}" srcOrd="0" destOrd="0" presId="urn:microsoft.com/office/officeart/2005/8/layout/equation2"/>
    <dgm:cxn modelId="{6B5ECDFC-A17C-42C8-9CEA-854C4B905031}" type="presParOf" srcId="{BBD35A72-F468-45E9-8805-1A21A633E26D}" destId="{60D303BA-3389-4CEE-8C7D-DAC24930B973}" srcOrd="0" destOrd="0" presId="urn:microsoft.com/office/officeart/2005/8/layout/equation2"/>
    <dgm:cxn modelId="{B844AEE1-C456-4035-83C3-7C878E235681}" type="presParOf" srcId="{60D303BA-3389-4CEE-8C7D-DAC24930B973}" destId="{4A5F7CFD-5409-4AAE-AAE1-BBB6691978CD}" srcOrd="0" destOrd="0" presId="urn:microsoft.com/office/officeart/2005/8/layout/equation2"/>
    <dgm:cxn modelId="{58DF8CCD-B6C5-41FA-9D7E-340DE0E41430}" type="presParOf" srcId="{60D303BA-3389-4CEE-8C7D-DAC24930B973}" destId="{DB20B0E8-DFA8-404C-B2AD-B21200D1DF13}" srcOrd="1" destOrd="0" presId="urn:microsoft.com/office/officeart/2005/8/layout/equation2"/>
    <dgm:cxn modelId="{DD6D5B0C-7FD3-401C-8386-651487698E45}" type="presParOf" srcId="{60D303BA-3389-4CEE-8C7D-DAC24930B973}" destId="{BAAC379D-5385-4925-84DA-C5E51306D5A4}" srcOrd="2" destOrd="0" presId="urn:microsoft.com/office/officeart/2005/8/layout/equation2"/>
    <dgm:cxn modelId="{09A1731D-3BC7-41CA-B848-0F2C4BD4F3CC}" type="presParOf" srcId="{60D303BA-3389-4CEE-8C7D-DAC24930B973}" destId="{D0A096FA-1BBA-4D16-B8E8-2E09A1263114}" srcOrd="3" destOrd="0" presId="urn:microsoft.com/office/officeart/2005/8/layout/equation2"/>
    <dgm:cxn modelId="{EEDDB41C-2482-4319-A94C-2110C1B956D1}" type="presParOf" srcId="{60D303BA-3389-4CEE-8C7D-DAC24930B973}" destId="{CAE0C471-309E-4B0A-B583-18D6AF10F379}" srcOrd="4" destOrd="0" presId="urn:microsoft.com/office/officeart/2005/8/layout/equation2"/>
    <dgm:cxn modelId="{3F6EB424-1244-4C45-BE82-5BBF32663B8B}" type="presParOf" srcId="{BBD35A72-F468-45E9-8805-1A21A633E26D}" destId="{2FD611EC-EBF0-4BFC-815B-41FDDEBA678E}" srcOrd="1" destOrd="0" presId="urn:microsoft.com/office/officeart/2005/8/layout/equation2"/>
    <dgm:cxn modelId="{6B4FF72E-B03C-47A6-A11F-0569D379DE30}" type="presParOf" srcId="{2FD611EC-EBF0-4BFC-815B-41FDDEBA678E}" destId="{B0C9BCA3-30F5-4A29-B884-175549B9FD8F}" srcOrd="0" destOrd="0" presId="urn:microsoft.com/office/officeart/2005/8/layout/equation2"/>
    <dgm:cxn modelId="{B8AC659C-F54A-4D94-ABAF-13F818C946BF}" type="presParOf" srcId="{BBD35A72-F468-45E9-8805-1A21A633E26D}" destId="{229F7EF6-AE1E-4DD9-BB04-3B1A3327DDC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0EAEAD-C377-4581-9CA7-1B9F5AF9B348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D6C28F-CF80-44F3-B124-7C9AF0311E3B}">
      <dgm:prSet phldrT="[Text]"/>
      <dgm:spPr/>
      <dgm:t>
        <a:bodyPr/>
        <a:lstStyle/>
        <a:p>
          <a:r>
            <a:rPr lang="en-US" dirty="0" smtClean="0"/>
            <a:t>Shot</a:t>
          </a:r>
          <a:endParaRPr lang="en-US" dirty="0"/>
        </a:p>
      </dgm:t>
    </dgm:pt>
    <dgm:pt modelId="{1355FE78-6DD3-4DCF-8F58-F957B1B2E21E}" type="parTrans" cxnId="{5DD0B41D-DE7F-4C8B-B3B5-4E374F1ECC67}">
      <dgm:prSet/>
      <dgm:spPr/>
      <dgm:t>
        <a:bodyPr/>
        <a:lstStyle/>
        <a:p>
          <a:endParaRPr lang="en-US"/>
        </a:p>
      </dgm:t>
    </dgm:pt>
    <dgm:pt modelId="{83EF33BF-22A7-4EAA-8928-FD5C9910828F}" type="sibTrans" cxnId="{5DD0B41D-DE7F-4C8B-B3B5-4E374F1ECC67}">
      <dgm:prSet/>
      <dgm:spPr/>
      <dgm:t>
        <a:bodyPr/>
        <a:lstStyle/>
        <a:p>
          <a:endParaRPr lang="en-US"/>
        </a:p>
      </dgm:t>
    </dgm:pt>
    <dgm:pt modelId="{0B6176C4-6CC0-42C9-A348-57D7C5DB5522}">
      <dgm:prSet phldrT="[Text]"/>
      <dgm:spPr/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0F296FDF-07F8-47F9-97F7-393AB539A357}" type="parTrans" cxnId="{B51D982A-2DEE-4267-8545-9175B96C1400}">
      <dgm:prSet/>
      <dgm:spPr/>
      <dgm:t>
        <a:bodyPr/>
        <a:lstStyle/>
        <a:p>
          <a:endParaRPr lang="en-US"/>
        </a:p>
      </dgm:t>
    </dgm:pt>
    <dgm:pt modelId="{442FAB2A-2715-4144-A3DF-BB1DE19E46E4}" type="sibTrans" cxnId="{B51D982A-2DEE-4267-8545-9175B96C1400}">
      <dgm:prSet/>
      <dgm:spPr/>
      <dgm:t>
        <a:bodyPr/>
        <a:lstStyle/>
        <a:p>
          <a:endParaRPr lang="en-US"/>
        </a:p>
      </dgm:t>
    </dgm:pt>
    <dgm:pt modelId="{515E80E9-C957-4FF5-B9CB-200D28D21281}" type="pres">
      <dgm:prSet presAssocID="{7A0EAEAD-C377-4581-9CA7-1B9F5AF9B34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F4E30-088D-4253-BA3F-52B21B664F07}" type="pres">
      <dgm:prSet presAssocID="{28D6C28F-CF80-44F3-B124-7C9AF0311E3B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DF4BC-8E1C-4481-8A63-1FAE1DEA6126}" type="pres">
      <dgm:prSet presAssocID="{83EF33BF-22A7-4EAA-8928-FD5C9910828F}" presName="space" presStyleCnt="0"/>
      <dgm:spPr/>
    </dgm:pt>
    <dgm:pt modelId="{D99F8F42-472C-4BFC-BC5B-9254B1E6A44F}" type="pres">
      <dgm:prSet presAssocID="{0B6176C4-6CC0-42C9-A348-57D7C5DB5522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1D982A-2DEE-4267-8545-9175B96C1400}" srcId="{7A0EAEAD-C377-4581-9CA7-1B9F5AF9B348}" destId="{0B6176C4-6CC0-42C9-A348-57D7C5DB5522}" srcOrd="1" destOrd="0" parTransId="{0F296FDF-07F8-47F9-97F7-393AB539A357}" sibTransId="{442FAB2A-2715-4144-A3DF-BB1DE19E46E4}"/>
    <dgm:cxn modelId="{F94EB203-7CDC-4671-A727-23A8F0136F56}" type="presOf" srcId="{7A0EAEAD-C377-4581-9CA7-1B9F5AF9B348}" destId="{515E80E9-C957-4FF5-B9CB-200D28D21281}" srcOrd="0" destOrd="0" presId="urn:microsoft.com/office/officeart/2005/8/layout/venn3"/>
    <dgm:cxn modelId="{5DD0B41D-DE7F-4C8B-B3B5-4E374F1ECC67}" srcId="{7A0EAEAD-C377-4581-9CA7-1B9F5AF9B348}" destId="{28D6C28F-CF80-44F3-B124-7C9AF0311E3B}" srcOrd="0" destOrd="0" parTransId="{1355FE78-6DD3-4DCF-8F58-F957B1B2E21E}" sibTransId="{83EF33BF-22A7-4EAA-8928-FD5C9910828F}"/>
    <dgm:cxn modelId="{64CF7493-51BE-4975-AED1-1847CDB287E0}" type="presOf" srcId="{28D6C28F-CF80-44F3-B124-7C9AF0311E3B}" destId="{36DF4E30-088D-4253-BA3F-52B21B664F07}" srcOrd="0" destOrd="0" presId="urn:microsoft.com/office/officeart/2005/8/layout/venn3"/>
    <dgm:cxn modelId="{56B78746-2035-4709-A83E-B057E198711B}" type="presOf" srcId="{0B6176C4-6CC0-42C9-A348-57D7C5DB5522}" destId="{D99F8F42-472C-4BFC-BC5B-9254B1E6A44F}" srcOrd="0" destOrd="0" presId="urn:microsoft.com/office/officeart/2005/8/layout/venn3"/>
    <dgm:cxn modelId="{F65040F7-DEFB-4577-B872-22CC5D678B1A}" type="presParOf" srcId="{515E80E9-C957-4FF5-B9CB-200D28D21281}" destId="{36DF4E30-088D-4253-BA3F-52B21B664F07}" srcOrd="0" destOrd="0" presId="urn:microsoft.com/office/officeart/2005/8/layout/venn3"/>
    <dgm:cxn modelId="{7F50B54A-5E17-4D19-A9E8-B255AB675976}" type="presParOf" srcId="{515E80E9-C957-4FF5-B9CB-200D28D21281}" destId="{E61DF4BC-8E1C-4481-8A63-1FAE1DEA6126}" srcOrd="1" destOrd="0" presId="urn:microsoft.com/office/officeart/2005/8/layout/venn3"/>
    <dgm:cxn modelId="{FE7AB864-0AE1-4665-ABB9-3E54CACF4BF2}" type="presParOf" srcId="{515E80E9-C957-4FF5-B9CB-200D28D21281}" destId="{D99F8F42-472C-4BFC-BC5B-9254B1E6A44F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0EAEAD-C377-4581-9CA7-1B9F5AF9B348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6176C4-6CC0-42C9-A348-57D7C5DB5522}">
      <dgm:prSet phldrT="[Text]"/>
      <dgm:spPr/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0F296FDF-07F8-47F9-97F7-393AB539A357}" type="parTrans" cxnId="{B51D982A-2DEE-4267-8545-9175B96C1400}">
      <dgm:prSet/>
      <dgm:spPr/>
      <dgm:t>
        <a:bodyPr/>
        <a:lstStyle/>
        <a:p>
          <a:endParaRPr lang="en-US"/>
        </a:p>
      </dgm:t>
    </dgm:pt>
    <dgm:pt modelId="{442FAB2A-2715-4144-A3DF-BB1DE19E46E4}" type="sibTrans" cxnId="{B51D982A-2DEE-4267-8545-9175B96C1400}">
      <dgm:prSet/>
      <dgm:spPr/>
      <dgm:t>
        <a:bodyPr/>
        <a:lstStyle/>
        <a:p>
          <a:endParaRPr lang="en-US"/>
        </a:p>
      </dgm:t>
    </dgm:pt>
    <dgm:pt modelId="{515E80E9-C957-4FF5-B9CB-200D28D21281}" type="pres">
      <dgm:prSet presAssocID="{7A0EAEAD-C377-4581-9CA7-1B9F5AF9B34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9F8F42-472C-4BFC-BC5B-9254B1E6A44F}" type="pres">
      <dgm:prSet presAssocID="{0B6176C4-6CC0-42C9-A348-57D7C5DB5522}" presName="Name5" presStyleLbl="ven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1D982A-2DEE-4267-8545-9175B96C1400}" srcId="{7A0EAEAD-C377-4581-9CA7-1B9F5AF9B348}" destId="{0B6176C4-6CC0-42C9-A348-57D7C5DB5522}" srcOrd="0" destOrd="0" parTransId="{0F296FDF-07F8-47F9-97F7-393AB539A357}" sibTransId="{442FAB2A-2715-4144-A3DF-BB1DE19E46E4}"/>
    <dgm:cxn modelId="{34E4ED72-2AA6-423D-9507-6EECBFEB3651}" type="presOf" srcId="{7A0EAEAD-C377-4581-9CA7-1B9F5AF9B348}" destId="{515E80E9-C957-4FF5-B9CB-200D28D21281}" srcOrd="0" destOrd="0" presId="urn:microsoft.com/office/officeart/2005/8/layout/venn3"/>
    <dgm:cxn modelId="{B4F684F5-560B-454A-9CB2-30EBF1861721}" type="presOf" srcId="{0B6176C4-6CC0-42C9-A348-57D7C5DB5522}" destId="{D99F8F42-472C-4BFC-BC5B-9254B1E6A44F}" srcOrd="0" destOrd="0" presId="urn:microsoft.com/office/officeart/2005/8/layout/venn3"/>
    <dgm:cxn modelId="{C6141AD4-8C55-41A6-84DD-BC4A64E5AA62}" type="presParOf" srcId="{515E80E9-C957-4FF5-B9CB-200D28D21281}" destId="{D99F8F42-472C-4BFC-BC5B-9254B1E6A44F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0EAEAD-C377-4581-9CA7-1B9F5AF9B348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D6C28F-CF80-44F3-B124-7C9AF0311E3B}">
      <dgm:prSet phldrT="[Text]"/>
      <dgm:spPr/>
      <dgm:t>
        <a:bodyPr/>
        <a:lstStyle/>
        <a:p>
          <a:r>
            <a:rPr lang="en-US" dirty="0" smtClean="0"/>
            <a:t>Shot</a:t>
          </a:r>
          <a:endParaRPr lang="en-US" dirty="0"/>
        </a:p>
      </dgm:t>
    </dgm:pt>
    <dgm:pt modelId="{1355FE78-6DD3-4DCF-8F58-F957B1B2E21E}" type="parTrans" cxnId="{5DD0B41D-DE7F-4C8B-B3B5-4E374F1ECC67}">
      <dgm:prSet/>
      <dgm:spPr/>
      <dgm:t>
        <a:bodyPr/>
        <a:lstStyle/>
        <a:p>
          <a:endParaRPr lang="en-US"/>
        </a:p>
      </dgm:t>
    </dgm:pt>
    <dgm:pt modelId="{83EF33BF-22A7-4EAA-8928-FD5C9910828F}" type="sibTrans" cxnId="{5DD0B41D-DE7F-4C8B-B3B5-4E374F1ECC67}">
      <dgm:prSet/>
      <dgm:spPr/>
      <dgm:t>
        <a:bodyPr/>
        <a:lstStyle/>
        <a:p>
          <a:endParaRPr lang="en-US"/>
        </a:p>
      </dgm:t>
    </dgm:pt>
    <dgm:pt modelId="{515E80E9-C957-4FF5-B9CB-200D28D21281}" type="pres">
      <dgm:prSet presAssocID="{7A0EAEAD-C377-4581-9CA7-1B9F5AF9B34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F4E30-088D-4253-BA3F-52B21B664F07}" type="pres">
      <dgm:prSet presAssocID="{28D6C28F-CF80-44F3-B124-7C9AF0311E3B}" presName="Name5" presStyleLbl="vennNode1" presStyleIdx="0" presStyleCnt="1" custLinFactNeighborX="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AA2602-46FB-4C54-9553-3A8754F0BF46}" type="presOf" srcId="{7A0EAEAD-C377-4581-9CA7-1B9F5AF9B348}" destId="{515E80E9-C957-4FF5-B9CB-200D28D21281}" srcOrd="0" destOrd="0" presId="urn:microsoft.com/office/officeart/2005/8/layout/venn3"/>
    <dgm:cxn modelId="{5DD0B41D-DE7F-4C8B-B3B5-4E374F1ECC67}" srcId="{7A0EAEAD-C377-4581-9CA7-1B9F5AF9B348}" destId="{28D6C28F-CF80-44F3-B124-7C9AF0311E3B}" srcOrd="0" destOrd="0" parTransId="{1355FE78-6DD3-4DCF-8F58-F957B1B2E21E}" sibTransId="{83EF33BF-22A7-4EAA-8928-FD5C9910828F}"/>
    <dgm:cxn modelId="{FF9F3B16-E20B-4BF6-9D5C-A4E840157749}" type="presOf" srcId="{28D6C28F-CF80-44F3-B124-7C9AF0311E3B}" destId="{36DF4E30-088D-4253-BA3F-52B21B664F07}" srcOrd="0" destOrd="0" presId="urn:microsoft.com/office/officeart/2005/8/layout/venn3"/>
    <dgm:cxn modelId="{2C4DE973-BD7E-4364-BBFB-31461F698763}" type="presParOf" srcId="{515E80E9-C957-4FF5-B9CB-200D28D21281}" destId="{36DF4E30-088D-4253-BA3F-52B21B664F07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F4BB62-CDF0-469A-8861-9F35C06B2FD4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9D54248F-2ECD-44DF-AFDF-88E3172A2367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DC3919AA-7DC8-4E9F-A452-6D9D94AA1D46}" type="parTrans" cxnId="{95966286-9281-4995-89C4-E15E7E8B4F8F}">
      <dgm:prSet/>
      <dgm:spPr/>
      <dgm:t>
        <a:bodyPr/>
        <a:lstStyle/>
        <a:p>
          <a:endParaRPr lang="en-US"/>
        </a:p>
      </dgm:t>
    </dgm:pt>
    <dgm:pt modelId="{D38E6CC3-A6F6-4369-A3BF-38624BCCE679}" type="sibTrans" cxnId="{95966286-9281-4995-89C4-E15E7E8B4F8F}">
      <dgm:prSet/>
      <dgm:spPr/>
      <dgm:t>
        <a:bodyPr/>
        <a:lstStyle/>
        <a:p>
          <a:endParaRPr lang="en-US"/>
        </a:p>
      </dgm:t>
    </dgm:pt>
    <dgm:pt modelId="{D898795D-0537-4F97-B3CC-764EFA132516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C7342304-F89E-48B5-A65B-1C2B912C7EAB}" type="parTrans" cxnId="{FCF0889C-F606-4A79-BEC6-12E13E6E0C97}">
      <dgm:prSet/>
      <dgm:spPr/>
      <dgm:t>
        <a:bodyPr/>
        <a:lstStyle/>
        <a:p>
          <a:endParaRPr lang="en-US"/>
        </a:p>
      </dgm:t>
    </dgm:pt>
    <dgm:pt modelId="{5F61B46C-334E-4673-805E-6100A8836217}" type="sibTrans" cxnId="{FCF0889C-F606-4A79-BEC6-12E13E6E0C97}">
      <dgm:prSet/>
      <dgm:spPr/>
      <dgm:t>
        <a:bodyPr/>
        <a:lstStyle/>
        <a:p>
          <a:endParaRPr lang="en-US"/>
        </a:p>
      </dgm:t>
    </dgm:pt>
    <dgm:pt modelId="{CB53C785-FB08-4C4B-94EA-5D6D3B47A5F4}">
      <dgm:prSet phldrT="[Text]"/>
      <dgm:spPr/>
      <dgm:t>
        <a:bodyPr/>
        <a:lstStyle/>
        <a:p>
          <a:r>
            <a:rPr lang="en-US" dirty="0" smtClean="0"/>
            <a:t>Frame</a:t>
          </a:r>
          <a:endParaRPr lang="en-US" dirty="0"/>
        </a:p>
      </dgm:t>
    </dgm:pt>
    <dgm:pt modelId="{BA61EBC6-B406-4C08-87C9-76A7E84DB274}" type="parTrans" cxnId="{BBF0150B-20E1-4D56-89E5-2066D5D8A8A2}">
      <dgm:prSet/>
      <dgm:spPr/>
      <dgm:t>
        <a:bodyPr/>
        <a:lstStyle/>
        <a:p>
          <a:endParaRPr lang="en-US"/>
        </a:p>
      </dgm:t>
    </dgm:pt>
    <dgm:pt modelId="{F596E979-8646-4141-A578-B56A9F0E48A2}" type="sibTrans" cxnId="{BBF0150B-20E1-4D56-89E5-2066D5D8A8A2}">
      <dgm:prSet/>
      <dgm:spPr/>
      <dgm:t>
        <a:bodyPr/>
        <a:lstStyle/>
        <a:p>
          <a:endParaRPr lang="en-US"/>
        </a:p>
      </dgm:t>
    </dgm:pt>
    <dgm:pt modelId="{BBD35A72-F468-45E9-8805-1A21A633E26D}" type="pres">
      <dgm:prSet presAssocID="{15F4BB62-CDF0-469A-8861-9F35C06B2FD4}" presName="Name0" presStyleCnt="0">
        <dgm:presLayoutVars>
          <dgm:dir/>
          <dgm:resizeHandles val="exact"/>
        </dgm:presLayoutVars>
      </dgm:prSet>
      <dgm:spPr/>
    </dgm:pt>
    <dgm:pt modelId="{60D303BA-3389-4CEE-8C7D-DAC24930B973}" type="pres">
      <dgm:prSet presAssocID="{15F4BB62-CDF0-469A-8861-9F35C06B2FD4}" presName="vNodes" presStyleCnt="0"/>
      <dgm:spPr/>
    </dgm:pt>
    <dgm:pt modelId="{4A5F7CFD-5409-4AAE-AAE1-BBB6691978CD}" type="pres">
      <dgm:prSet presAssocID="{9D54248F-2ECD-44DF-AFDF-88E3172A2367}" presName="node" presStyleLbl="node1" presStyleIdx="0" presStyleCnt="3" custScaleX="152033" custScaleY="143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0B0E8-DFA8-404C-B2AD-B21200D1DF13}" type="pres">
      <dgm:prSet presAssocID="{D38E6CC3-A6F6-4369-A3BF-38624BCCE679}" presName="spacerT" presStyleCnt="0"/>
      <dgm:spPr/>
    </dgm:pt>
    <dgm:pt modelId="{BAAC379D-5385-4925-84DA-C5E51306D5A4}" type="pres">
      <dgm:prSet presAssocID="{D38E6CC3-A6F6-4369-A3BF-38624BCCE679}" presName="sibTrans" presStyleLbl="sibTrans2D1" presStyleIdx="0" presStyleCnt="2" custLinFactY="-93917" custLinFactNeighborX="-7967" custLinFactNeighborY="-100000"/>
      <dgm:spPr/>
      <dgm:t>
        <a:bodyPr/>
        <a:lstStyle/>
        <a:p>
          <a:endParaRPr lang="en-US"/>
        </a:p>
      </dgm:t>
    </dgm:pt>
    <dgm:pt modelId="{D0A096FA-1BBA-4D16-B8E8-2E09A1263114}" type="pres">
      <dgm:prSet presAssocID="{D38E6CC3-A6F6-4369-A3BF-38624BCCE679}" presName="spacerB" presStyleCnt="0"/>
      <dgm:spPr/>
    </dgm:pt>
    <dgm:pt modelId="{CAE0C471-309E-4B0A-B583-18D6AF10F379}" type="pres">
      <dgm:prSet presAssocID="{D898795D-0537-4F97-B3CC-764EFA132516}" presName="node" presStyleLbl="node1" presStyleIdx="1" presStyleCnt="3" custScaleX="158528" custScaleY="1517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611EC-EBF0-4BFC-815B-41FDDEBA678E}" type="pres">
      <dgm:prSet presAssocID="{15F4BB62-CDF0-469A-8861-9F35C06B2FD4}" presName="sibTransLast" presStyleLbl="sibTrans2D1" presStyleIdx="1" presStyleCnt="2" custLinFactX="200000" custLinFactY="52422" custLinFactNeighborX="233511" custLinFactNeighborY="100000"/>
      <dgm:spPr/>
      <dgm:t>
        <a:bodyPr/>
        <a:lstStyle/>
        <a:p>
          <a:endParaRPr lang="en-US"/>
        </a:p>
      </dgm:t>
    </dgm:pt>
    <dgm:pt modelId="{B0C9BCA3-30F5-4A29-B884-175549B9FD8F}" type="pres">
      <dgm:prSet presAssocID="{15F4BB62-CDF0-469A-8861-9F35C06B2FD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29F7EF6-AE1E-4DD9-BB04-3B1A3327DDC3}" type="pres">
      <dgm:prSet presAssocID="{15F4BB62-CDF0-469A-8861-9F35C06B2FD4}" presName="lastNode" presStyleLbl="node1" presStyleIdx="2" presStyleCnt="3" custScaleX="114815" custScaleY="111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BBE159-8141-4938-8E5E-BED7C6ABD5C1}" type="presOf" srcId="{D38E6CC3-A6F6-4369-A3BF-38624BCCE679}" destId="{BAAC379D-5385-4925-84DA-C5E51306D5A4}" srcOrd="0" destOrd="0" presId="urn:microsoft.com/office/officeart/2005/8/layout/equation2"/>
    <dgm:cxn modelId="{4DDEBAC4-9CD1-4FAD-8200-A2022B1A79AF}" type="presOf" srcId="{D898795D-0537-4F97-B3CC-764EFA132516}" destId="{CAE0C471-309E-4B0A-B583-18D6AF10F379}" srcOrd="0" destOrd="0" presId="urn:microsoft.com/office/officeart/2005/8/layout/equation2"/>
    <dgm:cxn modelId="{131AB3A3-E2ED-4ECD-A88D-7B760044C163}" type="presOf" srcId="{CB53C785-FB08-4C4B-94EA-5D6D3B47A5F4}" destId="{229F7EF6-AE1E-4DD9-BB04-3B1A3327DDC3}" srcOrd="0" destOrd="0" presId="urn:microsoft.com/office/officeart/2005/8/layout/equation2"/>
    <dgm:cxn modelId="{9A50D294-EAC9-4ABE-9F43-6FAC1D8D33F0}" type="presOf" srcId="{9D54248F-2ECD-44DF-AFDF-88E3172A2367}" destId="{4A5F7CFD-5409-4AAE-AAE1-BBB6691978CD}" srcOrd="0" destOrd="0" presId="urn:microsoft.com/office/officeart/2005/8/layout/equation2"/>
    <dgm:cxn modelId="{FCF0889C-F606-4A79-BEC6-12E13E6E0C97}" srcId="{15F4BB62-CDF0-469A-8861-9F35C06B2FD4}" destId="{D898795D-0537-4F97-B3CC-764EFA132516}" srcOrd="1" destOrd="0" parTransId="{C7342304-F89E-48B5-A65B-1C2B912C7EAB}" sibTransId="{5F61B46C-334E-4673-805E-6100A8836217}"/>
    <dgm:cxn modelId="{95966286-9281-4995-89C4-E15E7E8B4F8F}" srcId="{15F4BB62-CDF0-469A-8861-9F35C06B2FD4}" destId="{9D54248F-2ECD-44DF-AFDF-88E3172A2367}" srcOrd="0" destOrd="0" parTransId="{DC3919AA-7DC8-4E9F-A452-6D9D94AA1D46}" sibTransId="{D38E6CC3-A6F6-4369-A3BF-38624BCCE679}"/>
    <dgm:cxn modelId="{BBF0150B-20E1-4D56-89E5-2066D5D8A8A2}" srcId="{15F4BB62-CDF0-469A-8861-9F35C06B2FD4}" destId="{CB53C785-FB08-4C4B-94EA-5D6D3B47A5F4}" srcOrd="2" destOrd="0" parTransId="{BA61EBC6-B406-4C08-87C9-76A7E84DB274}" sibTransId="{F596E979-8646-4141-A578-B56A9F0E48A2}"/>
    <dgm:cxn modelId="{67E3BCF2-9392-41A5-8514-B6EA422A1DAD}" type="presOf" srcId="{5F61B46C-334E-4673-805E-6100A8836217}" destId="{B0C9BCA3-30F5-4A29-B884-175549B9FD8F}" srcOrd="1" destOrd="0" presId="urn:microsoft.com/office/officeart/2005/8/layout/equation2"/>
    <dgm:cxn modelId="{26D98904-38A4-4697-84B4-FD2B6325DAFC}" type="presOf" srcId="{5F61B46C-334E-4673-805E-6100A8836217}" destId="{2FD611EC-EBF0-4BFC-815B-41FDDEBA678E}" srcOrd="0" destOrd="0" presId="urn:microsoft.com/office/officeart/2005/8/layout/equation2"/>
    <dgm:cxn modelId="{622AA57B-D134-4178-8B9B-0821B949377C}" type="presOf" srcId="{15F4BB62-CDF0-469A-8861-9F35C06B2FD4}" destId="{BBD35A72-F468-45E9-8805-1A21A633E26D}" srcOrd="0" destOrd="0" presId="urn:microsoft.com/office/officeart/2005/8/layout/equation2"/>
    <dgm:cxn modelId="{C2A78C98-BE2F-4801-B86A-EBBCB7136ED7}" type="presParOf" srcId="{BBD35A72-F468-45E9-8805-1A21A633E26D}" destId="{60D303BA-3389-4CEE-8C7D-DAC24930B973}" srcOrd="0" destOrd="0" presId="urn:microsoft.com/office/officeart/2005/8/layout/equation2"/>
    <dgm:cxn modelId="{BEE74511-27C3-47FB-8F79-9DAA0E2A1E24}" type="presParOf" srcId="{60D303BA-3389-4CEE-8C7D-DAC24930B973}" destId="{4A5F7CFD-5409-4AAE-AAE1-BBB6691978CD}" srcOrd="0" destOrd="0" presId="urn:microsoft.com/office/officeart/2005/8/layout/equation2"/>
    <dgm:cxn modelId="{46845E43-4AE4-4D11-9154-5D6DB4B4CE6C}" type="presParOf" srcId="{60D303BA-3389-4CEE-8C7D-DAC24930B973}" destId="{DB20B0E8-DFA8-404C-B2AD-B21200D1DF13}" srcOrd="1" destOrd="0" presId="urn:microsoft.com/office/officeart/2005/8/layout/equation2"/>
    <dgm:cxn modelId="{7188DC6B-76B1-4A58-A85B-5921D3179C1A}" type="presParOf" srcId="{60D303BA-3389-4CEE-8C7D-DAC24930B973}" destId="{BAAC379D-5385-4925-84DA-C5E51306D5A4}" srcOrd="2" destOrd="0" presId="urn:microsoft.com/office/officeart/2005/8/layout/equation2"/>
    <dgm:cxn modelId="{85C2A8A3-96AA-43DE-BD92-8315B536961E}" type="presParOf" srcId="{60D303BA-3389-4CEE-8C7D-DAC24930B973}" destId="{D0A096FA-1BBA-4D16-B8E8-2E09A1263114}" srcOrd="3" destOrd="0" presId="urn:microsoft.com/office/officeart/2005/8/layout/equation2"/>
    <dgm:cxn modelId="{D17DDB5E-A098-4F98-82EB-0BA22A50DE17}" type="presParOf" srcId="{60D303BA-3389-4CEE-8C7D-DAC24930B973}" destId="{CAE0C471-309E-4B0A-B583-18D6AF10F379}" srcOrd="4" destOrd="0" presId="urn:microsoft.com/office/officeart/2005/8/layout/equation2"/>
    <dgm:cxn modelId="{6CC440CD-B586-4A75-A589-9C966D145AE9}" type="presParOf" srcId="{BBD35A72-F468-45E9-8805-1A21A633E26D}" destId="{2FD611EC-EBF0-4BFC-815B-41FDDEBA678E}" srcOrd="1" destOrd="0" presId="urn:microsoft.com/office/officeart/2005/8/layout/equation2"/>
    <dgm:cxn modelId="{4F5AF990-D824-4EA2-ACB7-4C49AC8645E8}" type="presParOf" srcId="{2FD611EC-EBF0-4BFC-815B-41FDDEBA678E}" destId="{B0C9BCA3-30F5-4A29-B884-175549B9FD8F}" srcOrd="0" destOrd="0" presId="urn:microsoft.com/office/officeart/2005/8/layout/equation2"/>
    <dgm:cxn modelId="{5B62A80E-C16D-4746-B793-CCB55BB2AD13}" type="presParOf" srcId="{BBD35A72-F468-45E9-8805-1A21A633E26D}" destId="{229F7EF6-AE1E-4DD9-BB04-3B1A3327DDC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0EAEAD-C377-4581-9CA7-1B9F5AF9B348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6176C4-6CC0-42C9-A348-57D7C5DB5522}">
      <dgm:prSet phldrT="[Text]"/>
      <dgm:spPr/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0F296FDF-07F8-47F9-97F7-393AB539A357}" type="parTrans" cxnId="{B51D982A-2DEE-4267-8545-9175B96C1400}">
      <dgm:prSet/>
      <dgm:spPr/>
      <dgm:t>
        <a:bodyPr/>
        <a:lstStyle/>
        <a:p>
          <a:endParaRPr lang="en-US"/>
        </a:p>
      </dgm:t>
    </dgm:pt>
    <dgm:pt modelId="{442FAB2A-2715-4144-A3DF-BB1DE19E46E4}" type="sibTrans" cxnId="{B51D982A-2DEE-4267-8545-9175B96C1400}">
      <dgm:prSet/>
      <dgm:spPr/>
      <dgm:t>
        <a:bodyPr/>
        <a:lstStyle/>
        <a:p>
          <a:endParaRPr lang="en-US"/>
        </a:p>
      </dgm:t>
    </dgm:pt>
    <dgm:pt modelId="{515E80E9-C957-4FF5-B9CB-200D28D21281}" type="pres">
      <dgm:prSet presAssocID="{7A0EAEAD-C377-4581-9CA7-1B9F5AF9B34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9F8F42-472C-4BFC-BC5B-9254B1E6A44F}" type="pres">
      <dgm:prSet presAssocID="{0B6176C4-6CC0-42C9-A348-57D7C5DB5522}" presName="Name5" presStyleLbl="ven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1D982A-2DEE-4267-8545-9175B96C1400}" srcId="{7A0EAEAD-C377-4581-9CA7-1B9F5AF9B348}" destId="{0B6176C4-6CC0-42C9-A348-57D7C5DB5522}" srcOrd="0" destOrd="0" parTransId="{0F296FDF-07F8-47F9-97F7-393AB539A357}" sibTransId="{442FAB2A-2715-4144-A3DF-BB1DE19E46E4}"/>
    <dgm:cxn modelId="{FEBA751F-5334-4428-8D5C-326C19E6E3D3}" type="presOf" srcId="{7A0EAEAD-C377-4581-9CA7-1B9F5AF9B348}" destId="{515E80E9-C957-4FF5-B9CB-200D28D21281}" srcOrd="0" destOrd="0" presId="urn:microsoft.com/office/officeart/2005/8/layout/venn3"/>
    <dgm:cxn modelId="{D6937072-302C-4406-9B7E-08183949574C}" type="presOf" srcId="{0B6176C4-6CC0-42C9-A348-57D7C5DB5522}" destId="{D99F8F42-472C-4BFC-BC5B-9254B1E6A44F}" srcOrd="0" destOrd="0" presId="urn:microsoft.com/office/officeart/2005/8/layout/venn3"/>
    <dgm:cxn modelId="{075A9DCC-0C00-4C00-84DE-B3C26885BEC5}" type="presParOf" srcId="{515E80E9-C957-4FF5-B9CB-200D28D21281}" destId="{D99F8F42-472C-4BFC-BC5B-9254B1E6A44F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0220B0-6984-44C8-B36F-BFAF84174E8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A660DC-C1A2-4EBF-B6B0-F0D28EB2E9FB}">
      <dgm:prSet phldrT="[Text]"/>
      <dgm:spPr/>
      <dgm:t>
        <a:bodyPr/>
        <a:lstStyle/>
        <a:p>
          <a:r>
            <a:rPr lang="en-US" dirty="0" smtClean="0"/>
            <a:t>Commercial Detection</a:t>
          </a:r>
          <a:endParaRPr lang="en-US" dirty="0"/>
        </a:p>
      </dgm:t>
    </dgm:pt>
    <dgm:pt modelId="{9C6D4436-211F-4D08-9676-9D9144141B73}" type="parTrans" cxnId="{9DE21FA4-7FD6-42E4-A42C-888B80A56E7E}">
      <dgm:prSet/>
      <dgm:spPr/>
      <dgm:t>
        <a:bodyPr/>
        <a:lstStyle/>
        <a:p>
          <a:endParaRPr lang="en-US"/>
        </a:p>
      </dgm:t>
    </dgm:pt>
    <dgm:pt modelId="{6E8507AB-060C-423F-AB95-94C55FC16CB1}" type="sibTrans" cxnId="{9DE21FA4-7FD6-42E4-A42C-888B80A56E7E}">
      <dgm:prSet/>
      <dgm:spPr/>
      <dgm:t>
        <a:bodyPr/>
        <a:lstStyle/>
        <a:p>
          <a:endParaRPr lang="en-US"/>
        </a:p>
      </dgm:t>
    </dgm:pt>
    <dgm:pt modelId="{CD4F65B2-C90F-4661-8500-34DD35E2C68D}">
      <dgm:prSet phldrT="[Text]"/>
      <dgm:spPr/>
      <dgm:t>
        <a:bodyPr/>
        <a:lstStyle/>
        <a:p>
          <a:r>
            <a:rPr lang="en-US" dirty="0" smtClean="0"/>
            <a:t>Clock Detection</a:t>
          </a:r>
          <a:endParaRPr lang="en-US" dirty="0"/>
        </a:p>
      </dgm:t>
    </dgm:pt>
    <dgm:pt modelId="{7F64DF11-C278-40C0-BCE5-8526EB18219D}" type="parTrans" cxnId="{D65F6BE2-8226-4FAC-85FE-47DAE55C4542}">
      <dgm:prSet/>
      <dgm:spPr/>
      <dgm:t>
        <a:bodyPr/>
        <a:lstStyle/>
        <a:p>
          <a:endParaRPr lang="en-US"/>
        </a:p>
      </dgm:t>
    </dgm:pt>
    <dgm:pt modelId="{D2EEE92A-9BA0-4F93-ABC1-5FC94165E411}" type="sibTrans" cxnId="{D65F6BE2-8226-4FAC-85FE-47DAE55C4542}">
      <dgm:prSet/>
      <dgm:spPr/>
      <dgm:t>
        <a:bodyPr/>
        <a:lstStyle/>
        <a:p>
          <a:endParaRPr lang="en-US"/>
        </a:p>
      </dgm:t>
    </dgm:pt>
    <dgm:pt modelId="{7777D823-C78C-4AAA-816E-9B93C720918C}">
      <dgm:prSet phldrT="[Text]"/>
      <dgm:spPr/>
      <dgm:t>
        <a:bodyPr/>
        <a:lstStyle/>
        <a:p>
          <a:r>
            <a:rPr lang="en-US" dirty="0" smtClean="0"/>
            <a:t>Other functions … …</a:t>
          </a:r>
          <a:endParaRPr lang="en-US" dirty="0"/>
        </a:p>
      </dgm:t>
    </dgm:pt>
    <dgm:pt modelId="{BEC5903A-6A23-4FF7-A3DF-3E07CDB139D8}" type="parTrans" cxnId="{5163B850-7869-4FC3-9199-D89152A32850}">
      <dgm:prSet/>
      <dgm:spPr/>
      <dgm:t>
        <a:bodyPr/>
        <a:lstStyle/>
        <a:p>
          <a:endParaRPr lang="en-US"/>
        </a:p>
      </dgm:t>
    </dgm:pt>
    <dgm:pt modelId="{EF3397DA-EA9A-4F87-9E6E-778E54417D1E}" type="sibTrans" cxnId="{5163B850-7869-4FC3-9199-D89152A32850}">
      <dgm:prSet/>
      <dgm:spPr/>
      <dgm:t>
        <a:bodyPr/>
        <a:lstStyle/>
        <a:p>
          <a:endParaRPr lang="en-US"/>
        </a:p>
      </dgm:t>
    </dgm:pt>
    <dgm:pt modelId="{26DCCBF2-2F35-4722-A685-C3D2436E4351}" type="pres">
      <dgm:prSet presAssocID="{EB0220B0-6984-44C8-B36F-BFAF84174E8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50471D-6552-4491-841D-26CC55036A72}" type="pres">
      <dgm:prSet presAssocID="{BCA660DC-C1A2-4EBF-B6B0-F0D28EB2E9FB}" presName="parentLin" presStyleCnt="0"/>
      <dgm:spPr/>
    </dgm:pt>
    <dgm:pt modelId="{29696620-9A74-4699-B4BE-86EED49DD3BA}" type="pres">
      <dgm:prSet presAssocID="{BCA660DC-C1A2-4EBF-B6B0-F0D28EB2E9F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D4847B7-9A05-45F9-B3FF-62A611CDC280}" type="pres">
      <dgm:prSet presAssocID="{BCA660DC-C1A2-4EBF-B6B0-F0D28EB2E9F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3C041-1D24-469E-9F15-0B6C7415ED78}" type="pres">
      <dgm:prSet presAssocID="{BCA660DC-C1A2-4EBF-B6B0-F0D28EB2E9FB}" presName="negativeSpace" presStyleCnt="0"/>
      <dgm:spPr/>
    </dgm:pt>
    <dgm:pt modelId="{A2E96DD3-CB0B-4016-8BF8-D843FD0B8BFC}" type="pres">
      <dgm:prSet presAssocID="{BCA660DC-C1A2-4EBF-B6B0-F0D28EB2E9FB}" presName="childText" presStyleLbl="conFgAcc1" presStyleIdx="0" presStyleCnt="3">
        <dgm:presLayoutVars>
          <dgm:bulletEnabled val="1"/>
        </dgm:presLayoutVars>
      </dgm:prSet>
      <dgm:spPr/>
    </dgm:pt>
    <dgm:pt modelId="{5BDE0981-19F2-421D-A730-B19B499F3AEA}" type="pres">
      <dgm:prSet presAssocID="{6E8507AB-060C-423F-AB95-94C55FC16CB1}" presName="spaceBetweenRectangles" presStyleCnt="0"/>
      <dgm:spPr/>
    </dgm:pt>
    <dgm:pt modelId="{81CC88BE-E81F-4FB3-B29E-2EEED3C10310}" type="pres">
      <dgm:prSet presAssocID="{CD4F65B2-C90F-4661-8500-34DD35E2C68D}" presName="parentLin" presStyleCnt="0"/>
      <dgm:spPr/>
    </dgm:pt>
    <dgm:pt modelId="{835D41E7-6870-4C64-9B94-347481C3B438}" type="pres">
      <dgm:prSet presAssocID="{CD4F65B2-C90F-4661-8500-34DD35E2C68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5EE71CB-15E3-4E5F-824A-0A20BB611911}" type="pres">
      <dgm:prSet presAssocID="{CD4F65B2-C90F-4661-8500-34DD35E2C68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9BA6C-C360-47D8-A9BA-663E8A55E706}" type="pres">
      <dgm:prSet presAssocID="{CD4F65B2-C90F-4661-8500-34DD35E2C68D}" presName="negativeSpace" presStyleCnt="0"/>
      <dgm:spPr/>
    </dgm:pt>
    <dgm:pt modelId="{517DAAEA-A1FA-4702-9717-5EF0E0226B67}" type="pres">
      <dgm:prSet presAssocID="{CD4F65B2-C90F-4661-8500-34DD35E2C68D}" presName="childText" presStyleLbl="conFgAcc1" presStyleIdx="1" presStyleCnt="3">
        <dgm:presLayoutVars>
          <dgm:bulletEnabled val="1"/>
        </dgm:presLayoutVars>
      </dgm:prSet>
      <dgm:spPr/>
    </dgm:pt>
    <dgm:pt modelId="{A312398D-95EA-45AB-8403-735C73F4C661}" type="pres">
      <dgm:prSet presAssocID="{D2EEE92A-9BA0-4F93-ABC1-5FC94165E411}" presName="spaceBetweenRectangles" presStyleCnt="0"/>
      <dgm:spPr/>
    </dgm:pt>
    <dgm:pt modelId="{068518B9-DE40-45D5-9FB0-B0FEF92FFC82}" type="pres">
      <dgm:prSet presAssocID="{7777D823-C78C-4AAA-816E-9B93C720918C}" presName="parentLin" presStyleCnt="0"/>
      <dgm:spPr/>
    </dgm:pt>
    <dgm:pt modelId="{D9D56928-8CDE-4F1A-8092-4EFDD994D60E}" type="pres">
      <dgm:prSet presAssocID="{7777D823-C78C-4AAA-816E-9B93C720918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9C0CF14-B051-4C64-91BA-0F04697DE076}" type="pres">
      <dgm:prSet presAssocID="{7777D823-C78C-4AAA-816E-9B93C720918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1588E-D167-4C1A-8622-42939A85DD01}" type="pres">
      <dgm:prSet presAssocID="{7777D823-C78C-4AAA-816E-9B93C720918C}" presName="negativeSpace" presStyleCnt="0"/>
      <dgm:spPr/>
    </dgm:pt>
    <dgm:pt modelId="{09D237DE-6961-4713-AC3E-6B25F915A160}" type="pres">
      <dgm:prSet presAssocID="{7777D823-C78C-4AAA-816E-9B93C720918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3D3AA5-34F2-4AFC-AA32-DB0813D33E76}" type="presOf" srcId="{BCA660DC-C1A2-4EBF-B6B0-F0D28EB2E9FB}" destId="{6D4847B7-9A05-45F9-B3FF-62A611CDC280}" srcOrd="1" destOrd="0" presId="urn:microsoft.com/office/officeart/2005/8/layout/list1"/>
    <dgm:cxn modelId="{D903E468-84C5-418E-9B54-8FAF75BD022C}" type="presOf" srcId="{EB0220B0-6984-44C8-B36F-BFAF84174E81}" destId="{26DCCBF2-2F35-4722-A685-C3D2436E4351}" srcOrd="0" destOrd="0" presId="urn:microsoft.com/office/officeart/2005/8/layout/list1"/>
    <dgm:cxn modelId="{EE022405-6616-4313-815B-9A44F3488E6B}" type="presOf" srcId="{7777D823-C78C-4AAA-816E-9B93C720918C}" destId="{79C0CF14-B051-4C64-91BA-0F04697DE076}" srcOrd="1" destOrd="0" presId="urn:microsoft.com/office/officeart/2005/8/layout/list1"/>
    <dgm:cxn modelId="{5163B850-7869-4FC3-9199-D89152A32850}" srcId="{EB0220B0-6984-44C8-B36F-BFAF84174E81}" destId="{7777D823-C78C-4AAA-816E-9B93C720918C}" srcOrd="2" destOrd="0" parTransId="{BEC5903A-6A23-4FF7-A3DF-3E07CDB139D8}" sibTransId="{EF3397DA-EA9A-4F87-9E6E-778E54417D1E}"/>
    <dgm:cxn modelId="{DC18CAAC-2B35-4DCC-9EAB-E18B1C3532BC}" type="presOf" srcId="{CD4F65B2-C90F-4661-8500-34DD35E2C68D}" destId="{85EE71CB-15E3-4E5F-824A-0A20BB611911}" srcOrd="1" destOrd="0" presId="urn:microsoft.com/office/officeart/2005/8/layout/list1"/>
    <dgm:cxn modelId="{239A397F-1326-47D5-AC1A-263AF6C75C4A}" type="presOf" srcId="{BCA660DC-C1A2-4EBF-B6B0-F0D28EB2E9FB}" destId="{29696620-9A74-4699-B4BE-86EED49DD3BA}" srcOrd="0" destOrd="0" presId="urn:microsoft.com/office/officeart/2005/8/layout/list1"/>
    <dgm:cxn modelId="{708E3753-4C6C-4AC9-A0B8-244CF64359EB}" type="presOf" srcId="{CD4F65B2-C90F-4661-8500-34DD35E2C68D}" destId="{835D41E7-6870-4C64-9B94-347481C3B438}" srcOrd="0" destOrd="0" presId="urn:microsoft.com/office/officeart/2005/8/layout/list1"/>
    <dgm:cxn modelId="{9DE21FA4-7FD6-42E4-A42C-888B80A56E7E}" srcId="{EB0220B0-6984-44C8-B36F-BFAF84174E81}" destId="{BCA660DC-C1A2-4EBF-B6B0-F0D28EB2E9FB}" srcOrd="0" destOrd="0" parTransId="{9C6D4436-211F-4D08-9676-9D9144141B73}" sibTransId="{6E8507AB-060C-423F-AB95-94C55FC16CB1}"/>
    <dgm:cxn modelId="{D65F6BE2-8226-4FAC-85FE-47DAE55C4542}" srcId="{EB0220B0-6984-44C8-B36F-BFAF84174E81}" destId="{CD4F65B2-C90F-4661-8500-34DD35E2C68D}" srcOrd="1" destOrd="0" parTransId="{7F64DF11-C278-40C0-BCE5-8526EB18219D}" sibTransId="{D2EEE92A-9BA0-4F93-ABC1-5FC94165E411}"/>
    <dgm:cxn modelId="{51BB7963-A532-42D2-8243-ECF29041D0EF}" type="presOf" srcId="{7777D823-C78C-4AAA-816E-9B93C720918C}" destId="{D9D56928-8CDE-4F1A-8092-4EFDD994D60E}" srcOrd="0" destOrd="0" presId="urn:microsoft.com/office/officeart/2005/8/layout/list1"/>
    <dgm:cxn modelId="{82F7011C-2BCC-4275-8F3B-62C059E2084A}" type="presParOf" srcId="{26DCCBF2-2F35-4722-A685-C3D2436E4351}" destId="{2850471D-6552-4491-841D-26CC55036A72}" srcOrd="0" destOrd="0" presId="urn:microsoft.com/office/officeart/2005/8/layout/list1"/>
    <dgm:cxn modelId="{48DEF110-C8E1-4A9F-9A77-6F1E3CF247EC}" type="presParOf" srcId="{2850471D-6552-4491-841D-26CC55036A72}" destId="{29696620-9A74-4699-B4BE-86EED49DD3BA}" srcOrd="0" destOrd="0" presId="urn:microsoft.com/office/officeart/2005/8/layout/list1"/>
    <dgm:cxn modelId="{266920E4-934F-45B4-9F3B-04D56D047149}" type="presParOf" srcId="{2850471D-6552-4491-841D-26CC55036A72}" destId="{6D4847B7-9A05-45F9-B3FF-62A611CDC280}" srcOrd="1" destOrd="0" presId="urn:microsoft.com/office/officeart/2005/8/layout/list1"/>
    <dgm:cxn modelId="{63BF202F-F435-41CC-AE95-EA3BD4E2FCF0}" type="presParOf" srcId="{26DCCBF2-2F35-4722-A685-C3D2436E4351}" destId="{F813C041-1D24-469E-9F15-0B6C7415ED78}" srcOrd="1" destOrd="0" presId="urn:microsoft.com/office/officeart/2005/8/layout/list1"/>
    <dgm:cxn modelId="{83E7C682-D77E-4536-B1BE-4E7E5A6CEB8E}" type="presParOf" srcId="{26DCCBF2-2F35-4722-A685-C3D2436E4351}" destId="{A2E96DD3-CB0B-4016-8BF8-D843FD0B8BFC}" srcOrd="2" destOrd="0" presId="urn:microsoft.com/office/officeart/2005/8/layout/list1"/>
    <dgm:cxn modelId="{E8623EB5-4C72-40FB-AA4E-028304CC42BC}" type="presParOf" srcId="{26DCCBF2-2F35-4722-A685-C3D2436E4351}" destId="{5BDE0981-19F2-421D-A730-B19B499F3AEA}" srcOrd="3" destOrd="0" presId="urn:microsoft.com/office/officeart/2005/8/layout/list1"/>
    <dgm:cxn modelId="{97B91463-3792-4F7C-B117-42E9655B8118}" type="presParOf" srcId="{26DCCBF2-2F35-4722-A685-C3D2436E4351}" destId="{81CC88BE-E81F-4FB3-B29E-2EEED3C10310}" srcOrd="4" destOrd="0" presId="urn:microsoft.com/office/officeart/2005/8/layout/list1"/>
    <dgm:cxn modelId="{6E719BA1-DD56-4895-BE33-D94E568417BB}" type="presParOf" srcId="{81CC88BE-E81F-4FB3-B29E-2EEED3C10310}" destId="{835D41E7-6870-4C64-9B94-347481C3B438}" srcOrd="0" destOrd="0" presId="urn:microsoft.com/office/officeart/2005/8/layout/list1"/>
    <dgm:cxn modelId="{3B792C95-228F-43B7-B8B1-CACD2BADAEC8}" type="presParOf" srcId="{81CC88BE-E81F-4FB3-B29E-2EEED3C10310}" destId="{85EE71CB-15E3-4E5F-824A-0A20BB611911}" srcOrd="1" destOrd="0" presId="urn:microsoft.com/office/officeart/2005/8/layout/list1"/>
    <dgm:cxn modelId="{82DACC51-4B15-413A-AA12-91FCDDAFBA28}" type="presParOf" srcId="{26DCCBF2-2F35-4722-A685-C3D2436E4351}" destId="{3149BA6C-C360-47D8-A9BA-663E8A55E706}" srcOrd="5" destOrd="0" presId="urn:microsoft.com/office/officeart/2005/8/layout/list1"/>
    <dgm:cxn modelId="{930F8AD5-3CE4-45FA-B13E-046B1F6146A6}" type="presParOf" srcId="{26DCCBF2-2F35-4722-A685-C3D2436E4351}" destId="{517DAAEA-A1FA-4702-9717-5EF0E0226B67}" srcOrd="6" destOrd="0" presId="urn:microsoft.com/office/officeart/2005/8/layout/list1"/>
    <dgm:cxn modelId="{4F57A7DE-5E7B-4937-A30E-90FBF7EDEE1A}" type="presParOf" srcId="{26DCCBF2-2F35-4722-A685-C3D2436E4351}" destId="{A312398D-95EA-45AB-8403-735C73F4C661}" srcOrd="7" destOrd="0" presId="urn:microsoft.com/office/officeart/2005/8/layout/list1"/>
    <dgm:cxn modelId="{BF63AE40-7FD3-457B-A3A4-2D0E54988D67}" type="presParOf" srcId="{26DCCBF2-2F35-4722-A685-C3D2436E4351}" destId="{068518B9-DE40-45D5-9FB0-B0FEF92FFC82}" srcOrd="8" destOrd="0" presId="urn:microsoft.com/office/officeart/2005/8/layout/list1"/>
    <dgm:cxn modelId="{89352F8E-DAA7-4BD1-92B9-BFCBCA2A3856}" type="presParOf" srcId="{068518B9-DE40-45D5-9FB0-B0FEF92FFC82}" destId="{D9D56928-8CDE-4F1A-8092-4EFDD994D60E}" srcOrd="0" destOrd="0" presId="urn:microsoft.com/office/officeart/2005/8/layout/list1"/>
    <dgm:cxn modelId="{4E493150-5325-4FB1-80B4-4667562BDC5D}" type="presParOf" srcId="{068518B9-DE40-45D5-9FB0-B0FEF92FFC82}" destId="{79C0CF14-B051-4C64-91BA-0F04697DE076}" srcOrd="1" destOrd="0" presId="urn:microsoft.com/office/officeart/2005/8/layout/list1"/>
    <dgm:cxn modelId="{82972684-789C-4944-8C24-B0018190FEDB}" type="presParOf" srcId="{26DCCBF2-2F35-4722-A685-C3D2436E4351}" destId="{D391588E-D167-4C1A-8622-42939A85DD01}" srcOrd="9" destOrd="0" presId="urn:microsoft.com/office/officeart/2005/8/layout/list1"/>
    <dgm:cxn modelId="{6BC0F70E-1ACD-48C3-8A4B-C97CA3185BDF}" type="presParOf" srcId="{26DCCBF2-2F35-4722-A685-C3D2436E4351}" destId="{09D237DE-6961-4713-AC3E-6B25F915A1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F7CFD-5409-4AAE-AAE1-BBB6691978CD}">
      <dsp:nvSpPr>
        <dsp:cNvPr id="0" name=""/>
        <dsp:cNvSpPr/>
      </dsp:nvSpPr>
      <dsp:spPr>
        <a:xfrm>
          <a:off x="231227" y="1245"/>
          <a:ext cx="1112511" cy="11125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Image</a:t>
          </a:r>
          <a:endParaRPr lang="en-US" sz="2300" kern="1200" dirty="0"/>
        </a:p>
      </dsp:txBody>
      <dsp:txXfrm>
        <a:off x="394150" y="164168"/>
        <a:ext cx="786665" cy="786665"/>
      </dsp:txXfrm>
    </dsp:sp>
    <dsp:sp modelId="{BAAC379D-5385-4925-84DA-C5E51306D5A4}">
      <dsp:nvSpPr>
        <dsp:cNvPr id="0" name=""/>
        <dsp:cNvSpPr/>
      </dsp:nvSpPr>
      <dsp:spPr>
        <a:xfrm>
          <a:off x="464855" y="1204092"/>
          <a:ext cx="645256" cy="64525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0384" y="1450838"/>
        <a:ext cx="474198" cy="151764"/>
      </dsp:txXfrm>
    </dsp:sp>
    <dsp:sp modelId="{CAE0C471-309E-4B0A-B583-18D6AF10F379}">
      <dsp:nvSpPr>
        <dsp:cNvPr id="0" name=""/>
        <dsp:cNvSpPr/>
      </dsp:nvSpPr>
      <dsp:spPr>
        <a:xfrm>
          <a:off x="231227" y="1939685"/>
          <a:ext cx="1112511" cy="1112511"/>
        </a:xfrm>
        <a:prstGeom prst="ellipse">
          <a:avLst/>
        </a:prstGeom>
        <a:solidFill>
          <a:schemeClr val="accent2">
            <a:hueOff val="-5211055"/>
            <a:satOff val="5646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Audio</a:t>
          </a:r>
          <a:endParaRPr lang="en-US" sz="2300" kern="1200" dirty="0"/>
        </a:p>
      </dsp:txBody>
      <dsp:txXfrm>
        <a:off x="394150" y="2102608"/>
        <a:ext cx="786665" cy="786665"/>
      </dsp:txXfrm>
    </dsp:sp>
    <dsp:sp modelId="{2FD611EC-EBF0-4BFC-815B-41FDDEBA678E}">
      <dsp:nvSpPr>
        <dsp:cNvPr id="0" name=""/>
        <dsp:cNvSpPr/>
      </dsp:nvSpPr>
      <dsp:spPr>
        <a:xfrm>
          <a:off x="1510616" y="1319793"/>
          <a:ext cx="353778" cy="413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422111"/>
            <a:satOff val="11291"/>
            <a:lumOff val="-1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10616" y="1402564"/>
        <a:ext cx="247645" cy="248312"/>
      </dsp:txXfrm>
    </dsp:sp>
    <dsp:sp modelId="{229F7EF6-AE1E-4DD9-BB04-3B1A3327DDC3}">
      <dsp:nvSpPr>
        <dsp:cNvPr id="0" name=""/>
        <dsp:cNvSpPr/>
      </dsp:nvSpPr>
      <dsp:spPr>
        <a:xfrm>
          <a:off x="2011246" y="414209"/>
          <a:ext cx="2225022" cy="2225022"/>
        </a:xfrm>
        <a:prstGeom prst="ellipse">
          <a:avLst/>
        </a:prstGeom>
        <a:solidFill>
          <a:schemeClr val="accent2">
            <a:hueOff val="-10422111"/>
            <a:satOff val="11291"/>
            <a:lumOff val="-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Frame</a:t>
          </a:r>
          <a:endParaRPr lang="en-US" sz="4400" kern="1200" dirty="0"/>
        </a:p>
      </dsp:txBody>
      <dsp:txXfrm>
        <a:off x="2337093" y="740056"/>
        <a:ext cx="1573328" cy="15733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F4E30-088D-4253-BA3F-52B21B664F07}">
      <dsp:nvSpPr>
        <dsp:cNvPr id="0" name=""/>
        <dsp:cNvSpPr/>
      </dsp:nvSpPr>
      <dsp:spPr>
        <a:xfrm>
          <a:off x="331773" y="949"/>
          <a:ext cx="2272962" cy="227296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089" tIns="62230" rIns="125089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Shot</a:t>
          </a:r>
          <a:endParaRPr lang="en-US" sz="4900" kern="1200" dirty="0"/>
        </a:p>
      </dsp:txBody>
      <dsp:txXfrm>
        <a:off x="664641" y="333817"/>
        <a:ext cx="1607226" cy="1607226"/>
      </dsp:txXfrm>
    </dsp:sp>
    <dsp:sp modelId="{D99F8F42-472C-4BFC-BC5B-9254B1E6A44F}">
      <dsp:nvSpPr>
        <dsp:cNvPr id="0" name=""/>
        <dsp:cNvSpPr/>
      </dsp:nvSpPr>
      <dsp:spPr>
        <a:xfrm>
          <a:off x="2150143" y="949"/>
          <a:ext cx="2272962" cy="2272962"/>
        </a:xfrm>
        <a:prstGeom prst="ellipse">
          <a:avLst/>
        </a:prstGeom>
        <a:solidFill>
          <a:schemeClr val="accent5">
            <a:alpha val="50000"/>
            <a:hueOff val="-947326"/>
            <a:satOff val="17889"/>
            <a:lumOff val="7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089" tIns="62230" rIns="125089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Block</a:t>
          </a:r>
          <a:endParaRPr lang="en-US" sz="4900" kern="1200" dirty="0"/>
        </a:p>
      </dsp:txBody>
      <dsp:txXfrm>
        <a:off x="2483011" y="333817"/>
        <a:ext cx="1607226" cy="1607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F7CFD-5409-4AAE-AAE1-BBB6691978CD}">
      <dsp:nvSpPr>
        <dsp:cNvPr id="0" name=""/>
        <dsp:cNvSpPr/>
      </dsp:nvSpPr>
      <dsp:spPr>
        <a:xfrm>
          <a:off x="231227" y="1245"/>
          <a:ext cx="1112511" cy="11125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Image</a:t>
          </a:r>
          <a:endParaRPr lang="en-US" sz="2300" kern="1200" dirty="0"/>
        </a:p>
      </dsp:txBody>
      <dsp:txXfrm>
        <a:off x="394150" y="164168"/>
        <a:ext cx="786665" cy="786665"/>
      </dsp:txXfrm>
    </dsp:sp>
    <dsp:sp modelId="{BAAC379D-5385-4925-84DA-C5E51306D5A4}">
      <dsp:nvSpPr>
        <dsp:cNvPr id="0" name=""/>
        <dsp:cNvSpPr/>
      </dsp:nvSpPr>
      <dsp:spPr>
        <a:xfrm>
          <a:off x="464855" y="1204092"/>
          <a:ext cx="645256" cy="64525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0384" y="1450838"/>
        <a:ext cx="474198" cy="151764"/>
      </dsp:txXfrm>
    </dsp:sp>
    <dsp:sp modelId="{CAE0C471-309E-4B0A-B583-18D6AF10F379}">
      <dsp:nvSpPr>
        <dsp:cNvPr id="0" name=""/>
        <dsp:cNvSpPr/>
      </dsp:nvSpPr>
      <dsp:spPr>
        <a:xfrm>
          <a:off x="231227" y="1939685"/>
          <a:ext cx="1112511" cy="1112511"/>
        </a:xfrm>
        <a:prstGeom prst="ellipse">
          <a:avLst/>
        </a:prstGeom>
        <a:solidFill>
          <a:schemeClr val="accent2">
            <a:hueOff val="-5211055"/>
            <a:satOff val="5646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Audio</a:t>
          </a:r>
          <a:endParaRPr lang="en-US" sz="2300" kern="1200" dirty="0"/>
        </a:p>
      </dsp:txBody>
      <dsp:txXfrm>
        <a:off x="394150" y="2102608"/>
        <a:ext cx="786665" cy="786665"/>
      </dsp:txXfrm>
    </dsp:sp>
    <dsp:sp modelId="{2FD611EC-EBF0-4BFC-815B-41FDDEBA678E}">
      <dsp:nvSpPr>
        <dsp:cNvPr id="0" name=""/>
        <dsp:cNvSpPr/>
      </dsp:nvSpPr>
      <dsp:spPr>
        <a:xfrm>
          <a:off x="1510616" y="1319793"/>
          <a:ext cx="353778" cy="413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422111"/>
            <a:satOff val="11291"/>
            <a:lumOff val="-1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10616" y="1402564"/>
        <a:ext cx="247645" cy="248312"/>
      </dsp:txXfrm>
    </dsp:sp>
    <dsp:sp modelId="{229F7EF6-AE1E-4DD9-BB04-3B1A3327DDC3}">
      <dsp:nvSpPr>
        <dsp:cNvPr id="0" name=""/>
        <dsp:cNvSpPr/>
      </dsp:nvSpPr>
      <dsp:spPr>
        <a:xfrm>
          <a:off x="2011246" y="414209"/>
          <a:ext cx="2225022" cy="2225022"/>
        </a:xfrm>
        <a:prstGeom prst="ellipse">
          <a:avLst/>
        </a:prstGeom>
        <a:solidFill>
          <a:schemeClr val="accent2">
            <a:hueOff val="-10422111"/>
            <a:satOff val="11291"/>
            <a:lumOff val="-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Frame</a:t>
          </a:r>
          <a:endParaRPr lang="en-US" sz="4400" kern="1200" dirty="0"/>
        </a:p>
      </dsp:txBody>
      <dsp:txXfrm>
        <a:off x="2337093" y="740056"/>
        <a:ext cx="1573328" cy="1573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F4E30-088D-4253-BA3F-52B21B664F07}">
      <dsp:nvSpPr>
        <dsp:cNvPr id="0" name=""/>
        <dsp:cNvSpPr/>
      </dsp:nvSpPr>
      <dsp:spPr>
        <a:xfrm>
          <a:off x="331773" y="949"/>
          <a:ext cx="2272962" cy="227296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089" tIns="62230" rIns="125089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Shot</a:t>
          </a:r>
          <a:endParaRPr lang="en-US" sz="4900" kern="1200" dirty="0"/>
        </a:p>
      </dsp:txBody>
      <dsp:txXfrm>
        <a:off x="664641" y="333817"/>
        <a:ext cx="1607226" cy="1607226"/>
      </dsp:txXfrm>
    </dsp:sp>
    <dsp:sp modelId="{D99F8F42-472C-4BFC-BC5B-9254B1E6A44F}">
      <dsp:nvSpPr>
        <dsp:cNvPr id="0" name=""/>
        <dsp:cNvSpPr/>
      </dsp:nvSpPr>
      <dsp:spPr>
        <a:xfrm>
          <a:off x="2150143" y="949"/>
          <a:ext cx="2272962" cy="2272962"/>
        </a:xfrm>
        <a:prstGeom prst="ellipse">
          <a:avLst/>
        </a:prstGeom>
        <a:solidFill>
          <a:schemeClr val="accent5">
            <a:alpha val="50000"/>
            <a:hueOff val="-947326"/>
            <a:satOff val="17889"/>
            <a:lumOff val="7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089" tIns="62230" rIns="125089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Block</a:t>
          </a:r>
          <a:endParaRPr lang="en-US" sz="4900" kern="1200" dirty="0"/>
        </a:p>
      </dsp:txBody>
      <dsp:txXfrm>
        <a:off x="2483011" y="333817"/>
        <a:ext cx="1607226" cy="16072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F8F42-472C-4BFC-BC5B-9254B1E6A44F}">
      <dsp:nvSpPr>
        <dsp:cNvPr id="0" name=""/>
        <dsp:cNvSpPr/>
      </dsp:nvSpPr>
      <dsp:spPr>
        <a:xfrm>
          <a:off x="147969" y="884"/>
          <a:ext cx="2090210" cy="209021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031" tIns="57150" rIns="115031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Block</a:t>
          </a:r>
          <a:endParaRPr lang="en-US" sz="4500" kern="1200" dirty="0"/>
        </a:p>
      </dsp:txBody>
      <dsp:txXfrm>
        <a:off x="454073" y="306988"/>
        <a:ext cx="1478002" cy="147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F4E30-088D-4253-BA3F-52B21B664F07}">
      <dsp:nvSpPr>
        <dsp:cNvPr id="0" name=""/>
        <dsp:cNvSpPr/>
      </dsp:nvSpPr>
      <dsp:spPr>
        <a:xfrm>
          <a:off x="104613" y="706"/>
          <a:ext cx="2090567" cy="209056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051" tIns="67310" rIns="115051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Shot</a:t>
          </a:r>
          <a:endParaRPr lang="en-US" sz="5300" kern="1200" dirty="0"/>
        </a:p>
      </dsp:txBody>
      <dsp:txXfrm>
        <a:off x="410769" y="306862"/>
        <a:ext cx="1478255" cy="14782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F7CFD-5409-4AAE-AAE1-BBB6691978CD}">
      <dsp:nvSpPr>
        <dsp:cNvPr id="0" name=""/>
        <dsp:cNvSpPr/>
      </dsp:nvSpPr>
      <dsp:spPr>
        <a:xfrm>
          <a:off x="224277" y="889"/>
          <a:ext cx="1330973" cy="1259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Image</a:t>
          </a:r>
          <a:endParaRPr lang="en-US" sz="2700" kern="1200" dirty="0"/>
        </a:p>
      </dsp:txBody>
      <dsp:txXfrm>
        <a:off x="419193" y="185378"/>
        <a:ext cx="941141" cy="890795"/>
      </dsp:txXfrm>
    </dsp:sp>
    <dsp:sp modelId="{BAAC379D-5385-4925-84DA-C5E51306D5A4}">
      <dsp:nvSpPr>
        <dsp:cNvPr id="0" name=""/>
        <dsp:cNvSpPr/>
      </dsp:nvSpPr>
      <dsp:spPr>
        <a:xfrm>
          <a:off x="595430" y="783788"/>
          <a:ext cx="507761" cy="507761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62734" y="977956"/>
        <a:ext cx="373153" cy="119425"/>
      </dsp:txXfrm>
    </dsp:sp>
    <dsp:sp modelId="{CAE0C471-309E-4B0A-B583-18D6AF10F379}">
      <dsp:nvSpPr>
        <dsp:cNvPr id="0" name=""/>
        <dsp:cNvSpPr/>
      </dsp:nvSpPr>
      <dsp:spPr>
        <a:xfrm>
          <a:off x="195847" y="1910597"/>
          <a:ext cx="1387834" cy="1328102"/>
        </a:xfrm>
        <a:prstGeom prst="ellipse">
          <a:avLst/>
        </a:prstGeom>
        <a:solidFill>
          <a:schemeClr val="accent2">
            <a:hueOff val="-5211055"/>
            <a:satOff val="5646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Audio</a:t>
          </a:r>
          <a:endParaRPr lang="en-US" sz="2700" kern="1200" dirty="0"/>
        </a:p>
      </dsp:txBody>
      <dsp:txXfrm>
        <a:off x="399091" y="2105093"/>
        <a:ext cx="981346" cy="939110"/>
      </dsp:txXfrm>
    </dsp:sp>
    <dsp:sp modelId="{2FD611EC-EBF0-4BFC-815B-41FDDEBA678E}">
      <dsp:nvSpPr>
        <dsp:cNvPr id="0" name=""/>
        <dsp:cNvSpPr/>
      </dsp:nvSpPr>
      <dsp:spPr>
        <a:xfrm>
          <a:off x="2921864" y="1953349"/>
          <a:ext cx="278393" cy="325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422111"/>
            <a:satOff val="11291"/>
            <a:lumOff val="-1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1864" y="2018482"/>
        <a:ext cx="194875" cy="195401"/>
      </dsp:txXfrm>
    </dsp:sp>
    <dsp:sp modelId="{229F7EF6-AE1E-4DD9-BB04-3B1A3327DDC3}">
      <dsp:nvSpPr>
        <dsp:cNvPr id="0" name=""/>
        <dsp:cNvSpPr/>
      </dsp:nvSpPr>
      <dsp:spPr>
        <a:xfrm>
          <a:off x="2108952" y="640086"/>
          <a:ext cx="2010297" cy="1959415"/>
        </a:xfrm>
        <a:prstGeom prst="ellipse">
          <a:avLst/>
        </a:prstGeom>
        <a:solidFill>
          <a:schemeClr val="accent2">
            <a:hueOff val="-10422111"/>
            <a:satOff val="11291"/>
            <a:lumOff val="-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Frame</a:t>
          </a:r>
          <a:endParaRPr lang="en-US" sz="4000" kern="1200" dirty="0"/>
        </a:p>
      </dsp:txBody>
      <dsp:txXfrm>
        <a:off x="2403353" y="927036"/>
        <a:ext cx="1421495" cy="1385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F8F42-472C-4BFC-BC5B-9254B1E6A44F}">
      <dsp:nvSpPr>
        <dsp:cNvPr id="0" name=""/>
        <dsp:cNvSpPr/>
      </dsp:nvSpPr>
      <dsp:spPr>
        <a:xfrm>
          <a:off x="147969" y="884"/>
          <a:ext cx="2090210" cy="209021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031" tIns="57150" rIns="115031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Block</a:t>
          </a:r>
          <a:endParaRPr lang="en-US" sz="4500" kern="1200" dirty="0"/>
        </a:p>
      </dsp:txBody>
      <dsp:txXfrm>
        <a:off x="454073" y="306988"/>
        <a:ext cx="1478002" cy="1478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96DD3-CB0B-4016-8BF8-D843FD0B8BFC}">
      <dsp:nvSpPr>
        <dsp:cNvPr id="0" name=""/>
        <dsp:cNvSpPr/>
      </dsp:nvSpPr>
      <dsp:spPr>
        <a:xfrm>
          <a:off x="0" y="449026"/>
          <a:ext cx="495292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847B7-9A05-45F9-B3FF-62A611CDC280}">
      <dsp:nvSpPr>
        <dsp:cNvPr id="0" name=""/>
        <dsp:cNvSpPr/>
      </dsp:nvSpPr>
      <dsp:spPr>
        <a:xfrm>
          <a:off x="247646" y="65266"/>
          <a:ext cx="346704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6" tIns="0" rIns="131046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Commercial Detection</a:t>
          </a:r>
          <a:endParaRPr lang="en-US" sz="2600" kern="1200" dirty="0"/>
        </a:p>
      </dsp:txBody>
      <dsp:txXfrm>
        <a:off x="285113" y="102733"/>
        <a:ext cx="3392112" cy="692586"/>
      </dsp:txXfrm>
    </dsp:sp>
    <dsp:sp modelId="{517DAAEA-A1FA-4702-9717-5EF0E0226B67}">
      <dsp:nvSpPr>
        <dsp:cNvPr id="0" name=""/>
        <dsp:cNvSpPr/>
      </dsp:nvSpPr>
      <dsp:spPr>
        <a:xfrm>
          <a:off x="0" y="1628386"/>
          <a:ext cx="495292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211055"/>
              <a:satOff val="5646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E71CB-15E3-4E5F-824A-0A20BB611911}">
      <dsp:nvSpPr>
        <dsp:cNvPr id="0" name=""/>
        <dsp:cNvSpPr/>
      </dsp:nvSpPr>
      <dsp:spPr>
        <a:xfrm>
          <a:off x="247646" y="1244626"/>
          <a:ext cx="3467046" cy="767520"/>
        </a:xfrm>
        <a:prstGeom prst="roundRect">
          <a:avLst/>
        </a:prstGeom>
        <a:solidFill>
          <a:schemeClr val="accent2">
            <a:hueOff val="-5211055"/>
            <a:satOff val="5646"/>
            <a:lumOff val="-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6" tIns="0" rIns="131046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Clock Detection</a:t>
          </a:r>
          <a:endParaRPr lang="en-US" sz="2600" kern="1200" dirty="0"/>
        </a:p>
      </dsp:txBody>
      <dsp:txXfrm>
        <a:off x="285113" y="1282093"/>
        <a:ext cx="3392112" cy="692586"/>
      </dsp:txXfrm>
    </dsp:sp>
    <dsp:sp modelId="{09D237DE-6961-4713-AC3E-6B25F915A160}">
      <dsp:nvSpPr>
        <dsp:cNvPr id="0" name=""/>
        <dsp:cNvSpPr/>
      </dsp:nvSpPr>
      <dsp:spPr>
        <a:xfrm>
          <a:off x="0" y="2807747"/>
          <a:ext cx="495292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0422111"/>
              <a:satOff val="11291"/>
              <a:lumOff val="-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0CF14-B051-4C64-91BA-0F04697DE076}">
      <dsp:nvSpPr>
        <dsp:cNvPr id="0" name=""/>
        <dsp:cNvSpPr/>
      </dsp:nvSpPr>
      <dsp:spPr>
        <a:xfrm>
          <a:off x="247646" y="2423987"/>
          <a:ext cx="3467046" cy="767520"/>
        </a:xfrm>
        <a:prstGeom prst="roundRect">
          <a:avLst/>
        </a:prstGeom>
        <a:solidFill>
          <a:schemeClr val="accent2">
            <a:hueOff val="-10422111"/>
            <a:satOff val="11291"/>
            <a:lumOff val="-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6" tIns="0" rIns="131046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Other functions … …</a:t>
          </a:r>
          <a:endParaRPr lang="en-US" sz="2600" kern="1200" dirty="0"/>
        </a:p>
      </dsp:txBody>
      <dsp:txXfrm>
        <a:off x="285113" y="2461454"/>
        <a:ext cx="3392112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2C67-7136-2B48-9380-CA153C071004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9D6F-9D4C-054A-A900-32BCEA1B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38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897FB-0E16-6548-8F9E-7CFC0D70ADCF}" type="datetimeFigureOut">
              <a:rPr lang="en-US" smtClean="0"/>
              <a:t>8/28/2014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FF4A-4B87-0C46-B28D-441CFEC00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26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14827" y="2515233"/>
            <a:ext cx="2600325" cy="367748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0" i="0" baseline="0">
                <a:solidFill>
                  <a:schemeClr val="tx1">
                    <a:lumMod val="60000"/>
                    <a:lumOff val="40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14827" y="2843856"/>
            <a:ext cx="2600325" cy="367748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0" i="1" baseline="0">
                <a:solidFill>
                  <a:schemeClr val="tx1">
                    <a:lumMod val="60000"/>
                    <a:lumOff val="40000"/>
                  </a:schemeClr>
                </a:solidFill>
                <a:latin typeface="Gotham Book"/>
                <a:cs typeface="Gotham Book"/>
              </a:defRPr>
            </a:lvl1pPr>
          </a:lstStyle>
          <a:p>
            <a:pPr lvl="0"/>
            <a:r>
              <a:rPr lang="en-US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5530" y="1889779"/>
            <a:ext cx="5199532" cy="499250"/>
          </a:xfrm>
          <a:prstGeom prst="rect">
            <a:avLst/>
          </a:prstGeom>
        </p:spPr>
        <p:txBody>
          <a:bodyPr vert="horz"/>
          <a:lstStyle>
            <a:lvl1pPr algn="r">
              <a:defRPr sz="2800" b="0" i="0">
                <a:solidFill>
                  <a:schemeClr val="accent3"/>
                </a:solidFill>
                <a:latin typeface="Gotham Bold"/>
                <a:cs typeface="Gotham Bold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013818" y="2437986"/>
            <a:ext cx="449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comcast_logo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298" y="4315177"/>
            <a:ext cx="1304281" cy="73365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ompass_logo_large.e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" y="909077"/>
            <a:ext cx="3073400" cy="30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42277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3111501"/>
            <a:ext cx="9144000" cy="1320800"/>
          </a:xfrm>
          <a:prstGeom prst="rect">
            <a:avLst/>
          </a:prstGeom>
          <a:solidFill>
            <a:srgbClr val="D0DD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blackTV_templ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33" y="875738"/>
            <a:ext cx="7018734" cy="41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7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89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omcast_pos_RGB_Digita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6972" y="2020055"/>
            <a:ext cx="3050056" cy="110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126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141" y="229068"/>
            <a:ext cx="7414748" cy="429084"/>
          </a:xfrm>
          <a:prstGeom prst="rect">
            <a:avLst/>
          </a:prstGeom>
        </p:spPr>
        <p:txBody>
          <a:bodyPr/>
          <a:lstStyle>
            <a:lvl1pPr algn="l">
              <a:defRPr sz="2000" b="0" i="0" baseline="0">
                <a:solidFill>
                  <a:schemeClr val="accent3"/>
                </a:solidFill>
                <a:latin typeface="Gotham Medium"/>
                <a:cs typeface="Gotham Medium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2" name="Picture 11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6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141" y="229068"/>
            <a:ext cx="2999470" cy="429084"/>
          </a:xfrm>
          <a:prstGeom prst="rect">
            <a:avLst/>
          </a:prstGeom>
        </p:spPr>
        <p:txBody>
          <a:bodyPr/>
          <a:lstStyle>
            <a:lvl1pPr algn="l">
              <a:defRPr sz="2000" b="0" i="0" baseline="0">
                <a:solidFill>
                  <a:schemeClr val="accent3"/>
                </a:solidFill>
                <a:latin typeface="Gotham Medium"/>
                <a:cs typeface="Gotham Medium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2" name="Picture 11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25611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7544" y="258552"/>
            <a:ext cx="4794308" cy="378140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90000"/>
              </a:lnSpc>
              <a:buFontTx/>
              <a:buNone/>
              <a:defRPr sz="1000" b="0" i="0">
                <a:solidFill>
                  <a:schemeClr val="tx2"/>
                </a:solidFill>
                <a:latin typeface="Gotham Medium"/>
                <a:cs typeface="Gotham Medium"/>
              </a:defRPr>
            </a:lvl1pPr>
            <a:lvl2pPr>
              <a:defRPr sz="1000" b="0" i="0">
                <a:latin typeface="Gotham Medium"/>
                <a:cs typeface="Gotham Medium"/>
              </a:defRPr>
            </a:lvl2pPr>
            <a:lvl3pPr>
              <a:defRPr sz="1000" b="0" i="0">
                <a:latin typeface="Gotham Medium"/>
                <a:cs typeface="Gotham Medium"/>
              </a:defRPr>
            </a:lvl3pPr>
            <a:lvl4pPr>
              <a:defRPr sz="1000" b="0" i="0">
                <a:latin typeface="Gotham Medium"/>
                <a:cs typeface="Gotham Medium"/>
              </a:defRPr>
            </a:lvl4pPr>
            <a:lvl5pPr>
              <a:defRPr sz="1000" b="0" i="0">
                <a:latin typeface="Gotham Medium"/>
                <a:cs typeface="Gotham 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3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3" name="Picture 12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149350"/>
            <a:ext cx="7988300" cy="336664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  <a:lvl2pPr marL="742950" indent="-285750">
              <a:buClr>
                <a:schemeClr val="accent4"/>
              </a:buClr>
              <a:buFont typeface="Arial"/>
              <a:buChar char="•"/>
              <a:defRPr sz="1300" b="0" i="0">
                <a:latin typeface="Gotham Book"/>
                <a:cs typeface="Gotham Book"/>
              </a:defRPr>
            </a:lvl2pPr>
            <a:lvl3pPr marL="1257300" indent="-342900">
              <a:buClr>
                <a:schemeClr val="accent4"/>
              </a:buClr>
              <a:buFont typeface="+mj-lt"/>
              <a:buAutoNum type="arabicPeriod"/>
              <a:defRPr sz="1300" b="0" i="0">
                <a:latin typeface="Gotham Book"/>
                <a:cs typeface="Gotham Book"/>
              </a:defRPr>
            </a:lvl3pPr>
            <a:lvl4pPr marL="1714500" indent="-342900">
              <a:buClr>
                <a:schemeClr val="accent4"/>
              </a:buClr>
              <a:buFont typeface="+mj-lt"/>
              <a:buAutoNum type="alphaLcParenR"/>
              <a:defRPr sz="1300" b="0" i="0">
                <a:latin typeface="Gotham Book"/>
                <a:cs typeface="Gotham Book"/>
              </a:defRPr>
            </a:lvl4pPr>
            <a:lvl5pPr marL="2057400" indent="-228600">
              <a:buClr>
                <a:schemeClr val="accent4"/>
              </a:buClr>
              <a:buFont typeface="Courier New"/>
              <a:buChar char="o"/>
              <a:defRPr sz="1300"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3" name="Picture 12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149350"/>
            <a:ext cx="7988300" cy="3366648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accent4"/>
              </a:buClr>
              <a:buFont typeface="+mj-lt"/>
              <a:buAutoNum type="arabicPeriod"/>
              <a:defRPr sz="1300" b="0" i="0">
                <a:solidFill>
                  <a:schemeClr val="tx2"/>
                </a:solidFill>
                <a:latin typeface="Gotham Book"/>
                <a:cs typeface="Gotham Book"/>
              </a:defRPr>
            </a:lvl1pPr>
            <a:lvl2pPr marL="742950" indent="-285750">
              <a:buClr>
                <a:schemeClr val="accent4"/>
              </a:buClr>
              <a:buFont typeface="Arial"/>
              <a:buChar char="•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2pPr>
            <a:lvl3pPr marL="1257300" indent="-342900">
              <a:buClr>
                <a:schemeClr val="accent4"/>
              </a:buClr>
              <a:buFont typeface="+mj-lt"/>
              <a:buAutoNum type="alphaLcParenR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3pPr>
            <a:lvl4pPr marL="1714500" indent="-342900">
              <a:buClr>
                <a:schemeClr val="accent4"/>
              </a:buClr>
              <a:buFont typeface="Courier New"/>
              <a:buChar char="o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4pPr>
            <a:lvl5pPr marL="2057400" indent="-228600">
              <a:buClr>
                <a:schemeClr val="accent4"/>
              </a:buClr>
              <a:buFont typeface="Courier New"/>
              <a:buChar char="o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6476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3" name="Picture 12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149350"/>
            <a:ext cx="7988300" cy="3366648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ct val="130000"/>
              </a:lnSpc>
              <a:buClr>
                <a:schemeClr val="accent4"/>
              </a:buClr>
              <a:buFont typeface="Arial"/>
              <a:buChar char="•"/>
              <a:defRPr sz="1300" b="0" i="0">
                <a:solidFill>
                  <a:schemeClr val="tx2"/>
                </a:solidFill>
                <a:latin typeface="Gotham Book"/>
                <a:cs typeface="Gotham Book"/>
              </a:defRPr>
            </a:lvl1pPr>
            <a:lvl2pPr marL="742950" indent="-285750">
              <a:lnSpc>
                <a:spcPct val="130000"/>
              </a:lnSpc>
              <a:buClr>
                <a:schemeClr val="accent4"/>
              </a:buClr>
              <a:buFont typeface="Arial"/>
              <a:buChar char="•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2pPr>
            <a:lvl3pPr marL="1257300" indent="-342900">
              <a:lnSpc>
                <a:spcPct val="130000"/>
              </a:lnSpc>
              <a:buClr>
                <a:schemeClr val="accent4"/>
              </a:buClr>
              <a:buFont typeface="Arial"/>
              <a:buChar char="•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3pPr>
            <a:lvl4pPr marL="1714500" indent="-342900">
              <a:lnSpc>
                <a:spcPct val="130000"/>
              </a:lnSpc>
              <a:buClr>
                <a:schemeClr val="accent4"/>
              </a:buClr>
              <a:buFont typeface="Arial"/>
              <a:buChar char="•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4pPr>
            <a:lvl5pPr marL="2057400" indent="-228600">
              <a:buClr>
                <a:schemeClr val="accent4"/>
              </a:buClr>
              <a:buFont typeface="Courier New"/>
              <a:buChar char="o"/>
              <a:defRPr sz="1300" b="0" i="0">
                <a:solidFill>
                  <a:srgbClr val="5F5F5F"/>
                </a:solidFill>
                <a:latin typeface="Gotham Book"/>
                <a:cs typeface="Gotham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6130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81050" y="1197930"/>
            <a:ext cx="3331104" cy="3349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 b="0" i="0">
                <a:solidFill>
                  <a:srgbClr val="02A8DF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781050" y="1573213"/>
            <a:ext cx="3330575" cy="287222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Aft>
                <a:spcPts val="300"/>
              </a:spcAft>
              <a:buClr>
                <a:schemeClr val="accent4"/>
              </a:buClr>
              <a:defRPr sz="1300" b="0" i="0" spc="0">
                <a:latin typeface="Gotham Book"/>
                <a:cs typeface="Gotham Boo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22295" y="1207572"/>
            <a:ext cx="3331104" cy="3349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 b="0" i="0">
                <a:solidFill>
                  <a:srgbClr val="02A8DF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622295" y="1582855"/>
            <a:ext cx="3330575" cy="2862581"/>
          </a:xfrm>
          <a:prstGeom prst="rect">
            <a:avLst/>
          </a:prstGeom>
        </p:spPr>
        <p:txBody>
          <a:bodyPr vert="horz"/>
          <a:lstStyle>
            <a:lvl1pPr>
              <a:spcAft>
                <a:spcPts val="300"/>
              </a:spcAft>
              <a:buClr>
                <a:schemeClr val="accent4"/>
              </a:buClr>
              <a:defRPr sz="1300" b="0" i="0">
                <a:latin typeface="Gotham Book"/>
                <a:cs typeface="Gotham Boo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64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01208" y="109807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ONE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32870"/>
            <a:ext cx="5867400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pic>
        <p:nvPicPr>
          <p:cNvPr id="13" name="Picture 12" descr="comcast_logo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658" y="4772727"/>
            <a:ext cx="645127" cy="362884"/>
          </a:xfrm>
          <a:prstGeom prst="rect">
            <a:avLst/>
          </a:prstGeom>
        </p:spPr>
      </p:pic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1208" y="187342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TWO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1208" y="264877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THREE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01208" y="342412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FOUR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01208" y="4199473"/>
            <a:ext cx="7212013" cy="4000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0" i="0">
                <a:solidFill>
                  <a:schemeClr val="accent1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SUBHEAD FIVE</a:t>
            </a:r>
          </a:p>
        </p:txBody>
      </p:sp>
    </p:spTree>
    <p:extLst>
      <p:ext uri="{BB962C8B-B14F-4D97-AF65-F5344CB8AC3E}">
        <p14:creationId xmlns:p14="http://schemas.microsoft.com/office/powerpoint/2010/main" val="97494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Graphics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166077"/>
            <a:ext cx="9154243" cy="544794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93675" dist="25400" dir="5400000" algn="t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10871"/>
            <a:ext cx="9258300" cy="0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42103" y="166077"/>
            <a:ext cx="0" cy="544794"/>
          </a:xfrm>
          <a:prstGeom prst="line">
            <a:avLst/>
          </a:prstGeom>
          <a:ln w="3175" cmpd="sng">
            <a:solidFill>
              <a:srgbClr val="88969A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0" y="242277"/>
            <a:ext cx="6786033" cy="415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DA5126"/>
                </a:solidFill>
                <a:latin typeface="Gotham Medium"/>
                <a:cs typeface="Gotham Medium"/>
              </a:defRPr>
            </a:lvl1pPr>
          </a:lstStyle>
          <a:p>
            <a:pPr lvl="0"/>
            <a:r>
              <a:rPr lang="en-US" dirty="0" smtClean="0"/>
              <a:t>CLICK TO EDIT – CHART GRAPHICS #3</a:t>
            </a:r>
          </a:p>
        </p:txBody>
      </p:sp>
      <p:pic>
        <p:nvPicPr>
          <p:cNvPr id="2" name="Picture 1" descr="compass_logo_small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95" y="209749"/>
            <a:ext cx="448404" cy="448404"/>
          </a:xfrm>
          <a:prstGeom prst="rect">
            <a:avLst/>
          </a:prstGeom>
        </p:spPr>
      </p:pic>
      <p:sp>
        <p:nvSpPr>
          <p:cNvPr id="41" name="Rectangle 40"/>
          <p:cNvSpPr/>
          <p:nvPr userDrawn="1"/>
        </p:nvSpPr>
        <p:spPr>
          <a:xfrm>
            <a:off x="0" y="859581"/>
            <a:ext cx="2540000" cy="888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olded Corner 43"/>
          <p:cNvSpPr/>
          <p:nvPr userDrawn="1"/>
        </p:nvSpPr>
        <p:spPr>
          <a:xfrm>
            <a:off x="314357" y="2938198"/>
            <a:ext cx="1937780" cy="828539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olded Corner 46"/>
          <p:cNvSpPr/>
          <p:nvPr userDrawn="1"/>
        </p:nvSpPr>
        <p:spPr>
          <a:xfrm>
            <a:off x="314357" y="1430867"/>
            <a:ext cx="1937780" cy="1367155"/>
          </a:xfrm>
          <a:prstGeom prst="foldedCorner">
            <a:avLst>
              <a:gd name="adj" fmla="val 1357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314357" y="1493717"/>
            <a:ext cx="1937780" cy="1261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Gotham Black"/>
                <a:cs typeface="Gotham Black"/>
              </a:rPr>
              <a:t>SUBHEAD ONE</a:t>
            </a:r>
          </a:p>
          <a:p>
            <a:pPr algn="ctr">
              <a:lnSpc>
                <a:spcPct val="140000"/>
              </a:lnSpc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2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3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4</a:t>
            </a:r>
          </a:p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5</a:t>
            </a:r>
          </a:p>
          <a:p>
            <a:pPr algn="ctr"/>
            <a:r>
              <a:rPr lang="en-US" sz="800" dirty="0" smtClean="0">
                <a:solidFill>
                  <a:srgbClr val="31ADC1"/>
                </a:solidFill>
                <a:latin typeface="Gotham Medium"/>
                <a:cs typeface="Gotham Medium"/>
              </a:rPr>
              <a:t>LIST ITEM 6</a:t>
            </a:r>
          </a:p>
          <a:p>
            <a:pPr algn="ctr"/>
            <a:r>
              <a:rPr lang="en-US" sz="800" dirty="0" smtClean="0">
                <a:solidFill>
                  <a:srgbClr val="31ADC1"/>
                </a:solidFill>
                <a:latin typeface="Gotham Medium"/>
                <a:cs typeface="Gotham Medium"/>
              </a:rPr>
              <a:t>LIST ITEM 7</a:t>
            </a:r>
            <a:endParaRPr lang="en-US" sz="800" dirty="0">
              <a:solidFill>
                <a:srgbClr val="31ADC1"/>
              </a:solidFill>
              <a:latin typeface="Gotham Medium"/>
              <a:cs typeface="Gotham Medium"/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314357" y="2966423"/>
            <a:ext cx="1937780" cy="7349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Gotham Black"/>
                <a:cs typeface="Gotham Black"/>
              </a:rPr>
              <a:t>SUBHEAD TWO</a:t>
            </a:r>
          </a:p>
          <a:p>
            <a:pPr algn="ctr">
              <a:lnSpc>
                <a:spcPct val="140000"/>
              </a:lnSpc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Gotham Medium"/>
                <a:cs typeface="Gotham Medium"/>
              </a:rPr>
              <a:t>LIST ITEM 2</a:t>
            </a:r>
          </a:p>
          <a:p>
            <a:pPr algn="ctr"/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  <a:latin typeface="Gotham Medium"/>
                <a:cs typeface="Gotham Medium"/>
              </a:rPr>
              <a:t>LIST ITEM 3</a:t>
            </a:r>
            <a:endParaRPr lang="en-US" sz="800" dirty="0">
              <a:solidFill>
                <a:schemeClr val="accent2">
                  <a:lumMod val="75000"/>
                </a:schemeClr>
              </a:solidFill>
              <a:latin typeface="Gotham Medium"/>
              <a:cs typeface="Gotham Medium"/>
            </a:endParaRPr>
          </a:p>
        </p:txBody>
      </p:sp>
      <p:sp>
        <p:nvSpPr>
          <p:cNvPr id="52" name="Folded Corner 51"/>
          <p:cNvSpPr/>
          <p:nvPr userDrawn="1"/>
        </p:nvSpPr>
        <p:spPr>
          <a:xfrm>
            <a:off x="3201487" y="1443781"/>
            <a:ext cx="2174843" cy="821185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otham Medium"/>
              <a:cs typeface="Gotham Medium"/>
            </a:endParaRPr>
          </a:p>
        </p:txBody>
      </p:sp>
      <p:sp>
        <p:nvSpPr>
          <p:cNvPr id="53" name="Rectangle 52"/>
          <p:cNvSpPr/>
          <p:nvPr userDrawn="1"/>
        </p:nvSpPr>
        <p:spPr>
          <a:xfrm>
            <a:off x="3040622" y="1437243"/>
            <a:ext cx="2488109" cy="844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4C641D"/>
                </a:solidFill>
                <a:latin typeface="Gotham Black"/>
                <a:cs typeface="Gotham Black"/>
              </a:rPr>
              <a:t>SUBHEAD THREE</a:t>
            </a:r>
            <a:endParaRPr lang="en-US" sz="1100" dirty="0">
              <a:solidFill>
                <a:srgbClr val="4C641D"/>
              </a:solidFill>
              <a:latin typeface="Gotham Black"/>
              <a:cs typeface="Gotham Black"/>
            </a:endParaRPr>
          </a:p>
          <a:p>
            <a:pPr algn="ctr">
              <a:lnSpc>
                <a:spcPct val="130000"/>
              </a:lnSpc>
            </a:pPr>
            <a:r>
              <a:rPr lang="en-US" sz="800" dirty="0" smtClean="0">
                <a:solidFill>
                  <a:srgbClr val="4C641D"/>
                </a:solidFill>
                <a:latin typeface="Gotham Medium"/>
                <a:cs typeface="Gotham Medium"/>
              </a:rPr>
              <a:t>LIST ITEM 1</a:t>
            </a:r>
            <a:endParaRPr lang="en-US" sz="800" dirty="0">
              <a:solidFill>
                <a:srgbClr val="4C641D"/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rgbClr val="4C641D"/>
                </a:solidFill>
                <a:latin typeface="Gotham Medium"/>
                <a:cs typeface="Gotham Medium"/>
              </a:rPr>
              <a:t>LIST ITEM 2</a:t>
            </a:r>
            <a:endParaRPr lang="en-US" sz="800" dirty="0">
              <a:solidFill>
                <a:srgbClr val="4C641D"/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chemeClr val="accent5">
                    <a:lumMod val="75000"/>
                  </a:schemeClr>
                </a:solidFill>
                <a:latin typeface="Gotham Medium"/>
                <a:cs typeface="Gotham Medium"/>
              </a:rPr>
              <a:t>LIST ITEM 3</a:t>
            </a:r>
            <a:endParaRPr lang="en-US" sz="800" dirty="0">
              <a:solidFill>
                <a:schemeClr val="accent5">
                  <a:lumMod val="75000"/>
                </a:schemeClr>
              </a:solidFill>
              <a:latin typeface="Gotham Medium"/>
              <a:cs typeface="Gotham Medium"/>
            </a:endParaRPr>
          </a:p>
        </p:txBody>
      </p:sp>
      <p:sp>
        <p:nvSpPr>
          <p:cNvPr id="56" name="Folded Corner 55"/>
          <p:cNvSpPr/>
          <p:nvPr userDrawn="1"/>
        </p:nvSpPr>
        <p:spPr>
          <a:xfrm>
            <a:off x="3201487" y="2358181"/>
            <a:ext cx="2174843" cy="947837"/>
          </a:xfrm>
          <a:prstGeom prst="foldedCorner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otham Medium"/>
              <a:cs typeface="Gotham Medium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3032155" y="2425917"/>
            <a:ext cx="2488109" cy="844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  <a:latin typeface="Gotham Black"/>
                <a:cs typeface="Gotham Black"/>
              </a:rPr>
              <a:t>SUBHEAD FOUR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Gotham Black"/>
              <a:cs typeface="Gotham Black"/>
            </a:endParaRPr>
          </a:p>
          <a:p>
            <a:pPr algn="ctr">
              <a:lnSpc>
                <a:spcPct val="130000"/>
              </a:lnSpc>
            </a:pPr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  <a:endParaRPr lang="en-US" sz="800" dirty="0">
              <a:solidFill>
                <a:schemeClr val="accent5">
                  <a:lumMod val="50000"/>
                </a:schemeClr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  <a:latin typeface="Gotham Medium"/>
                <a:cs typeface="Gotham Medium"/>
              </a:rPr>
              <a:t>LIST ITEM 2</a:t>
            </a:r>
            <a:endParaRPr lang="en-US" sz="800" dirty="0">
              <a:solidFill>
                <a:schemeClr val="accent5">
                  <a:lumMod val="50000"/>
                </a:schemeClr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rgbClr val="73962C"/>
                </a:solidFill>
                <a:latin typeface="Gotham Medium"/>
                <a:cs typeface="Gotham Medium"/>
              </a:rPr>
              <a:t>LIST ITEM 3</a:t>
            </a:r>
          </a:p>
          <a:p>
            <a:pPr algn="ctr"/>
            <a:r>
              <a:rPr lang="en-US" sz="800" dirty="0" smtClean="0">
                <a:solidFill>
                  <a:srgbClr val="73962C"/>
                </a:solidFill>
                <a:latin typeface="Gotham Medium"/>
                <a:cs typeface="Gotham Medium"/>
              </a:rPr>
              <a:t>LIST ITEM 4</a:t>
            </a:r>
          </a:p>
          <a:p>
            <a:pPr algn="ctr"/>
            <a:r>
              <a:rPr lang="en-US" sz="800" dirty="0" smtClean="0">
                <a:solidFill>
                  <a:srgbClr val="73962C"/>
                </a:solidFill>
                <a:latin typeface="Gotham Medium"/>
                <a:cs typeface="Gotham Medium"/>
              </a:rPr>
              <a:t>LIST ITEM 5</a:t>
            </a:r>
            <a:endParaRPr lang="en-US" sz="800" dirty="0">
              <a:solidFill>
                <a:srgbClr val="73962C"/>
              </a:solidFill>
              <a:latin typeface="Gotham Medium"/>
              <a:cs typeface="Gotham Medium"/>
            </a:endParaRPr>
          </a:p>
        </p:txBody>
      </p:sp>
      <p:sp>
        <p:nvSpPr>
          <p:cNvPr id="60" name="Folded Corner 59"/>
          <p:cNvSpPr/>
          <p:nvPr userDrawn="1"/>
        </p:nvSpPr>
        <p:spPr>
          <a:xfrm>
            <a:off x="6309133" y="1460715"/>
            <a:ext cx="2174843" cy="821185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otham Medium"/>
              <a:cs typeface="Gotham Medium"/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6148268" y="1445710"/>
            <a:ext cx="2488109" cy="8446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Gotham Black"/>
                <a:cs typeface="Gotham Black"/>
              </a:rPr>
              <a:t>SUBHEAD FIVE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Gotham Black"/>
              <a:cs typeface="Gotham Black"/>
            </a:endParaRPr>
          </a:p>
          <a:p>
            <a:pPr algn="ctr">
              <a:lnSpc>
                <a:spcPct val="130000"/>
              </a:lnSpc>
            </a:pP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2</a:t>
            </a:r>
          </a:p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3</a:t>
            </a:r>
            <a:endParaRPr lang="en-US" sz="800" dirty="0">
              <a:solidFill>
                <a:schemeClr val="accent6">
                  <a:lumMod val="50000"/>
                </a:schemeClr>
              </a:solidFill>
              <a:latin typeface="Gotham Medium"/>
              <a:cs typeface="Gotham Medium"/>
            </a:endParaRP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Gotham Medium"/>
                <a:cs typeface="Gotham Medium"/>
              </a:rPr>
              <a:t>LIST ITEM 4</a:t>
            </a:r>
            <a:endParaRPr lang="en-US" sz="800" dirty="0">
              <a:solidFill>
                <a:schemeClr val="bg1"/>
              </a:solidFill>
              <a:latin typeface="Gotham Medium"/>
              <a:cs typeface="Gotham Medium"/>
            </a:endParaRPr>
          </a:p>
        </p:txBody>
      </p:sp>
      <p:sp>
        <p:nvSpPr>
          <p:cNvPr id="64" name="Folded Corner 63"/>
          <p:cNvSpPr/>
          <p:nvPr userDrawn="1"/>
        </p:nvSpPr>
        <p:spPr>
          <a:xfrm>
            <a:off x="6309133" y="2375115"/>
            <a:ext cx="2174843" cy="1107135"/>
          </a:xfrm>
          <a:prstGeom prst="foldedCorner">
            <a:avLst>
              <a:gd name="adj" fmla="val 1360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otham Medium"/>
              <a:cs typeface="Gotham Medium"/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6139801" y="2425917"/>
            <a:ext cx="2488109" cy="11071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smtClean="0">
                <a:solidFill>
                  <a:srgbClr val="6A7112"/>
                </a:solidFill>
                <a:latin typeface="Gotham Black"/>
                <a:cs typeface="Gotham Black"/>
              </a:rPr>
              <a:t>SUBHEAD SIX</a:t>
            </a:r>
            <a:endParaRPr lang="en-US" sz="1100" dirty="0">
              <a:solidFill>
                <a:srgbClr val="6A7112"/>
              </a:solidFill>
              <a:latin typeface="Gotham Black"/>
              <a:cs typeface="Gotham Black"/>
            </a:endParaRPr>
          </a:p>
          <a:p>
            <a:pPr algn="ctr">
              <a:lnSpc>
                <a:spcPct val="130000"/>
              </a:lnSpc>
            </a:pPr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1</a:t>
            </a:r>
          </a:p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2</a:t>
            </a:r>
          </a:p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  <a:latin typeface="Gotham Medium"/>
                <a:cs typeface="Gotham Medium"/>
              </a:rPr>
              <a:t>LIST ITEM 3</a:t>
            </a:r>
          </a:p>
          <a:p>
            <a:pPr algn="ctr"/>
            <a:r>
              <a:rPr lang="en-US" sz="800" dirty="0" smtClean="0">
                <a:solidFill>
                  <a:srgbClr val="6A7112"/>
                </a:solidFill>
                <a:latin typeface="Gotham Medium"/>
                <a:cs typeface="Gotham Medium"/>
              </a:rPr>
              <a:t>LIST ITEM 4</a:t>
            </a:r>
          </a:p>
          <a:p>
            <a:pPr algn="ctr"/>
            <a:r>
              <a:rPr lang="en-US" sz="800" dirty="0" smtClean="0">
                <a:solidFill>
                  <a:srgbClr val="6A7112"/>
                </a:solidFill>
                <a:latin typeface="Gotham Medium"/>
                <a:cs typeface="Gotham Medium"/>
              </a:rPr>
              <a:t>LIST ITEM 5</a:t>
            </a:r>
            <a:endParaRPr lang="en-US" sz="800" dirty="0">
              <a:solidFill>
                <a:srgbClr val="6A7112"/>
              </a:solidFill>
              <a:latin typeface="Gotham Medium"/>
              <a:cs typeface="Gotham Medium"/>
            </a:endParaRPr>
          </a:p>
          <a:p>
            <a:pPr algn="ctr"/>
            <a:endParaRPr lang="en-US" sz="800" dirty="0">
              <a:solidFill>
                <a:srgbClr val="6A7112"/>
              </a:solidFill>
              <a:latin typeface="Gotham Medium"/>
              <a:cs typeface="Gotham Medium"/>
            </a:endParaRPr>
          </a:p>
        </p:txBody>
      </p:sp>
      <p:sp>
        <p:nvSpPr>
          <p:cNvPr id="68" name="Right Arrow Callout 67"/>
          <p:cNvSpPr/>
          <p:nvPr userDrawn="1"/>
        </p:nvSpPr>
        <p:spPr>
          <a:xfrm>
            <a:off x="3293544" y="3624528"/>
            <a:ext cx="1176857" cy="1430859"/>
          </a:xfrm>
          <a:prstGeom prst="rightArrowCallout">
            <a:avLst>
              <a:gd name="adj1" fmla="val 16228"/>
              <a:gd name="adj2" fmla="val 19717"/>
              <a:gd name="adj3" fmla="val 25000"/>
              <a:gd name="adj4" fmla="val 6066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TextBox 72"/>
          <p:cNvSpPr txBox="1"/>
          <p:nvPr userDrawn="1"/>
        </p:nvSpPr>
        <p:spPr>
          <a:xfrm>
            <a:off x="659773" y="990161"/>
            <a:ext cx="1219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HEADLINE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Gotham Medium"/>
              <a:cs typeface="Gotham Medium"/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770463" y="964760"/>
            <a:ext cx="1007532" cy="339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 userDrawn="1"/>
        </p:nvSpPr>
        <p:spPr>
          <a:xfrm rot="16200000">
            <a:off x="3130510" y="4004227"/>
            <a:ext cx="12656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CONNECTOR</a:t>
            </a:r>
          </a:p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ARROW GRAPHIC</a:t>
            </a:r>
            <a:endParaRPr lang="en-US" sz="1050" dirty="0">
              <a:solidFill>
                <a:schemeClr val="lt1"/>
              </a:solidFill>
            </a:endParaRPr>
          </a:p>
          <a:p>
            <a:endParaRPr lang="en-US" dirty="0"/>
          </a:p>
        </p:txBody>
      </p:sp>
      <p:sp>
        <p:nvSpPr>
          <p:cNvPr id="77" name="Right Arrow Callout 76"/>
          <p:cNvSpPr/>
          <p:nvPr userDrawn="1"/>
        </p:nvSpPr>
        <p:spPr>
          <a:xfrm rot="5400000">
            <a:off x="4929806" y="3640535"/>
            <a:ext cx="1176857" cy="1430859"/>
          </a:xfrm>
          <a:prstGeom prst="rightArrowCallout">
            <a:avLst>
              <a:gd name="adj1" fmla="val 16228"/>
              <a:gd name="adj2" fmla="val 19717"/>
              <a:gd name="adj3" fmla="val 25000"/>
              <a:gd name="adj4" fmla="val 6066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8" name="TextBox 77"/>
          <p:cNvSpPr txBox="1"/>
          <p:nvPr userDrawn="1"/>
        </p:nvSpPr>
        <p:spPr>
          <a:xfrm>
            <a:off x="4874183" y="3817833"/>
            <a:ext cx="126561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CONNECTOR</a:t>
            </a:r>
          </a:p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ARROW GRAPHIC</a:t>
            </a:r>
          </a:p>
          <a:p>
            <a:pPr algn="ctr"/>
            <a:r>
              <a:rPr lang="en-US" sz="1050" dirty="0" smtClean="0">
                <a:solidFill>
                  <a:schemeClr val="lt1"/>
                </a:solidFill>
              </a:rPr>
              <a:t>POINTING DOWN</a:t>
            </a:r>
            <a:endParaRPr lang="en-US" sz="1050" dirty="0">
              <a:solidFill>
                <a:schemeClr val="l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0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9" r:id="rId3"/>
    <p:sldLayoutId id="2147483661" r:id="rId4"/>
    <p:sldLayoutId id="2147483690" r:id="rId5"/>
    <p:sldLayoutId id="2147483693" r:id="rId6"/>
    <p:sldLayoutId id="2147483672" r:id="rId7"/>
    <p:sldLayoutId id="2147483683" r:id="rId8"/>
    <p:sldLayoutId id="2147483679" r:id="rId9"/>
    <p:sldLayoutId id="2147483675" r:id="rId10"/>
    <p:sldLayoutId id="2147483667" r:id="rId11"/>
    <p:sldLayoutId id="2147483694" r:id="rId12"/>
    <p:sldLayoutId id="214748369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18" Type="http://schemas.microsoft.com/office/2007/relationships/diagramDrawing" Target="../diagrams/drawing7.xml"/><Relationship Id="rId3" Type="http://schemas.openxmlformats.org/officeDocument/2006/relationships/image" Target="../media/image18.jp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17" Type="http://schemas.openxmlformats.org/officeDocument/2006/relationships/diagramColors" Target="../diagrams/colors7.xml"/><Relationship Id="rId2" Type="http://schemas.openxmlformats.org/officeDocument/2006/relationships/image" Target="../media/image17.jpg"/><Relationship Id="rId16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diagramLayout" Target="../diagrams/layout7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2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jpeg"/><Relationship Id="rId7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13" Type="http://schemas.microsoft.com/office/2007/relationships/diagramDrawing" Target="../diagrams/drawing16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5.xml"/><Relationship Id="rId12" Type="http://schemas.openxmlformats.org/officeDocument/2006/relationships/diagramColors" Target="../diagrams/colors16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5.xml"/><Relationship Id="rId11" Type="http://schemas.openxmlformats.org/officeDocument/2006/relationships/diagramQuickStyle" Target="../diagrams/quickStyle16.xml"/><Relationship Id="rId5" Type="http://schemas.openxmlformats.org/officeDocument/2006/relationships/diagramLayout" Target="../diagrams/layout15.xml"/><Relationship Id="rId10" Type="http://schemas.openxmlformats.org/officeDocument/2006/relationships/diagramLayout" Target="../diagrams/layout16.xml"/><Relationship Id="rId4" Type="http://schemas.openxmlformats.org/officeDocument/2006/relationships/diagramData" Target="../diagrams/data15.xml"/><Relationship Id="rId9" Type="http://schemas.openxmlformats.org/officeDocument/2006/relationships/diagramData" Target="../diagrams/data16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7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820923" y="3557088"/>
            <a:ext cx="2600325" cy="367748"/>
          </a:xfrm>
        </p:spPr>
        <p:txBody>
          <a:bodyPr/>
          <a:lstStyle/>
          <a:p>
            <a:r>
              <a:rPr lang="en-US" dirty="0" smtClean="0"/>
              <a:t>8/28/2014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265530" y="1944643"/>
            <a:ext cx="5199532" cy="499250"/>
          </a:xfrm>
        </p:spPr>
        <p:txBody>
          <a:bodyPr/>
          <a:lstStyle/>
          <a:p>
            <a:r>
              <a:rPr lang="en-US" dirty="0" smtClean="0"/>
              <a:t>Commercial Detection in Videos of TV Show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13818" y="2840322"/>
            <a:ext cx="449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comcast_logo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298" y="4315177"/>
            <a:ext cx="1304281" cy="7336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1"/>
            <a:ext cx="9154243" cy="166077"/>
          </a:xfrm>
          <a:prstGeom prst="rect">
            <a:avLst/>
          </a:prstGeom>
          <a:solidFill>
            <a:srgbClr val="E07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ompass_logo_large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" y="909077"/>
            <a:ext cx="3073400" cy="3059430"/>
          </a:xfrm>
          <a:prstGeom prst="rect">
            <a:avLst/>
          </a:prstGeom>
        </p:spPr>
      </p:pic>
      <p:sp>
        <p:nvSpPr>
          <p:cNvPr id="10" name="Text Placeholder 12"/>
          <p:cNvSpPr txBox="1">
            <a:spLocks/>
          </p:cNvSpPr>
          <p:nvPr/>
        </p:nvSpPr>
        <p:spPr>
          <a:xfrm>
            <a:off x="5820923" y="3232757"/>
            <a:ext cx="2600325" cy="367748"/>
          </a:xfrm>
          <a:prstGeom prst="rect">
            <a:avLst/>
          </a:prstGeom>
        </p:spPr>
        <p:txBody>
          <a:bodyPr vert="horz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b="0" i="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Gotham Book"/>
                <a:ea typeface="+mn-ea"/>
                <a:cs typeface="Gotham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Zheyun</a:t>
            </a:r>
            <a:r>
              <a:rPr lang="en-US" dirty="0" smtClean="0"/>
              <a:t>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438964041"/>
              </p:ext>
            </p:extLst>
          </p:nvPr>
        </p:nvGraphicFramePr>
        <p:xfrm>
          <a:off x="679174" y="1254021"/>
          <a:ext cx="4467497" cy="305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Structure</a:t>
            </a:r>
            <a:endParaRPr lang="en-US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71703469"/>
              </p:ext>
            </p:extLst>
          </p:nvPr>
        </p:nvGraphicFramePr>
        <p:xfrm>
          <a:off x="4232365" y="1654628"/>
          <a:ext cx="4754879" cy="227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620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23" y="1582685"/>
            <a:ext cx="957321" cy="12581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08" y="953589"/>
            <a:ext cx="957321" cy="12581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23" y="888274"/>
            <a:ext cx="957321" cy="1258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Structure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88367884"/>
              </p:ext>
            </p:extLst>
          </p:nvPr>
        </p:nvGraphicFramePr>
        <p:xfrm>
          <a:off x="679174" y="1254021"/>
          <a:ext cx="4467497" cy="305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48286030"/>
              </p:ext>
            </p:extLst>
          </p:nvPr>
        </p:nvGraphicFramePr>
        <p:xfrm>
          <a:off x="4232365" y="1654628"/>
          <a:ext cx="4754879" cy="227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427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9" y="2472598"/>
            <a:ext cx="1211665" cy="90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46" y="753992"/>
            <a:ext cx="1198494" cy="8988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3609">
            <a:off x="1778476" y="1366270"/>
            <a:ext cx="1168129" cy="7720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23" y="927474"/>
            <a:ext cx="1648823" cy="12366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52255" flipH="1" flipV="1">
            <a:off x="1869526" y="2835627"/>
            <a:ext cx="567870" cy="771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0791">
            <a:off x="4244958" y="1593161"/>
            <a:ext cx="897977" cy="593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3" y="892638"/>
            <a:ext cx="1648823" cy="1236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676">
            <a:off x="6648950" y="1468689"/>
            <a:ext cx="858220" cy="567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82" y="892964"/>
            <a:ext cx="1648823" cy="1236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Structure</a:t>
            </a:r>
            <a:endParaRPr lang="en-US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41150093"/>
              </p:ext>
            </p:extLst>
          </p:nvPr>
        </p:nvGraphicFramePr>
        <p:xfrm>
          <a:off x="6662056" y="1837509"/>
          <a:ext cx="2386149" cy="209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6958077"/>
              </p:ext>
            </p:extLst>
          </p:nvPr>
        </p:nvGraphicFramePr>
        <p:xfrm>
          <a:off x="4384672" y="1850577"/>
          <a:ext cx="2277384" cy="209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359215878"/>
              </p:ext>
            </p:extLst>
          </p:nvPr>
        </p:nvGraphicFramePr>
        <p:xfrm>
          <a:off x="60853" y="1254036"/>
          <a:ext cx="4315097" cy="323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5590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1" y="892964"/>
            <a:ext cx="1648823" cy="1236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Structure</a:t>
            </a:r>
            <a:endParaRPr lang="en-US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035253261"/>
              </p:ext>
            </p:extLst>
          </p:nvPr>
        </p:nvGraphicFramePr>
        <p:xfrm>
          <a:off x="51925" y="1837509"/>
          <a:ext cx="2386149" cy="209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51811584"/>
              </p:ext>
            </p:extLst>
          </p:nvPr>
        </p:nvGraphicFramePr>
        <p:xfrm>
          <a:off x="3903694" y="1132114"/>
          <a:ext cx="4952923" cy="35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2438075" y="1349829"/>
            <a:ext cx="1465619" cy="6096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438075" y="1445623"/>
            <a:ext cx="1465620" cy="1680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438074" y="1511273"/>
            <a:ext cx="1465619" cy="2790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Feature Improvement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3989" y="722785"/>
            <a:ext cx="491163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Re-organize Programming Framework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F35126"/>
                </a:solidFill>
              </a:rPr>
              <a:t>Frame Feature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35126"/>
                </a:solidFill>
              </a:rPr>
              <a:t>New Image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35126"/>
                </a:solidFill>
              </a:rPr>
              <a:t>Re-packaging Audio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35126"/>
                </a:solidFill>
              </a:rPr>
              <a:t>New Audio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35126"/>
                </a:solidFill>
              </a:rPr>
              <a:t>Image-Audio Alignment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Transit Feature Improvement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Block Boundary Detection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Block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Naïve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Correction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0" y="1501912"/>
            <a:ext cx="3443287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4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Feature Improvement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759" y="1389581"/>
            <a:ext cx="1033616" cy="51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Gotham Bold"/>
                <a:cs typeface="Gotham Bold"/>
              </a:rPr>
              <a:t>INDEX</a:t>
            </a:r>
          </a:p>
          <a:p>
            <a:pPr algn="ctr">
              <a:lnSpc>
                <a:spcPct val="80000"/>
              </a:lnSpc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Gotham Bold"/>
              <a:cs typeface="Gotham Bold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44077" y="1263703"/>
            <a:ext cx="1599690" cy="3009710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734" y="1406515"/>
            <a:ext cx="1695219" cy="7153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998" y="1438445"/>
            <a:ext cx="1417618" cy="6832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Gotham Bold"/>
                <a:cs typeface="Gotham Bold"/>
              </a:rPr>
              <a:t>Image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Gotham Bold"/>
                <a:cs typeface="Gotham Bold"/>
              </a:rPr>
              <a:t>Feature</a:t>
            </a:r>
            <a:endParaRPr lang="en-US" sz="2400" dirty="0">
              <a:solidFill>
                <a:schemeClr val="bg1"/>
              </a:solidFill>
              <a:latin typeface="Gotham Bold"/>
              <a:cs typeface="Gotham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056" y="2223649"/>
            <a:ext cx="1384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otham Medium"/>
                <a:cs typeface="Gotham Medium"/>
              </a:rPr>
              <a:t>Basic feature:</a:t>
            </a:r>
          </a:p>
          <a:p>
            <a:pPr algn="ctr"/>
            <a:r>
              <a:rPr lang="en-US" sz="1100" dirty="0" err="1" smtClean="0">
                <a:latin typeface="Gotham Medium"/>
                <a:cs typeface="Gotham Medium"/>
              </a:rPr>
              <a:t>Hist</a:t>
            </a:r>
            <a:r>
              <a:rPr lang="en-US" sz="1100" dirty="0" smtClean="0">
                <a:latin typeface="Gotham Medium"/>
                <a:cs typeface="Gotham Medium"/>
              </a:rPr>
              <a:t>, edge, entropy</a:t>
            </a:r>
            <a:endParaRPr lang="en-US" sz="1100" dirty="0">
              <a:latin typeface="Gotham Medium"/>
              <a:cs typeface="Gotham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077" y="2836330"/>
            <a:ext cx="146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04040"/>
                </a:solidFill>
                <a:latin typeface="Gotham Medium"/>
                <a:cs typeface="Gotham Medium"/>
              </a:rPr>
              <a:t>Logo Detection, Tracking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89" y="2206683"/>
            <a:ext cx="1384408" cy="5507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6389" y="2819363"/>
            <a:ext cx="1384408" cy="5507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386" y="3443765"/>
            <a:ext cx="138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04040"/>
                </a:solidFill>
                <a:latin typeface="Gotham Medium"/>
                <a:cs typeface="Gotham Medium"/>
              </a:rPr>
              <a:t>Text Detection,</a:t>
            </a:r>
          </a:p>
          <a:p>
            <a:pPr algn="ctr"/>
            <a:r>
              <a:rPr lang="en-US" sz="1400" dirty="0" smtClean="0">
                <a:solidFill>
                  <a:srgbClr val="404040"/>
                </a:solidFill>
                <a:latin typeface="Gotham Medium"/>
                <a:cs typeface="Gotham Medium"/>
              </a:rPr>
              <a:t>Tracking</a:t>
            </a:r>
            <a:endParaRPr lang="en-US" sz="1400" dirty="0">
              <a:solidFill>
                <a:srgbClr val="404040"/>
              </a:solidFill>
              <a:latin typeface="Gotham Medium"/>
              <a:cs typeface="Gotham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6390" y="3440713"/>
            <a:ext cx="1384408" cy="5507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20066" y="2494782"/>
            <a:ext cx="598306" cy="0"/>
          </a:xfrm>
          <a:prstGeom prst="straightConnector1">
            <a:avLst/>
          </a:prstGeom>
          <a:ln w="6350" cmpd="sng">
            <a:solidFill>
              <a:schemeClr val="tx1">
                <a:lumMod val="60000"/>
                <a:lumOff val="40000"/>
              </a:schemeClr>
            </a:solidFill>
            <a:headEnd type="oval" w="sm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2397" y="1389581"/>
            <a:ext cx="1033616" cy="51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Gotham Bold"/>
                <a:cs typeface="Gotham Bold"/>
              </a:rPr>
              <a:t>INDEX</a:t>
            </a:r>
          </a:p>
          <a:p>
            <a:pPr algn="ctr">
              <a:lnSpc>
                <a:spcPct val="80000"/>
              </a:lnSpc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Gotham Bold"/>
              <a:cs typeface="Gotham Bold"/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4812868" y="1263703"/>
            <a:ext cx="1599690" cy="3009710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70525" y="1406515"/>
            <a:ext cx="1695219" cy="7153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02322" y="1429978"/>
            <a:ext cx="1417618" cy="6832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Gotham Bold"/>
                <a:cs typeface="Gotham Bold"/>
              </a:rPr>
              <a:t>Audio 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Gotham Bold"/>
                <a:cs typeface="Gotham Bold"/>
              </a:rPr>
              <a:t>Feature</a:t>
            </a:r>
            <a:endParaRPr lang="en-US" sz="2400" dirty="0">
              <a:solidFill>
                <a:schemeClr val="bg1"/>
              </a:solidFill>
              <a:latin typeface="Gotham Bold"/>
              <a:cs typeface="Gotham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0607" y="2377317"/>
            <a:ext cx="146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Gotham Medium"/>
                <a:cs typeface="Gotham Medium"/>
              </a:rPr>
              <a:t>Basic Feature: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Gotham Medium"/>
                <a:cs typeface="Gotham Medium"/>
              </a:rPr>
              <a:t>Volume, </a:t>
            </a:r>
            <a:r>
              <a:rPr lang="en-US" sz="1200" dirty="0" err="1" smtClean="0">
                <a:solidFill>
                  <a:srgbClr val="FFFFFF"/>
                </a:solidFill>
                <a:latin typeface="Gotham Medium"/>
                <a:cs typeface="Gotham Medium"/>
              </a:rPr>
              <a:t>zcr</a:t>
            </a:r>
            <a:r>
              <a:rPr lang="en-US" sz="1200" dirty="0" smtClean="0">
                <a:solidFill>
                  <a:srgbClr val="FFFFFF"/>
                </a:solidFill>
                <a:latin typeface="Gotham Medium"/>
                <a:cs typeface="Gotham Medium"/>
              </a:rPr>
              <a:t>, </a:t>
            </a:r>
            <a:r>
              <a:rPr lang="en-US" sz="1200" dirty="0" err="1" smtClean="0">
                <a:solidFill>
                  <a:srgbClr val="FFFFFF"/>
                </a:solidFill>
                <a:latin typeface="Gotham Medium"/>
                <a:cs typeface="Gotham Medium"/>
              </a:rPr>
              <a:t>hzcrr</a:t>
            </a:r>
            <a:endParaRPr lang="en-US" sz="1200" dirty="0">
              <a:solidFill>
                <a:srgbClr val="FFFFFF"/>
              </a:solidFill>
              <a:latin typeface="Gotham Medium"/>
              <a:cs typeface="Gotham Medium"/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2560715" y="1263703"/>
            <a:ext cx="1599690" cy="3009710"/>
          </a:xfrm>
          <a:prstGeom prst="foldedCorner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18372" y="1406515"/>
            <a:ext cx="1695219" cy="7153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8636" y="1446912"/>
            <a:ext cx="1417618" cy="6832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Gotham Bold"/>
                <a:cs typeface="Gotham Bold"/>
              </a:rPr>
              <a:t>Package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Gotham Bold"/>
                <a:cs typeface="Gotham Bold"/>
              </a:rPr>
              <a:t>Audio</a:t>
            </a:r>
            <a:endParaRPr lang="en-US" sz="2400" dirty="0">
              <a:solidFill>
                <a:schemeClr val="bg1"/>
              </a:solidFill>
              <a:latin typeface="Gotham Bold"/>
              <a:cs typeface="Gotham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8454" y="2377317"/>
            <a:ext cx="1464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Gotham Medium"/>
                <a:cs typeface="Gotham Medium"/>
              </a:rPr>
              <a:t>Force each audio packet to have the same duration as a image frame</a:t>
            </a:r>
            <a:endParaRPr lang="en-US" sz="1200" dirty="0">
              <a:solidFill>
                <a:srgbClr val="FFFFFF"/>
              </a:solidFill>
              <a:latin typeface="Gotham Medium"/>
              <a:cs typeface="Gotham Medium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60924" y="2377317"/>
            <a:ext cx="563966" cy="0"/>
          </a:xfrm>
          <a:prstGeom prst="straightConnector1">
            <a:avLst/>
          </a:prstGeom>
          <a:ln w="6350" cmpd="sng">
            <a:solidFill>
              <a:schemeClr val="tx1">
                <a:lumMod val="60000"/>
                <a:lumOff val="40000"/>
              </a:schemeClr>
            </a:solidFill>
            <a:headEnd type="oval" w="sm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213591" y="2773134"/>
            <a:ext cx="587502" cy="0"/>
          </a:xfrm>
          <a:prstGeom prst="straightConnector1">
            <a:avLst/>
          </a:prstGeom>
          <a:ln w="6350" cmpd="sng">
            <a:solidFill>
              <a:schemeClr val="tx1">
                <a:lumMod val="60000"/>
                <a:lumOff val="40000"/>
              </a:schemeClr>
            </a:solidFill>
            <a:headEnd type="oval" w="sm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lded Corner 26"/>
          <p:cNvSpPr/>
          <p:nvPr/>
        </p:nvSpPr>
        <p:spPr>
          <a:xfrm>
            <a:off x="7078181" y="1263703"/>
            <a:ext cx="1599690" cy="3009710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35838" y="1406515"/>
            <a:ext cx="1695219" cy="7153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66406" y="1560613"/>
            <a:ext cx="1664651" cy="387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Gotham Bold"/>
                <a:cs typeface="Gotham Bold"/>
              </a:rPr>
              <a:t>Alignment</a:t>
            </a:r>
            <a:endParaRPr lang="en-US" sz="2400" dirty="0">
              <a:solidFill>
                <a:schemeClr val="bg1"/>
              </a:solidFill>
              <a:latin typeface="Gotham Bold"/>
              <a:cs typeface="Gotham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5920" y="2377317"/>
            <a:ext cx="146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Gotham Medium"/>
                <a:cs typeface="Gotham Medium"/>
              </a:rPr>
              <a:t>Based on </a:t>
            </a:r>
            <a:r>
              <a:rPr lang="en-US" sz="1200" dirty="0" err="1" smtClean="0">
                <a:solidFill>
                  <a:srgbClr val="FFFFFF"/>
                </a:solidFill>
                <a:latin typeface="Gotham Medium"/>
                <a:cs typeface="Gotham Medium"/>
              </a:rPr>
              <a:t>pts</a:t>
            </a:r>
            <a:endParaRPr lang="en-US" sz="1200" dirty="0">
              <a:solidFill>
                <a:srgbClr val="FFFFFF"/>
              </a:solidFill>
              <a:latin typeface="Gotham Medium"/>
              <a:cs typeface="Gotham Medium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12558" y="2836330"/>
            <a:ext cx="563966" cy="0"/>
          </a:xfrm>
          <a:prstGeom prst="straightConnector1">
            <a:avLst/>
          </a:prstGeom>
          <a:ln w="6350" cmpd="sng">
            <a:solidFill>
              <a:schemeClr val="tx1">
                <a:lumMod val="60000"/>
                <a:lumOff val="40000"/>
              </a:schemeClr>
            </a:solidFill>
            <a:headEnd type="oval" w="sm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759337" y="4273413"/>
            <a:ext cx="0" cy="348343"/>
          </a:xfrm>
          <a:prstGeom prst="straightConnector1">
            <a:avLst/>
          </a:prstGeom>
          <a:ln w="6350" cmpd="sng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72567" y="4273413"/>
            <a:ext cx="0" cy="348343"/>
          </a:xfrm>
          <a:prstGeom prst="straightConnector1">
            <a:avLst/>
          </a:prstGeom>
          <a:ln w="6350" cmpd="sng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72567" y="4621756"/>
            <a:ext cx="6586770" cy="0"/>
          </a:xfrm>
          <a:prstGeom prst="straightConnector1">
            <a:avLst/>
          </a:prstGeom>
          <a:ln w="6350" cmpd="sng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84954" y="3174183"/>
            <a:ext cx="146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Gotham Medium"/>
                <a:cs typeface="Gotham Medium"/>
              </a:rPr>
              <a:t>MFCC</a:t>
            </a:r>
            <a:endParaRPr lang="en-US" sz="1200" dirty="0">
              <a:solidFill>
                <a:srgbClr val="FFFFFF"/>
              </a:solidFill>
              <a:latin typeface="Gotham Medium"/>
              <a:cs typeface="Gotham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44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Detection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94" y="1766192"/>
            <a:ext cx="49625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Callout 3"/>
          <p:cNvSpPr/>
          <p:nvPr/>
        </p:nvSpPr>
        <p:spPr>
          <a:xfrm>
            <a:off x="2676951" y="1059905"/>
            <a:ext cx="1518551" cy="706287"/>
          </a:xfrm>
          <a:prstGeom prst="downArrowCallout">
            <a:avLst>
              <a:gd name="adj1" fmla="val 8511"/>
              <a:gd name="adj2" fmla="val 13298"/>
              <a:gd name="adj3" fmla="val 25000"/>
              <a:gd name="adj4" fmla="val 30490"/>
            </a:avLst>
          </a:prstGeom>
          <a:solidFill>
            <a:srgbClr val="69CA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Frame with Logo</a:t>
            </a:r>
            <a:endParaRPr lang="en-US" sz="1000" dirty="0">
              <a:latin typeface="Gotham Book"/>
              <a:cs typeface="Gotham Book"/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4962952" y="1059905"/>
            <a:ext cx="1518551" cy="706287"/>
          </a:xfrm>
          <a:prstGeom prst="downArrowCallout">
            <a:avLst>
              <a:gd name="adj1" fmla="val 8511"/>
              <a:gd name="adj2" fmla="val 13298"/>
              <a:gd name="adj3" fmla="val 25000"/>
              <a:gd name="adj4" fmla="val 30490"/>
            </a:avLst>
          </a:prstGeom>
          <a:solidFill>
            <a:srgbClr val="69CA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Logo</a:t>
            </a:r>
            <a:endParaRPr lang="en-US" sz="1000" dirty="0">
              <a:latin typeface="Gotham Book"/>
              <a:cs typeface="Gotham Book"/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6630653" y="1059905"/>
            <a:ext cx="1518551" cy="706287"/>
          </a:xfrm>
          <a:prstGeom prst="downArrowCallout">
            <a:avLst>
              <a:gd name="adj1" fmla="val 8511"/>
              <a:gd name="adj2" fmla="val 13298"/>
              <a:gd name="adj3" fmla="val 25000"/>
              <a:gd name="adj4" fmla="val 30490"/>
            </a:avLst>
          </a:prstGeom>
          <a:solidFill>
            <a:srgbClr val="69CA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Original Frame</a:t>
            </a:r>
            <a:endParaRPr lang="en-US" sz="1000" dirty="0"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6241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Detection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94" y="1766192"/>
            <a:ext cx="49625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Callout 3"/>
          <p:cNvSpPr/>
          <p:nvPr/>
        </p:nvSpPr>
        <p:spPr>
          <a:xfrm>
            <a:off x="2676951" y="1059905"/>
            <a:ext cx="1518551" cy="706287"/>
          </a:xfrm>
          <a:prstGeom prst="downArrowCallout">
            <a:avLst>
              <a:gd name="adj1" fmla="val 8511"/>
              <a:gd name="adj2" fmla="val 13298"/>
              <a:gd name="adj3" fmla="val 25000"/>
              <a:gd name="adj4" fmla="val 30490"/>
            </a:avLst>
          </a:prstGeom>
          <a:solidFill>
            <a:srgbClr val="69CA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Frame with Logo</a:t>
            </a:r>
            <a:endParaRPr lang="en-US" sz="1000" dirty="0">
              <a:latin typeface="Gotham Book"/>
              <a:cs typeface="Gotham Book"/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4962952" y="1059905"/>
            <a:ext cx="1518551" cy="706287"/>
          </a:xfrm>
          <a:prstGeom prst="downArrowCallout">
            <a:avLst>
              <a:gd name="adj1" fmla="val 8511"/>
              <a:gd name="adj2" fmla="val 13298"/>
              <a:gd name="adj3" fmla="val 25000"/>
              <a:gd name="adj4" fmla="val 30490"/>
            </a:avLst>
          </a:prstGeom>
          <a:solidFill>
            <a:srgbClr val="69CA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Logo</a:t>
            </a:r>
            <a:endParaRPr lang="en-US" sz="1000" dirty="0">
              <a:latin typeface="Gotham Book"/>
              <a:cs typeface="Gotham Book"/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6630653" y="1059905"/>
            <a:ext cx="1518551" cy="706287"/>
          </a:xfrm>
          <a:prstGeom prst="downArrowCallout">
            <a:avLst>
              <a:gd name="adj1" fmla="val 8511"/>
              <a:gd name="adj2" fmla="val 13298"/>
              <a:gd name="adj3" fmla="val 25000"/>
              <a:gd name="adj4" fmla="val 30490"/>
            </a:avLst>
          </a:prstGeom>
          <a:solidFill>
            <a:srgbClr val="69CA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Original Frame</a:t>
            </a:r>
            <a:endParaRPr lang="en-US" sz="1000" dirty="0">
              <a:latin typeface="Gotham Book"/>
              <a:cs typeface="Gotham Book"/>
            </a:endParaRPr>
          </a:p>
        </p:txBody>
      </p:sp>
      <p:sp>
        <p:nvSpPr>
          <p:cNvPr id="7" name="Up Arrow Callout 6"/>
          <p:cNvSpPr/>
          <p:nvPr/>
        </p:nvSpPr>
        <p:spPr>
          <a:xfrm>
            <a:off x="4859371" y="2339151"/>
            <a:ext cx="1480566" cy="576574"/>
          </a:xfrm>
          <a:prstGeom prst="upArrowCallout">
            <a:avLst>
              <a:gd name="adj1" fmla="val 7699"/>
              <a:gd name="adj2" fmla="val 15247"/>
              <a:gd name="adj3" fmla="val 21909"/>
              <a:gd name="adj4" fmla="val 3435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Logo</a:t>
            </a:r>
            <a:endParaRPr lang="en-US" sz="1000" dirty="0">
              <a:latin typeface="Gotham Book"/>
              <a:cs typeface="Gotham Book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139332" y="2819036"/>
            <a:ext cx="2090057" cy="1759131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minimum value for each pixel over long time ( 600 frames)</a:t>
            </a:r>
            <a:endParaRPr lang="en-US" dirty="0"/>
          </a:p>
        </p:txBody>
      </p:sp>
      <p:cxnSp>
        <p:nvCxnSpPr>
          <p:cNvPr id="10" name="Straight Connector 9"/>
          <p:cNvCxnSpPr>
            <a:stCxn id="3" idx="0"/>
          </p:cNvCxnSpPr>
          <p:nvPr/>
        </p:nvCxnSpPr>
        <p:spPr>
          <a:xfrm flipH="1" flipV="1">
            <a:off x="1184360" y="1985267"/>
            <a:ext cx="1" cy="833769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84361" y="1985267"/>
            <a:ext cx="1567548" cy="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Up Arrow Callout 16"/>
          <p:cNvSpPr/>
          <p:nvPr/>
        </p:nvSpPr>
        <p:spPr>
          <a:xfrm>
            <a:off x="6481503" y="2339151"/>
            <a:ext cx="1480566" cy="576574"/>
          </a:xfrm>
          <a:prstGeom prst="upArrowCallout">
            <a:avLst>
              <a:gd name="adj1" fmla="val 7699"/>
              <a:gd name="adj2" fmla="val 15247"/>
              <a:gd name="adj3" fmla="val 21909"/>
              <a:gd name="adj4" fmla="val 3435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Zero</a:t>
            </a:r>
            <a:endParaRPr lang="en-US" sz="1000" dirty="0">
              <a:latin typeface="Gotham Book"/>
              <a:cs typeface="Gotham Book"/>
            </a:endParaRPr>
          </a:p>
        </p:txBody>
      </p:sp>
      <p:sp>
        <p:nvSpPr>
          <p:cNvPr id="19" name="Up Arrow Callout 18"/>
          <p:cNvSpPr/>
          <p:nvPr/>
        </p:nvSpPr>
        <p:spPr>
          <a:xfrm>
            <a:off x="2697552" y="2356569"/>
            <a:ext cx="1480566" cy="576574"/>
          </a:xfrm>
          <a:prstGeom prst="upArrowCallout">
            <a:avLst>
              <a:gd name="adj1" fmla="val 7699"/>
              <a:gd name="adj2" fmla="val 15247"/>
              <a:gd name="adj3" fmla="val 21909"/>
              <a:gd name="adj4" fmla="val 3435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Logo</a:t>
            </a:r>
            <a:endParaRPr lang="en-US" sz="1000" dirty="0">
              <a:latin typeface="Gotham Book"/>
              <a:cs typeface="Gotham Book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312" y="2733024"/>
            <a:ext cx="2371678" cy="169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Pentagon 20"/>
          <p:cNvSpPr/>
          <p:nvPr/>
        </p:nvSpPr>
        <p:spPr>
          <a:xfrm flipH="1">
            <a:off x="4446006" y="3921213"/>
            <a:ext cx="1695472" cy="237693"/>
          </a:xfrm>
          <a:prstGeom prst="homePlate">
            <a:avLst/>
          </a:prstGeom>
          <a:solidFill>
            <a:srgbClr val="69CA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Transparent  Logo</a:t>
            </a:r>
            <a:endParaRPr lang="en-US" sz="1000" dirty="0"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7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 Detection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47" y="989130"/>
            <a:ext cx="6540142" cy="370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entagon 8"/>
          <p:cNvSpPr/>
          <p:nvPr/>
        </p:nvSpPr>
        <p:spPr>
          <a:xfrm>
            <a:off x="0" y="989338"/>
            <a:ext cx="1568664" cy="250590"/>
          </a:xfrm>
          <a:prstGeom prst="homePlate">
            <a:avLst/>
          </a:prstGeom>
          <a:solidFill>
            <a:srgbClr val="F3512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Original Image Frame</a:t>
            </a:r>
            <a:endParaRPr lang="en-US" sz="1000" dirty="0"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2331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 Detection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51" y="992801"/>
            <a:ext cx="6564284" cy="369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entagon 4"/>
          <p:cNvSpPr/>
          <p:nvPr/>
        </p:nvSpPr>
        <p:spPr>
          <a:xfrm>
            <a:off x="0" y="989338"/>
            <a:ext cx="1568664" cy="250590"/>
          </a:xfrm>
          <a:prstGeom prst="homePlate">
            <a:avLst/>
          </a:prstGeom>
          <a:solidFill>
            <a:srgbClr val="F3512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Horizontal Contrast</a:t>
            </a:r>
            <a:endParaRPr lang="en-US" sz="1000" dirty="0"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779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3989" y="722785"/>
            <a:ext cx="491163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F35126"/>
                </a:solidFill>
              </a:rPr>
              <a:t>Re-organize Programming Framework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Frame Feature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Image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Re-packaging Audio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Audio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Image-Audio Alignment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Transit Feature Improvement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Block Boundary Detection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Block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Naïve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Correction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0" y="1501912"/>
            <a:ext cx="3443287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4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 Detection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51" y="992261"/>
            <a:ext cx="6580958" cy="368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entagon 4"/>
          <p:cNvSpPr/>
          <p:nvPr/>
        </p:nvSpPr>
        <p:spPr>
          <a:xfrm>
            <a:off x="0" y="989338"/>
            <a:ext cx="1568664" cy="250590"/>
          </a:xfrm>
          <a:prstGeom prst="homePlate">
            <a:avLst/>
          </a:prstGeom>
          <a:solidFill>
            <a:srgbClr val="F3512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Fill Horizontal Holes</a:t>
            </a:r>
            <a:endParaRPr lang="en-US" sz="1000" dirty="0"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779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 Detection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5" y="953998"/>
            <a:ext cx="6592388" cy="373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entagon 3"/>
          <p:cNvSpPr/>
          <p:nvPr/>
        </p:nvSpPr>
        <p:spPr>
          <a:xfrm>
            <a:off x="0" y="989338"/>
            <a:ext cx="1568664" cy="250590"/>
          </a:xfrm>
          <a:prstGeom prst="homePlate">
            <a:avLst/>
          </a:prstGeom>
          <a:solidFill>
            <a:srgbClr val="F3512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Potential Text Regions</a:t>
            </a:r>
            <a:endParaRPr lang="en-US" sz="1000" dirty="0"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8393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 Detection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5" y="953998"/>
            <a:ext cx="6592388" cy="373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06" y="1621495"/>
            <a:ext cx="2195194" cy="214931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triped Right Arrow 1"/>
          <p:cNvSpPr/>
          <p:nvPr/>
        </p:nvSpPr>
        <p:spPr>
          <a:xfrm>
            <a:off x="6417583" y="2549956"/>
            <a:ext cx="531223" cy="292392"/>
          </a:xfrm>
          <a:prstGeom prst="striped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0" y="954501"/>
            <a:ext cx="1568664" cy="343073"/>
          </a:xfrm>
          <a:prstGeom prst="homePlate">
            <a:avLst/>
          </a:prstGeom>
          <a:solidFill>
            <a:srgbClr val="F3512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Gotham Book"/>
                <a:cs typeface="Gotham Book"/>
              </a:rPr>
              <a:t>Verify with Connected Component</a:t>
            </a:r>
            <a:endParaRPr lang="en-US" sz="1000" dirty="0"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958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26" y="811747"/>
            <a:ext cx="7331163" cy="43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Mel-frequency </a:t>
            </a:r>
            <a:r>
              <a:rPr lang="en-US" dirty="0" err="1" smtClean="0"/>
              <a:t>cepstral</a:t>
            </a:r>
            <a:r>
              <a:rPr lang="en-US" dirty="0" smtClean="0"/>
              <a:t> coefficients (MFCCs)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45" y="3995055"/>
            <a:ext cx="1539469" cy="9535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20721501">
            <a:off x="7818865" y="4258433"/>
            <a:ext cx="10182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accent3"/>
                </a:solidFill>
                <a:effectLst/>
              </a:rPr>
              <a:t>4-25th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74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3989" y="722785"/>
            <a:ext cx="491163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Re-organize Programming Framework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Frame Feature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Image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Re-packaging Audio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Audio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Image-Audio Alignment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F35126"/>
                </a:solidFill>
              </a:rPr>
              <a:t>Transit Feature Improvement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Block Boundary Detection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Block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Naïve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Correction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0" y="1501912"/>
            <a:ext cx="3443287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5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Feature Computation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5" y="658151"/>
            <a:ext cx="2854525" cy="17681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rot="20644403">
            <a:off x="766188" y="1196407"/>
            <a:ext cx="20748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Why Compute </a:t>
            </a:r>
          </a:p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Transit  ??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18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Feature Computation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7812608"/>
              </p:ext>
            </p:extLst>
          </p:nvPr>
        </p:nvGraphicFramePr>
        <p:xfrm>
          <a:off x="4188824" y="121682"/>
          <a:ext cx="4815840" cy="3553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81705924"/>
              </p:ext>
            </p:extLst>
          </p:nvPr>
        </p:nvGraphicFramePr>
        <p:xfrm>
          <a:off x="365760" y="2142234"/>
          <a:ext cx="3300549" cy="290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365760" y="3308848"/>
            <a:ext cx="11907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Transit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18857" y="3056709"/>
            <a:ext cx="209005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18856" y="4323807"/>
            <a:ext cx="360099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08914" y="2412274"/>
            <a:ext cx="0" cy="64443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19851" y="2412274"/>
            <a:ext cx="0" cy="191153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5" y="658151"/>
            <a:ext cx="2854525" cy="17681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rot="20644403">
            <a:off x="766188" y="1196407"/>
            <a:ext cx="20748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Why Compute </a:t>
            </a:r>
          </a:p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Transit  ??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40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Feature Computation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40109998"/>
              </p:ext>
            </p:extLst>
          </p:nvPr>
        </p:nvGraphicFramePr>
        <p:xfrm>
          <a:off x="252548" y="1959065"/>
          <a:ext cx="3378926" cy="273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" y="658152"/>
            <a:ext cx="1800788" cy="11154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644403">
            <a:off x="650578" y="1004520"/>
            <a:ext cx="1126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How ??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00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Feature Computation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49085045"/>
              </p:ext>
            </p:extLst>
          </p:nvPr>
        </p:nvGraphicFramePr>
        <p:xfrm>
          <a:off x="252548" y="1959065"/>
          <a:ext cx="3378926" cy="273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" y="658152"/>
            <a:ext cx="1800788" cy="11154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644403">
            <a:off x="650578" y="1004520"/>
            <a:ext cx="1126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How ??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65" y="1314178"/>
            <a:ext cx="23622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14178"/>
            <a:ext cx="2743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2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Feature Computation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65623766"/>
              </p:ext>
            </p:extLst>
          </p:nvPr>
        </p:nvGraphicFramePr>
        <p:xfrm>
          <a:off x="1524000" y="1018902"/>
          <a:ext cx="5390606" cy="3584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214949" y="2246811"/>
            <a:ext cx="8708" cy="3831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87041" y="2159726"/>
            <a:ext cx="809896" cy="1227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91989" y="3692435"/>
            <a:ext cx="561702" cy="1741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91989" y="4101737"/>
            <a:ext cx="165898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20" name="TextBox 9219"/>
          <p:cNvSpPr txBox="1"/>
          <p:nvPr/>
        </p:nvSpPr>
        <p:spPr>
          <a:xfrm>
            <a:off x="4188821" y="2220684"/>
            <a:ext cx="5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1</a:t>
            </a:r>
            <a:endParaRPr lang="en-US" b="1" dirty="0">
              <a:solidFill>
                <a:srgbClr val="DA512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1513" y="3244727"/>
            <a:ext cx="5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A5126"/>
                </a:solidFill>
              </a:rPr>
              <a:t>2</a:t>
            </a:r>
            <a:endParaRPr lang="en-US" b="1" dirty="0">
              <a:solidFill>
                <a:srgbClr val="DA512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9443" y="2447109"/>
            <a:ext cx="5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3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1325" y="3688078"/>
            <a:ext cx="5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85359" y="3260357"/>
            <a:ext cx="5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75609" y="4101737"/>
            <a:ext cx="5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The Work of Two Years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297" y="1428216"/>
            <a:ext cx="4267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Create a bottom-to-top commercial detection framework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</a:rPr>
              <a:t>Basic image/audio </a:t>
            </a:r>
            <a:r>
              <a:rPr lang="en-US" sz="2000" dirty="0">
                <a:solidFill>
                  <a:schemeClr val="accent1"/>
                </a:solidFill>
              </a:rPr>
              <a:t>f</a:t>
            </a:r>
            <a:r>
              <a:rPr lang="en-US" sz="2000" dirty="0" smtClean="0">
                <a:solidFill>
                  <a:schemeClr val="accent1"/>
                </a:solidFill>
              </a:rPr>
              <a:t>eature </a:t>
            </a:r>
            <a:r>
              <a:rPr lang="en-US" sz="2000" dirty="0">
                <a:solidFill>
                  <a:schemeClr val="accent1"/>
                </a:solidFill>
              </a:rPr>
              <a:t>e</a:t>
            </a:r>
            <a:r>
              <a:rPr lang="en-US" sz="2000" dirty="0" smtClean="0">
                <a:solidFill>
                  <a:schemeClr val="accent1"/>
                </a:solidFill>
              </a:rPr>
              <a:t>xtraction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Image-audio </a:t>
            </a:r>
            <a:r>
              <a:rPr lang="en-US" sz="2000" dirty="0">
                <a:solidFill>
                  <a:srgbClr val="00B050"/>
                </a:solidFill>
              </a:rPr>
              <a:t>p</a:t>
            </a:r>
            <a:r>
              <a:rPr lang="en-US" sz="2000" dirty="0" smtClean="0">
                <a:solidFill>
                  <a:srgbClr val="00B050"/>
                </a:solidFill>
              </a:rPr>
              <a:t>acket </a:t>
            </a:r>
            <a:r>
              <a:rPr lang="en-US" sz="2000" dirty="0">
                <a:solidFill>
                  <a:srgbClr val="00B050"/>
                </a:solidFill>
              </a:rPr>
              <a:t>a</a:t>
            </a:r>
            <a:r>
              <a:rPr lang="en-US" sz="2000" dirty="0" smtClean="0">
                <a:solidFill>
                  <a:srgbClr val="00B050"/>
                </a:solidFill>
              </a:rPr>
              <a:t>lignment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Transit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  <a:r>
              <a:rPr lang="en-US" sz="2000" dirty="0" smtClean="0">
                <a:solidFill>
                  <a:srgbClr val="FF0000"/>
                </a:solidFill>
              </a:rPr>
              <a:t>eature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 smtClean="0">
                <a:solidFill>
                  <a:srgbClr val="FF0000"/>
                </a:solidFill>
              </a:rPr>
              <a:t>xtraction from image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  <a:r>
              <a:rPr lang="en-US" sz="2000" dirty="0" smtClean="0">
                <a:solidFill>
                  <a:srgbClr val="FF0000"/>
                </a:solidFill>
              </a:rPr>
              <a:t>eature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</a:rPr>
              <a:t>Block feature </a:t>
            </a:r>
            <a:r>
              <a:rPr lang="en-US" sz="2000" dirty="0">
                <a:solidFill>
                  <a:schemeClr val="accent1"/>
                </a:solidFill>
              </a:rPr>
              <a:t>e</a:t>
            </a:r>
            <a:r>
              <a:rPr lang="en-US" sz="2000" dirty="0" smtClean="0">
                <a:solidFill>
                  <a:schemeClr val="accent1"/>
                </a:solidFill>
              </a:rPr>
              <a:t>xtraction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Decision tree to classify </a:t>
            </a:r>
            <a:r>
              <a:rPr lang="en-US" sz="2000" dirty="0">
                <a:solidFill>
                  <a:srgbClr val="00B050"/>
                </a:solidFill>
              </a:rPr>
              <a:t>b</a:t>
            </a:r>
            <a:r>
              <a:rPr lang="en-US" sz="2000" dirty="0" smtClean="0">
                <a:solidFill>
                  <a:srgbClr val="00B050"/>
                </a:solidFill>
              </a:rPr>
              <a:t>locks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6869" y="1441282"/>
            <a:ext cx="4641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Inherit the bottom-to-top framework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Reduce the connection between levels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</a:rPr>
              <a:t>New image/audio Feature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Re-packaging audio packet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Align image/audio on frame level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Transit </a:t>
            </a:r>
            <a:r>
              <a:rPr lang="en-US" sz="2000" dirty="0">
                <a:solidFill>
                  <a:srgbClr val="FF0000"/>
                </a:solidFill>
              </a:rPr>
              <a:t>f</a:t>
            </a:r>
            <a:r>
              <a:rPr lang="en-US" sz="2000" dirty="0" smtClean="0">
                <a:solidFill>
                  <a:srgbClr val="FF0000"/>
                </a:solidFill>
              </a:rPr>
              <a:t>eature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 smtClean="0">
                <a:solidFill>
                  <a:srgbClr val="FF0000"/>
                </a:solidFill>
              </a:rPr>
              <a:t>xtraction based on frame(image, audio)/shot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</a:rPr>
              <a:t>New block </a:t>
            </a:r>
            <a:r>
              <a:rPr lang="en-US" sz="2000" dirty="0">
                <a:solidFill>
                  <a:schemeClr val="accent1"/>
                </a:solidFill>
              </a:rPr>
              <a:t>f</a:t>
            </a:r>
            <a:r>
              <a:rPr lang="en-US" sz="2000" dirty="0" smtClean="0">
                <a:solidFill>
                  <a:schemeClr val="accent1"/>
                </a:solidFill>
              </a:rPr>
              <a:t>eature </a:t>
            </a:r>
            <a:r>
              <a:rPr lang="en-US" sz="2000" dirty="0">
                <a:solidFill>
                  <a:schemeClr val="accent1"/>
                </a:solidFill>
              </a:rPr>
              <a:t>e</a:t>
            </a:r>
            <a:r>
              <a:rPr lang="en-US" sz="2000" dirty="0" smtClean="0">
                <a:solidFill>
                  <a:schemeClr val="accent1"/>
                </a:solidFill>
              </a:rPr>
              <a:t>xtraction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Decision tree to get training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Naïve Bayes to classify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50"/>
                </a:solidFill>
              </a:rPr>
              <a:t>Correction based on sequential relation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8858" y="629633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2013</a:t>
            </a:r>
            <a:endParaRPr lang="en-US" sz="5400" b="1" i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3254" y="658152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2014</a:t>
            </a:r>
            <a:endParaRPr lang="en-US" sz="5400" b="1" i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3989" y="722785"/>
            <a:ext cx="491163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Re-organize Programming Framework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Frame Feature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Image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Re-packaging Audio Packet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Audio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Image-Audio Alignment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Transit Feature Improvement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DA5126"/>
                </a:solidFill>
              </a:rPr>
              <a:t>Block Boundary Detection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DA5126"/>
                </a:solidFill>
              </a:rPr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DA5126"/>
                </a:solidFill>
              </a:rPr>
              <a:t>Simple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Block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Naïve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Correction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0" y="1501912"/>
            <a:ext cx="3443287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867" y="3656203"/>
            <a:ext cx="1097825" cy="109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Feature Computation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141" y="1341120"/>
            <a:ext cx="74147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Softness =&gt; shot boundary detection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Hardness =&gt; block boundary detection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Decision tree with hard constraints: volume, edge/color change, etc.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Logo tracking to exclude boundary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Black frames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Aspect ratio change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Audio distance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i="1" dirty="0" smtClean="0">
                <a:solidFill>
                  <a:srgbClr val="F35126"/>
                </a:solidFill>
              </a:rPr>
              <a:t>Linear regression</a:t>
            </a:r>
            <a:endParaRPr lang="en-US" sz="2000" b="1" i="1" dirty="0">
              <a:solidFill>
                <a:srgbClr val="F3512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8832" y="4205115"/>
            <a:ext cx="36703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Further improvement</a:t>
            </a:r>
            <a:endParaRPr 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73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1748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750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TABLE OF CONTENTS</a:t>
            </a:r>
            <a:b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</a:br>
            <a:endParaRPr lang="en-US" altLang="en-US" sz="2000" b="1" i="1" smtClean="0">
              <a:solidFill>
                <a:srgbClr val="DA5126"/>
              </a:solidFill>
              <a:latin typeface="Gotham Medium" charset="0"/>
              <a:sym typeface="Gotham Medium" charset="0"/>
            </a:endParaRPr>
          </a:p>
        </p:txBody>
      </p:sp>
      <p:sp>
        <p:nvSpPr>
          <p:cNvPr id="31753" name="TextBox 4"/>
          <p:cNvSpPr>
            <a:spLocks noChangeArrowheads="1"/>
          </p:cNvSpPr>
          <p:nvPr/>
        </p:nvSpPr>
        <p:spPr bwMode="auto">
          <a:xfrm>
            <a:off x="4154488" y="722313"/>
            <a:ext cx="49117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en-US" sz="2000" b="1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Re-organize Programming Framework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b="1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Frame Feature Improvement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New Image Feature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Re-packaging Audio Packet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New Audio Feature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Image-Audio Alignment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b="1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Transit Feature Improvement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b="1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Block Boundary Detection Improvement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Decision Tree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404040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Simple Regression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b="1" i="1" dirty="0">
                <a:solidFill>
                  <a:srgbClr val="F35126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Block Classification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F35126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Decision Tree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F35126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Naïve Bayes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F35126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Sequential Correction</a:t>
            </a:r>
          </a:p>
        </p:txBody>
      </p:sp>
      <p:pic>
        <p:nvPicPr>
          <p:cNvPr id="317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501775"/>
            <a:ext cx="3443287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885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2772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774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dirty="0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Shot Feature Computation</a:t>
            </a:r>
          </a:p>
        </p:txBody>
      </p:sp>
      <p:sp>
        <p:nvSpPr>
          <p:cNvPr id="32777" name="TextBox 3"/>
          <p:cNvSpPr>
            <a:spLocks noChangeArrowheads="1"/>
          </p:cNvSpPr>
          <p:nvPr/>
        </p:nvSpPr>
        <p:spPr bwMode="auto">
          <a:xfrm>
            <a:off x="825500" y="1341438"/>
            <a:ext cx="7415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en-US" sz="2000" b="1" i="1">
                <a:solidFill>
                  <a:srgbClr val="F35126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xx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" y="1201820"/>
            <a:ext cx="3734109" cy="166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60" y="2122603"/>
            <a:ext cx="2876913" cy="49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61" y="1175822"/>
            <a:ext cx="2231403" cy="146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69" y="2740251"/>
            <a:ext cx="2205340" cy="172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61" y="2749874"/>
            <a:ext cx="2231403" cy="171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69" y="1175821"/>
            <a:ext cx="2107477" cy="85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849189" y="870857"/>
            <a:ext cx="17417" cy="3805646"/>
          </a:xfrm>
          <a:prstGeom prst="line">
            <a:avLst/>
          </a:prstGeom>
          <a:ln>
            <a:solidFill>
              <a:srgbClr val="DA51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30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2772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774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Computation</a:t>
            </a:r>
          </a:p>
        </p:txBody>
      </p:sp>
      <p:sp>
        <p:nvSpPr>
          <p:cNvPr id="32777" name="TextBox 3"/>
          <p:cNvSpPr>
            <a:spLocks noChangeArrowheads="1"/>
          </p:cNvSpPr>
          <p:nvPr/>
        </p:nvSpPr>
        <p:spPr bwMode="auto">
          <a:xfrm>
            <a:off x="825500" y="1341438"/>
            <a:ext cx="7415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en-US" sz="2000" b="1" i="1">
                <a:solidFill>
                  <a:srgbClr val="F35126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xx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8" y="962706"/>
            <a:ext cx="2692914" cy="190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8" y="3275239"/>
            <a:ext cx="3506969" cy="9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59" y="904469"/>
            <a:ext cx="2560438" cy="253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43" y="904469"/>
            <a:ext cx="2343156" cy="320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564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3796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798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Classification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46695259"/>
              </p:ext>
            </p:extLst>
          </p:nvPr>
        </p:nvGraphicFramePr>
        <p:xfrm>
          <a:off x="136641" y="1313793"/>
          <a:ext cx="4550979" cy="3100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33335223"/>
              </p:ext>
            </p:extLst>
          </p:nvPr>
        </p:nvGraphicFramePr>
        <p:xfrm>
          <a:off x="4440618" y="1313793"/>
          <a:ext cx="4550979" cy="3100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3803" name="Freeform 14"/>
          <p:cNvSpPr>
            <a:spLocks/>
          </p:cNvSpPr>
          <p:nvPr/>
        </p:nvSpPr>
        <p:spPr bwMode="auto">
          <a:xfrm rot="-360148">
            <a:off x="4283075" y="641350"/>
            <a:ext cx="862013" cy="4576763"/>
          </a:xfrm>
          <a:custGeom>
            <a:avLst/>
            <a:gdLst>
              <a:gd name="T0" fmla="*/ 0 w 861849"/>
              <a:gd name="T1" fmla="*/ 3697876 h 4869793"/>
              <a:gd name="T2" fmla="*/ 557049 w 861849"/>
              <a:gd name="T3" fmla="*/ 4053505 h 4869793"/>
              <a:gd name="T4" fmla="*/ 52552 w 861849"/>
              <a:gd name="T5" fmla="*/ 556493 h 4869793"/>
              <a:gd name="T6" fmla="*/ 861849 w 861849"/>
              <a:gd name="T7" fmla="*/ 714549 h 48697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1849" h="4869793">
                <a:moveTo>
                  <a:pt x="0" y="3934372"/>
                </a:moveTo>
                <a:cubicBezTo>
                  <a:pt x="274145" y="4402082"/>
                  <a:pt x="548290" y="4869793"/>
                  <a:pt x="557049" y="4312745"/>
                </a:cubicBezTo>
                <a:cubicBezTo>
                  <a:pt x="565808" y="3755697"/>
                  <a:pt x="1752" y="1184166"/>
                  <a:pt x="52552" y="592083"/>
                </a:cubicBezTo>
                <a:cubicBezTo>
                  <a:pt x="103352" y="0"/>
                  <a:pt x="716456" y="725214"/>
                  <a:pt x="861849" y="760248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0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4820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822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Classification – Decision Tree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275658144"/>
              </p:ext>
            </p:extLst>
          </p:nvPr>
        </p:nvGraphicFramePr>
        <p:xfrm>
          <a:off x="1" y="567575"/>
          <a:ext cx="9153524" cy="2144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826" name="TextBox 12"/>
          <p:cNvSpPr txBox="1">
            <a:spLocks noChangeArrowheads="1"/>
          </p:cNvSpPr>
          <p:nvPr/>
        </p:nvSpPr>
        <p:spPr bwMode="auto">
          <a:xfrm>
            <a:off x="935038" y="3016250"/>
            <a:ext cx="517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b="1" i="1" dirty="0" err="1">
                <a:solidFill>
                  <a:srgbClr val="F35126"/>
                </a:solidFill>
              </a:rPr>
              <a:t>Param</a:t>
            </a:r>
            <a:r>
              <a:rPr lang="en-US" altLang="en-US" dirty="0">
                <a:solidFill>
                  <a:srgbClr val="F35126"/>
                </a:solidFill>
              </a:rPr>
              <a:t>:</a:t>
            </a:r>
            <a:r>
              <a:rPr lang="en-US" altLang="en-US" dirty="0"/>
              <a:t> </a:t>
            </a:r>
            <a:r>
              <a:rPr lang="en-US" altLang="en-US" dirty="0" err="1"/>
              <a:t>max_com_size</a:t>
            </a:r>
            <a:endParaRPr lang="en-US" altLang="en-US" dirty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dirty="0"/>
              <a:t> Set by user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dirty="0"/>
              <a:t> Pre-default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dirty="0"/>
              <a:t> This project: 301 second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07" y="2002957"/>
            <a:ext cx="1854926" cy="13346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20644403">
            <a:off x="7351013" y="2328508"/>
            <a:ext cx="12714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Training </a:t>
            </a:r>
          </a:p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Data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6926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5844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46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Classification – Decision Tree </a:t>
            </a:r>
          </a:p>
        </p:txBody>
      </p: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0" y="968375"/>
            <a:ext cx="9144000" cy="434975"/>
            <a:chOff x="0" y="0"/>
            <a:chExt cx="8960793" cy="434456"/>
          </a:xfrm>
        </p:grpSpPr>
        <p:sp>
          <p:nvSpPr>
            <p:cNvPr id="3588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989716" cy="434456"/>
            </a:xfrm>
            <a:prstGeom prst="rect">
              <a:avLst/>
            </a:prstGeom>
            <a:solidFill>
              <a:srgbClr val="98C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5884" name="Rectangle 4"/>
            <p:cNvSpPr>
              <a:spLocks noChangeArrowheads="1"/>
            </p:cNvSpPr>
            <p:nvPr/>
          </p:nvSpPr>
          <p:spPr bwMode="auto">
            <a:xfrm>
              <a:off x="2989716" y="0"/>
              <a:ext cx="2989716" cy="434456"/>
            </a:xfrm>
            <a:prstGeom prst="rect">
              <a:avLst/>
            </a:prstGeom>
            <a:solidFill>
              <a:srgbClr val="02A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5885" name="Rectangle 5"/>
            <p:cNvSpPr>
              <a:spLocks noChangeArrowheads="1"/>
            </p:cNvSpPr>
            <p:nvPr/>
          </p:nvSpPr>
          <p:spPr bwMode="auto">
            <a:xfrm>
              <a:off x="5971077" y="0"/>
              <a:ext cx="2989716" cy="434456"/>
            </a:xfrm>
            <a:prstGeom prst="rect">
              <a:avLst/>
            </a:prstGeom>
            <a:solidFill>
              <a:srgbClr val="DA5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35850" name="TextBox 6"/>
          <p:cNvSpPr>
            <a:spLocks noChangeArrowheads="1"/>
          </p:cNvSpPr>
          <p:nvPr/>
        </p:nvSpPr>
        <p:spPr bwMode="auto">
          <a:xfrm>
            <a:off x="0" y="1038225"/>
            <a:ext cx="305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Large aspect ratio, small brightness</a:t>
            </a:r>
          </a:p>
        </p:txBody>
      </p:sp>
      <p:sp>
        <p:nvSpPr>
          <p:cNvPr id="35851" name="TextBox 7"/>
          <p:cNvSpPr>
            <a:spLocks noChangeArrowheads="1"/>
          </p:cNvSpPr>
          <p:nvPr/>
        </p:nvSpPr>
        <p:spPr bwMode="auto">
          <a:xfrm>
            <a:off x="3032125" y="1038225"/>
            <a:ext cx="3057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Appropriate duration</a:t>
            </a:r>
          </a:p>
        </p:txBody>
      </p:sp>
      <p:sp>
        <p:nvSpPr>
          <p:cNvPr id="35852" name="TextBox 8"/>
          <p:cNvSpPr>
            <a:spLocks noChangeArrowheads="1"/>
          </p:cNvSpPr>
          <p:nvPr/>
        </p:nvSpPr>
        <p:spPr bwMode="auto">
          <a:xfrm>
            <a:off x="6097588" y="1038225"/>
            <a:ext cx="3055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Large cutRate</a:t>
            </a:r>
          </a:p>
        </p:txBody>
      </p:sp>
      <p:sp>
        <p:nvSpPr>
          <p:cNvPr id="35853" name="TextBox 9"/>
          <p:cNvSpPr>
            <a:spLocks noChangeArrowheads="1"/>
          </p:cNvSpPr>
          <p:nvPr/>
        </p:nvSpPr>
        <p:spPr bwMode="auto">
          <a:xfrm>
            <a:off x="3332163" y="3902075"/>
            <a:ext cx="254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9F9F9F"/>
                </a:solidFill>
                <a:latin typeface="Gotham Book" charset="0"/>
                <a:sym typeface="Gotham Book" charset="0"/>
              </a:rPr>
              <a:t>Credit roll</a:t>
            </a:r>
          </a:p>
        </p:txBody>
      </p:sp>
      <p:sp>
        <p:nvSpPr>
          <p:cNvPr id="35854" name="Rectangle 10"/>
          <p:cNvSpPr>
            <a:spLocks noChangeArrowheads="1"/>
          </p:cNvSpPr>
          <p:nvPr/>
        </p:nvSpPr>
        <p:spPr bwMode="auto">
          <a:xfrm>
            <a:off x="227013" y="3797300"/>
            <a:ext cx="2643187" cy="919163"/>
          </a:xfrm>
          <a:prstGeom prst="rect">
            <a:avLst/>
          </a:prstGeom>
          <a:noFill/>
          <a:ln w="9525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5855" name="Rectangle 11"/>
          <p:cNvSpPr>
            <a:spLocks noChangeArrowheads="1"/>
          </p:cNvSpPr>
          <p:nvPr/>
        </p:nvSpPr>
        <p:spPr bwMode="auto">
          <a:xfrm>
            <a:off x="3244850" y="3797300"/>
            <a:ext cx="2643188" cy="919163"/>
          </a:xfrm>
          <a:prstGeom prst="rect">
            <a:avLst/>
          </a:prstGeom>
          <a:noFill/>
          <a:ln w="9525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5856" name="Rectangle 12"/>
          <p:cNvSpPr>
            <a:spLocks noChangeArrowheads="1"/>
          </p:cNvSpPr>
          <p:nvPr/>
        </p:nvSpPr>
        <p:spPr bwMode="auto">
          <a:xfrm>
            <a:off x="6296025" y="3797300"/>
            <a:ext cx="2643188" cy="919163"/>
          </a:xfrm>
          <a:prstGeom prst="rect">
            <a:avLst/>
          </a:prstGeom>
          <a:noFill/>
          <a:ln w="9525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35857" name="Picture 13" descr="arrows_red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3019425"/>
            <a:ext cx="365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8" name="Picture 14" descr="arrows_blue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044825"/>
            <a:ext cx="365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9" name="Picture 15" descr="arrows_yellow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3044825"/>
            <a:ext cx="365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0" name="TextBox 16"/>
          <p:cNvSpPr>
            <a:spLocks noChangeArrowheads="1"/>
          </p:cNvSpPr>
          <p:nvPr/>
        </p:nvSpPr>
        <p:spPr bwMode="auto">
          <a:xfrm>
            <a:off x="288925" y="3902075"/>
            <a:ext cx="254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9F9F9F"/>
                </a:solidFill>
                <a:latin typeface="Gotham Book" charset="0"/>
                <a:sym typeface="Gotham Book" charset="0"/>
              </a:rPr>
              <a:t>Leading black frames</a:t>
            </a:r>
          </a:p>
          <a:p>
            <a:pPr algn="ctr" eaLnBrk="1" hangingPunct="1"/>
            <a:r>
              <a:rPr lang="en-US" altLang="en-US" sz="1400">
                <a:solidFill>
                  <a:srgbClr val="9F9F9F"/>
                </a:solidFill>
                <a:latin typeface="Gotham Book" charset="0"/>
                <a:sym typeface="Gotham Book" charset="0"/>
              </a:rPr>
              <a:t>Testing frames</a:t>
            </a:r>
          </a:p>
          <a:p>
            <a:pPr algn="ctr" eaLnBrk="1" hangingPunct="1"/>
            <a:r>
              <a:rPr lang="en-US" altLang="en-US" sz="1400">
                <a:solidFill>
                  <a:srgbClr val="9F9F9F"/>
                </a:solidFill>
                <a:latin typeface="Gotham Book" charset="0"/>
                <a:sym typeface="Gotham Book" charset="0"/>
              </a:rPr>
              <a:t>No-content frames</a:t>
            </a:r>
          </a:p>
        </p:txBody>
      </p:sp>
      <p:sp>
        <p:nvSpPr>
          <p:cNvPr id="35861" name="TextBox 17"/>
          <p:cNvSpPr>
            <a:spLocks noChangeArrowheads="1"/>
          </p:cNvSpPr>
          <p:nvPr/>
        </p:nvSpPr>
        <p:spPr bwMode="auto">
          <a:xfrm>
            <a:off x="6346825" y="3902075"/>
            <a:ext cx="254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9F9F9F"/>
                </a:solidFill>
                <a:latin typeface="Gotham Book" charset="0"/>
                <a:sym typeface="Gotham Book" charset="0"/>
              </a:rPr>
              <a:t>Commercial</a:t>
            </a:r>
          </a:p>
        </p:txBody>
      </p:sp>
      <p:grpSp>
        <p:nvGrpSpPr>
          <p:cNvPr id="35862" name="Group 9"/>
          <p:cNvGrpSpPr>
            <a:grpSpLocks/>
          </p:cNvGrpSpPr>
          <p:nvPr/>
        </p:nvGrpSpPr>
        <p:grpSpPr bwMode="auto">
          <a:xfrm>
            <a:off x="0" y="1482725"/>
            <a:ext cx="9144000" cy="434975"/>
            <a:chOff x="0" y="0"/>
            <a:chExt cx="8960793" cy="434456"/>
          </a:xfrm>
        </p:grpSpPr>
        <p:sp>
          <p:nvSpPr>
            <p:cNvPr id="3588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989716" cy="434456"/>
            </a:xfrm>
            <a:prstGeom prst="rect">
              <a:avLst/>
            </a:prstGeom>
            <a:solidFill>
              <a:srgbClr val="98C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5881" name="Rectangle 4"/>
            <p:cNvSpPr>
              <a:spLocks noChangeArrowheads="1"/>
            </p:cNvSpPr>
            <p:nvPr/>
          </p:nvSpPr>
          <p:spPr bwMode="auto">
            <a:xfrm>
              <a:off x="2989716" y="0"/>
              <a:ext cx="2989716" cy="434456"/>
            </a:xfrm>
            <a:prstGeom prst="rect">
              <a:avLst/>
            </a:prstGeom>
            <a:solidFill>
              <a:srgbClr val="02A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5882" name="Rectangle 5"/>
            <p:cNvSpPr>
              <a:spLocks noChangeArrowheads="1"/>
            </p:cNvSpPr>
            <p:nvPr/>
          </p:nvSpPr>
          <p:spPr bwMode="auto">
            <a:xfrm>
              <a:off x="5971077" y="0"/>
              <a:ext cx="2989716" cy="434456"/>
            </a:xfrm>
            <a:prstGeom prst="rect">
              <a:avLst/>
            </a:prstGeom>
            <a:solidFill>
              <a:srgbClr val="DA5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35863" name="TextBox 6"/>
          <p:cNvSpPr>
            <a:spLocks noChangeArrowheads="1"/>
          </p:cNvSpPr>
          <p:nvPr/>
        </p:nvSpPr>
        <p:spPr bwMode="auto">
          <a:xfrm>
            <a:off x="0" y="1552575"/>
            <a:ext cx="305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Large text region, small brightness</a:t>
            </a:r>
          </a:p>
        </p:txBody>
      </p:sp>
      <p:sp>
        <p:nvSpPr>
          <p:cNvPr id="35864" name="TextBox 7"/>
          <p:cNvSpPr>
            <a:spLocks noChangeArrowheads="1"/>
          </p:cNvSpPr>
          <p:nvPr/>
        </p:nvSpPr>
        <p:spPr bwMode="auto">
          <a:xfrm>
            <a:off x="3032125" y="1552575"/>
            <a:ext cx="3057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Small brightness</a:t>
            </a:r>
          </a:p>
        </p:txBody>
      </p:sp>
      <p:sp>
        <p:nvSpPr>
          <p:cNvPr id="35865" name="TextBox 8"/>
          <p:cNvSpPr>
            <a:spLocks noChangeArrowheads="1"/>
          </p:cNvSpPr>
          <p:nvPr/>
        </p:nvSpPr>
        <p:spPr bwMode="auto">
          <a:xfrm>
            <a:off x="6097588" y="1552575"/>
            <a:ext cx="3055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Large brightness mean/variance</a:t>
            </a:r>
          </a:p>
        </p:txBody>
      </p:sp>
      <p:grpSp>
        <p:nvGrpSpPr>
          <p:cNvPr id="35866" name="Group 9"/>
          <p:cNvGrpSpPr>
            <a:grpSpLocks/>
          </p:cNvGrpSpPr>
          <p:nvPr/>
        </p:nvGrpSpPr>
        <p:grpSpPr bwMode="auto">
          <a:xfrm>
            <a:off x="0" y="1997075"/>
            <a:ext cx="9144000" cy="434975"/>
            <a:chOff x="0" y="0"/>
            <a:chExt cx="8960793" cy="434456"/>
          </a:xfrm>
        </p:grpSpPr>
        <p:sp>
          <p:nvSpPr>
            <p:cNvPr id="3587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989716" cy="434456"/>
            </a:xfrm>
            <a:prstGeom prst="rect">
              <a:avLst/>
            </a:prstGeom>
            <a:solidFill>
              <a:srgbClr val="98C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5878" name="Rectangle 4"/>
            <p:cNvSpPr>
              <a:spLocks noChangeArrowheads="1"/>
            </p:cNvSpPr>
            <p:nvPr/>
          </p:nvSpPr>
          <p:spPr bwMode="auto">
            <a:xfrm>
              <a:off x="2989716" y="0"/>
              <a:ext cx="2989716" cy="434456"/>
            </a:xfrm>
            <a:prstGeom prst="rect">
              <a:avLst/>
            </a:prstGeom>
            <a:solidFill>
              <a:srgbClr val="02A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5879" name="Rectangle 5"/>
            <p:cNvSpPr>
              <a:spLocks noChangeArrowheads="1"/>
            </p:cNvSpPr>
            <p:nvPr/>
          </p:nvSpPr>
          <p:spPr bwMode="auto">
            <a:xfrm>
              <a:off x="5971077" y="0"/>
              <a:ext cx="2989716" cy="434456"/>
            </a:xfrm>
            <a:prstGeom prst="rect">
              <a:avLst/>
            </a:prstGeom>
            <a:solidFill>
              <a:srgbClr val="DA5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35867" name="TextBox 6"/>
          <p:cNvSpPr>
            <a:spLocks noChangeArrowheads="1"/>
          </p:cNvSpPr>
          <p:nvPr/>
        </p:nvSpPr>
        <p:spPr bwMode="auto">
          <a:xfrm>
            <a:off x="0" y="2066925"/>
            <a:ext cx="305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Large brightness, small brightness</a:t>
            </a:r>
          </a:p>
        </p:txBody>
      </p:sp>
      <p:sp>
        <p:nvSpPr>
          <p:cNvPr id="35868" name="TextBox 7"/>
          <p:cNvSpPr>
            <a:spLocks noChangeArrowheads="1"/>
          </p:cNvSpPr>
          <p:nvPr/>
        </p:nvSpPr>
        <p:spPr bwMode="auto">
          <a:xfrm>
            <a:off x="3032125" y="2066925"/>
            <a:ext cx="3057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Large text region/number</a:t>
            </a:r>
          </a:p>
        </p:txBody>
      </p:sp>
      <p:sp>
        <p:nvSpPr>
          <p:cNvPr id="35869" name="TextBox 8"/>
          <p:cNvSpPr>
            <a:spLocks noChangeArrowheads="1"/>
          </p:cNvSpPr>
          <p:nvPr/>
        </p:nvSpPr>
        <p:spPr bwMode="auto">
          <a:xfrm>
            <a:off x="6097588" y="2066925"/>
            <a:ext cx="3055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Large text params</a:t>
            </a:r>
          </a:p>
        </p:txBody>
      </p:sp>
      <p:grpSp>
        <p:nvGrpSpPr>
          <p:cNvPr id="35870" name="Group 9"/>
          <p:cNvGrpSpPr>
            <a:grpSpLocks/>
          </p:cNvGrpSpPr>
          <p:nvPr/>
        </p:nvGrpSpPr>
        <p:grpSpPr bwMode="auto">
          <a:xfrm>
            <a:off x="0" y="2520950"/>
            <a:ext cx="9144000" cy="434975"/>
            <a:chOff x="0" y="0"/>
            <a:chExt cx="8960793" cy="434456"/>
          </a:xfrm>
        </p:grpSpPr>
        <p:sp>
          <p:nvSpPr>
            <p:cNvPr id="35874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989716" cy="434456"/>
            </a:xfrm>
            <a:prstGeom prst="rect">
              <a:avLst/>
            </a:prstGeom>
            <a:solidFill>
              <a:srgbClr val="98C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5875" name="Rectangle 4"/>
            <p:cNvSpPr>
              <a:spLocks noChangeArrowheads="1"/>
            </p:cNvSpPr>
            <p:nvPr/>
          </p:nvSpPr>
          <p:spPr bwMode="auto">
            <a:xfrm>
              <a:off x="2989716" y="0"/>
              <a:ext cx="2989716" cy="434456"/>
            </a:xfrm>
            <a:prstGeom prst="rect">
              <a:avLst/>
            </a:prstGeom>
            <a:solidFill>
              <a:srgbClr val="02A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5876" name="Rectangle 5"/>
            <p:cNvSpPr>
              <a:spLocks noChangeArrowheads="1"/>
            </p:cNvSpPr>
            <p:nvPr/>
          </p:nvSpPr>
          <p:spPr bwMode="auto">
            <a:xfrm>
              <a:off x="5971077" y="0"/>
              <a:ext cx="2989716" cy="434456"/>
            </a:xfrm>
            <a:prstGeom prst="rect">
              <a:avLst/>
            </a:prstGeom>
            <a:solidFill>
              <a:srgbClr val="DA5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35871" name="TextBox 6"/>
          <p:cNvSpPr>
            <a:spLocks noChangeArrowheads="1"/>
          </p:cNvSpPr>
          <p:nvPr/>
        </p:nvSpPr>
        <p:spPr bwMode="auto">
          <a:xfrm>
            <a:off x="0" y="2590800"/>
            <a:ext cx="305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Large volume, small zcr</a:t>
            </a:r>
          </a:p>
        </p:txBody>
      </p:sp>
      <p:sp>
        <p:nvSpPr>
          <p:cNvPr id="35872" name="TextBox 7"/>
          <p:cNvSpPr>
            <a:spLocks noChangeArrowheads="1"/>
          </p:cNvSpPr>
          <p:nvPr/>
        </p:nvSpPr>
        <p:spPr bwMode="auto">
          <a:xfrm>
            <a:off x="3032125" y="2590800"/>
            <a:ext cx="3057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Appropriate cutRate</a:t>
            </a:r>
          </a:p>
        </p:txBody>
      </p:sp>
      <p:sp>
        <p:nvSpPr>
          <p:cNvPr id="35873" name="TextBox 8"/>
          <p:cNvSpPr>
            <a:spLocks noChangeArrowheads="1"/>
          </p:cNvSpPr>
          <p:nvPr/>
        </p:nvSpPr>
        <p:spPr bwMode="auto">
          <a:xfrm>
            <a:off x="6097588" y="2590800"/>
            <a:ext cx="3055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1"/>
                </a:solidFill>
                <a:latin typeface="Gotham Medium" charset="0"/>
                <a:sym typeface="Gotham Medium" charset="0"/>
              </a:rPr>
              <a:t>Different aspect ratio, large ar_std</a:t>
            </a:r>
          </a:p>
        </p:txBody>
      </p:sp>
    </p:spTree>
    <p:extLst>
      <p:ext uri="{BB962C8B-B14F-4D97-AF65-F5344CB8AC3E}">
        <p14:creationId xmlns:p14="http://schemas.microsoft.com/office/powerpoint/2010/main" val="291568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9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1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Classification – Naïve Bayes Methods</a:t>
            </a:r>
          </a:p>
        </p:txBody>
      </p:sp>
      <p:sp>
        <p:nvSpPr>
          <p:cNvPr id="36874" name="Pentagon 2"/>
          <p:cNvSpPr>
            <a:spLocks noChangeArrowheads="1"/>
          </p:cNvSpPr>
          <p:nvPr/>
        </p:nvSpPr>
        <p:spPr bwMode="auto">
          <a:xfrm rot="5400000">
            <a:off x="350837" y="563563"/>
            <a:ext cx="836613" cy="1506538"/>
          </a:xfrm>
          <a:prstGeom prst="homePlate">
            <a:avLst>
              <a:gd name="adj" fmla="val 31019"/>
            </a:avLst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5" name="Rectangle 3"/>
          <p:cNvSpPr>
            <a:spLocks noChangeArrowheads="1"/>
          </p:cNvSpPr>
          <p:nvPr/>
        </p:nvSpPr>
        <p:spPr bwMode="auto">
          <a:xfrm>
            <a:off x="25400" y="1849438"/>
            <a:ext cx="1506538" cy="244475"/>
          </a:xfrm>
          <a:prstGeom prst="rect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Sub-long block</a:t>
            </a:r>
          </a:p>
        </p:txBody>
      </p:sp>
      <p:sp>
        <p:nvSpPr>
          <p:cNvPr id="36876" name="Rectangle 4"/>
          <p:cNvSpPr>
            <a:spLocks noChangeArrowheads="1"/>
          </p:cNvSpPr>
          <p:nvPr/>
        </p:nvSpPr>
        <p:spPr bwMode="auto">
          <a:xfrm>
            <a:off x="25400" y="2139950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00546F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77" name="Oval 5"/>
          <p:cNvSpPr>
            <a:spLocks noChangeArrowheads="1"/>
          </p:cNvSpPr>
          <p:nvPr/>
        </p:nvSpPr>
        <p:spPr bwMode="auto">
          <a:xfrm>
            <a:off x="17463" y="2789238"/>
            <a:ext cx="393700" cy="393700"/>
          </a:xfrm>
          <a:prstGeom prst="ellipse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8" name="Oval 6"/>
          <p:cNvSpPr>
            <a:spLocks noChangeArrowheads="1"/>
          </p:cNvSpPr>
          <p:nvPr/>
        </p:nvSpPr>
        <p:spPr bwMode="auto">
          <a:xfrm>
            <a:off x="566738" y="2789238"/>
            <a:ext cx="395287" cy="3937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9" name="Rectangle 7"/>
          <p:cNvSpPr>
            <a:spLocks noChangeArrowheads="1"/>
          </p:cNvSpPr>
          <p:nvPr/>
        </p:nvSpPr>
        <p:spPr bwMode="auto">
          <a:xfrm>
            <a:off x="25400" y="2427288"/>
            <a:ext cx="1506538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80" name="Oval 8"/>
          <p:cNvSpPr>
            <a:spLocks noChangeArrowheads="1"/>
          </p:cNvSpPr>
          <p:nvPr/>
        </p:nvSpPr>
        <p:spPr bwMode="auto">
          <a:xfrm>
            <a:off x="1136650" y="2789238"/>
            <a:ext cx="395288" cy="393700"/>
          </a:xfrm>
          <a:prstGeom prst="ellipse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1" name="Folded Corner 9"/>
          <p:cNvSpPr>
            <a:spLocks noChangeArrowheads="1"/>
          </p:cNvSpPr>
          <p:nvPr/>
        </p:nvSpPr>
        <p:spPr bwMode="auto">
          <a:xfrm>
            <a:off x="25400" y="3319463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Sub-long block</a:t>
            </a:r>
          </a:p>
        </p:txBody>
      </p:sp>
      <p:sp>
        <p:nvSpPr>
          <p:cNvPr id="36882" name="Folded Corner 10"/>
          <p:cNvSpPr>
            <a:spLocks noChangeArrowheads="1"/>
          </p:cNvSpPr>
          <p:nvPr/>
        </p:nvSpPr>
        <p:spPr bwMode="auto">
          <a:xfrm>
            <a:off x="25400" y="3860800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3" name="Folded Corner 11"/>
          <p:cNvSpPr>
            <a:spLocks noChangeArrowheads="1"/>
          </p:cNvSpPr>
          <p:nvPr/>
        </p:nvSpPr>
        <p:spPr bwMode="auto">
          <a:xfrm>
            <a:off x="25400" y="4427538"/>
            <a:ext cx="1506538" cy="457200"/>
          </a:xfrm>
          <a:prstGeom prst="foldedCorner">
            <a:avLst>
              <a:gd name="adj" fmla="val 37032"/>
            </a:avLst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4" name="Isosceles Triangle 12"/>
          <p:cNvSpPr>
            <a:spLocks noChangeArrowheads="1"/>
          </p:cNvSpPr>
          <p:nvPr/>
        </p:nvSpPr>
        <p:spPr bwMode="auto">
          <a:xfrm rot="10800000">
            <a:off x="274638" y="1498600"/>
            <a:ext cx="1004887" cy="180975"/>
          </a:xfrm>
          <a:prstGeom prst="triangle">
            <a:avLst>
              <a:gd name="adj" fmla="val 50588"/>
            </a:avLst>
          </a:prstGeom>
          <a:solidFill>
            <a:srgbClr val="CCEDC7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6" name="TextBox 62"/>
          <p:cNvSpPr txBox="1">
            <a:spLocks noChangeArrowheads="1"/>
          </p:cNvSpPr>
          <p:nvPr/>
        </p:nvSpPr>
        <p:spPr bwMode="auto">
          <a:xfrm>
            <a:off x="15875" y="898525"/>
            <a:ext cx="1506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36909" name="Rectangle 4"/>
          <p:cNvSpPr>
            <a:spLocks noChangeArrowheads="1"/>
          </p:cNvSpPr>
          <p:nvPr/>
        </p:nvSpPr>
        <p:spPr bwMode="auto">
          <a:xfrm>
            <a:off x="41275" y="3900488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 dirty="0" smtClean="0">
                <a:solidFill>
                  <a:srgbClr val="00546F"/>
                </a:solidFill>
                <a:latin typeface="Gotham Book" charset="0"/>
                <a:sym typeface="Gotham Book" charset="0"/>
              </a:rPr>
              <a:t>Other </a:t>
            </a:r>
            <a:r>
              <a:rPr lang="en-US" altLang="en-US" sz="1000" b="1" i="1" dirty="0">
                <a:solidFill>
                  <a:srgbClr val="00546F"/>
                </a:solidFill>
                <a:latin typeface="Gotham Book" charset="0"/>
                <a:sym typeface="Gotham Book" charset="0"/>
              </a:rPr>
              <a:t>block</a:t>
            </a:r>
          </a:p>
        </p:txBody>
      </p:sp>
      <p:sp>
        <p:nvSpPr>
          <p:cNvPr id="36910" name="Rectangle 7"/>
          <p:cNvSpPr>
            <a:spLocks noChangeArrowheads="1"/>
          </p:cNvSpPr>
          <p:nvPr/>
        </p:nvSpPr>
        <p:spPr bwMode="auto">
          <a:xfrm>
            <a:off x="30163" y="4440238"/>
            <a:ext cx="1506537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 blocks</a:t>
            </a:r>
          </a:p>
        </p:txBody>
      </p:sp>
    </p:spTree>
    <p:extLst>
      <p:ext uri="{BB962C8B-B14F-4D97-AF65-F5344CB8AC3E}">
        <p14:creationId xmlns:p14="http://schemas.microsoft.com/office/powerpoint/2010/main" val="1670484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9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1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Classification – Naïve Bayes Methods</a:t>
            </a:r>
          </a:p>
        </p:txBody>
      </p:sp>
      <p:sp>
        <p:nvSpPr>
          <p:cNvPr id="36874" name="Pentagon 2"/>
          <p:cNvSpPr>
            <a:spLocks noChangeArrowheads="1"/>
          </p:cNvSpPr>
          <p:nvPr/>
        </p:nvSpPr>
        <p:spPr bwMode="auto">
          <a:xfrm rot="5400000">
            <a:off x="350837" y="563563"/>
            <a:ext cx="836613" cy="1506538"/>
          </a:xfrm>
          <a:prstGeom prst="homePlate">
            <a:avLst>
              <a:gd name="adj" fmla="val 31019"/>
            </a:avLst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5" name="Rectangle 3"/>
          <p:cNvSpPr>
            <a:spLocks noChangeArrowheads="1"/>
          </p:cNvSpPr>
          <p:nvPr/>
        </p:nvSpPr>
        <p:spPr bwMode="auto">
          <a:xfrm>
            <a:off x="25400" y="1849438"/>
            <a:ext cx="1506538" cy="244475"/>
          </a:xfrm>
          <a:prstGeom prst="rect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Sub-long block</a:t>
            </a:r>
          </a:p>
        </p:txBody>
      </p:sp>
      <p:sp>
        <p:nvSpPr>
          <p:cNvPr id="36876" name="Rectangle 4"/>
          <p:cNvSpPr>
            <a:spLocks noChangeArrowheads="1"/>
          </p:cNvSpPr>
          <p:nvPr/>
        </p:nvSpPr>
        <p:spPr bwMode="auto">
          <a:xfrm>
            <a:off x="25400" y="2139950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00546F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77" name="Oval 5"/>
          <p:cNvSpPr>
            <a:spLocks noChangeArrowheads="1"/>
          </p:cNvSpPr>
          <p:nvPr/>
        </p:nvSpPr>
        <p:spPr bwMode="auto">
          <a:xfrm>
            <a:off x="17463" y="2789238"/>
            <a:ext cx="393700" cy="393700"/>
          </a:xfrm>
          <a:prstGeom prst="ellipse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8" name="Oval 6"/>
          <p:cNvSpPr>
            <a:spLocks noChangeArrowheads="1"/>
          </p:cNvSpPr>
          <p:nvPr/>
        </p:nvSpPr>
        <p:spPr bwMode="auto">
          <a:xfrm>
            <a:off x="566738" y="2789238"/>
            <a:ext cx="395287" cy="3937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9" name="Rectangle 7"/>
          <p:cNvSpPr>
            <a:spLocks noChangeArrowheads="1"/>
          </p:cNvSpPr>
          <p:nvPr/>
        </p:nvSpPr>
        <p:spPr bwMode="auto">
          <a:xfrm>
            <a:off x="25400" y="2427288"/>
            <a:ext cx="1506538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80" name="Oval 8"/>
          <p:cNvSpPr>
            <a:spLocks noChangeArrowheads="1"/>
          </p:cNvSpPr>
          <p:nvPr/>
        </p:nvSpPr>
        <p:spPr bwMode="auto">
          <a:xfrm>
            <a:off x="1136650" y="2789238"/>
            <a:ext cx="395288" cy="393700"/>
          </a:xfrm>
          <a:prstGeom prst="ellipse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1" name="Folded Corner 9"/>
          <p:cNvSpPr>
            <a:spLocks noChangeArrowheads="1"/>
          </p:cNvSpPr>
          <p:nvPr/>
        </p:nvSpPr>
        <p:spPr bwMode="auto">
          <a:xfrm>
            <a:off x="25400" y="3319463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Sub-long block</a:t>
            </a:r>
          </a:p>
        </p:txBody>
      </p:sp>
      <p:sp>
        <p:nvSpPr>
          <p:cNvPr id="36882" name="Folded Corner 10"/>
          <p:cNvSpPr>
            <a:spLocks noChangeArrowheads="1"/>
          </p:cNvSpPr>
          <p:nvPr/>
        </p:nvSpPr>
        <p:spPr bwMode="auto">
          <a:xfrm>
            <a:off x="25400" y="3860800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3" name="Folded Corner 11"/>
          <p:cNvSpPr>
            <a:spLocks noChangeArrowheads="1"/>
          </p:cNvSpPr>
          <p:nvPr/>
        </p:nvSpPr>
        <p:spPr bwMode="auto">
          <a:xfrm>
            <a:off x="25400" y="4427538"/>
            <a:ext cx="1506538" cy="457200"/>
          </a:xfrm>
          <a:prstGeom prst="foldedCorner">
            <a:avLst>
              <a:gd name="adj" fmla="val 37032"/>
            </a:avLst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4" name="Isosceles Triangle 12"/>
          <p:cNvSpPr>
            <a:spLocks noChangeArrowheads="1"/>
          </p:cNvSpPr>
          <p:nvPr/>
        </p:nvSpPr>
        <p:spPr bwMode="auto">
          <a:xfrm rot="10800000">
            <a:off x="274638" y="1498600"/>
            <a:ext cx="1004887" cy="180975"/>
          </a:xfrm>
          <a:prstGeom prst="triangle">
            <a:avLst>
              <a:gd name="adj" fmla="val 50588"/>
            </a:avLst>
          </a:prstGeom>
          <a:solidFill>
            <a:srgbClr val="CCEDC7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6" name="TextBox 2"/>
          <p:cNvSpPr>
            <a:spLocks noChangeArrowheads="1"/>
          </p:cNvSpPr>
          <p:nvPr/>
        </p:nvSpPr>
        <p:spPr bwMode="auto">
          <a:xfrm>
            <a:off x="2159000" y="989013"/>
            <a:ext cx="103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FFFF"/>
                </a:solidFill>
                <a:latin typeface="Gotham Bold" charset="0"/>
                <a:sym typeface="Gotham Bold" charset="0"/>
              </a:rPr>
              <a:t>INDEX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400">
              <a:solidFill>
                <a:srgbClr val="00546F"/>
              </a:solidFill>
              <a:latin typeface="Gotham Bold" charset="0"/>
              <a:sym typeface="Gotham Bold" charset="0"/>
            </a:endParaRPr>
          </a:p>
        </p:txBody>
      </p:sp>
      <p:sp>
        <p:nvSpPr>
          <p:cNvPr id="36897" name="Folded Corner 3"/>
          <p:cNvSpPr>
            <a:spLocks noChangeArrowheads="1"/>
          </p:cNvSpPr>
          <p:nvPr/>
        </p:nvSpPr>
        <p:spPr bwMode="auto">
          <a:xfrm>
            <a:off x="1947863" y="863600"/>
            <a:ext cx="1598612" cy="3009900"/>
          </a:xfrm>
          <a:prstGeom prst="foldedCorner">
            <a:avLst>
              <a:gd name="adj" fmla="val 12500"/>
            </a:avLst>
          </a:prstGeom>
          <a:solidFill>
            <a:srgbClr val="80D2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8" name="Rectangle 4"/>
          <p:cNvSpPr>
            <a:spLocks noChangeArrowheads="1"/>
          </p:cNvSpPr>
          <p:nvPr/>
        </p:nvSpPr>
        <p:spPr bwMode="auto">
          <a:xfrm>
            <a:off x="1905000" y="1006475"/>
            <a:ext cx="1695450" cy="714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9" name="TextBox 5"/>
          <p:cNvSpPr>
            <a:spLocks noChangeArrowheads="1"/>
          </p:cNvSpPr>
          <p:nvPr/>
        </p:nvSpPr>
        <p:spPr bwMode="auto">
          <a:xfrm>
            <a:off x="2046288" y="1038225"/>
            <a:ext cx="14160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Multi-variant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Gaussian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distribution</a:t>
            </a:r>
          </a:p>
        </p:txBody>
      </p:sp>
      <p:sp>
        <p:nvSpPr>
          <p:cNvPr id="36900" name="TextBox 6"/>
          <p:cNvSpPr>
            <a:spLocks noChangeArrowheads="1"/>
          </p:cNvSpPr>
          <p:nvPr/>
        </p:nvSpPr>
        <p:spPr bwMode="auto">
          <a:xfrm>
            <a:off x="1947863" y="18240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Large Probability</a:t>
            </a:r>
          </a:p>
        </p:txBody>
      </p:sp>
      <p:sp>
        <p:nvSpPr>
          <p:cNvPr id="36901" name="TextBox 7"/>
          <p:cNvSpPr>
            <a:spLocks noChangeArrowheads="1"/>
          </p:cNvSpPr>
          <p:nvPr/>
        </p:nvSpPr>
        <p:spPr bwMode="auto">
          <a:xfrm>
            <a:off x="1866900" y="2436813"/>
            <a:ext cx="173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Medium Probability</a:t>
            </a:r>
          </a:p>
        </p:txBody>
      </p:sp>
      <p:sp>
        <p:nvSpPr>
          <p:cNvPr id="36902" name="Rectangle 8"/>
          <p:cNvSpPr>
            <a:spLocks noChangeArrowheads="1"/>
          </p:cNvSpPr>
          <p:nvPr/>
        </p:nvSpPr>
        <p:spPr bwMode="auto">
          <a:xfrm>
            <a:off x="2039938" y="1806575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3" name="Rectangle 9"/>
          <p:cNvSpPr>
            <a:spLocks noChangeArrowheads="1"/>
          </p:cNvSpPr>
          <p:nvPr/>
        </p:nvSpPr>
        <p:spPr bwMode="auto">
          <a:xfrm>
            <a:off x="2039938" y="2419350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4" name="TextBox 10"/>
          <p:cNvSpPr>
            <a:spLocks noChangeArrowheads="1"/>
          </p:cNvSpPr>
          <p:nvPr/>
        </p:nvSpPr>
        <p:spPr bwMode="auto">
          <a:xfrm>
            <a:off x="1947863" y="30432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Small Probability</a:t>
            </a:r>
          </a:p>
        </p:txBody>
      </p:sp>
      <p:sp>
        <p:nvSpPr>
          <p:cNvPr id="36905" name="Rectangle 11"/>
          <p:cNvSpPr>
            <a:spLocks noChangeArrowheads="1"/>
          </p:cNvSpPr>
          <p:nvPr/>
        </p:nvSpPr>
        <p:spPr bwMode="auto">
          <a:xfrm>
            <a:off x="2039938" y="3040063"/>
            <a:ext cx="1384300" cy="550862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6" name="TextBox 62"/>
          <p:cNvSpPr txBox="1">
            <a:spLocks noChangeArrowheads="1"/>
          </p:cNvSpPr>
          <p:nvPr/>
        </p:nvSpPr>
        <p:spPr bwMode="auto">
          <a:xfrm>
            <a:off x="15875" y="898525"/>
            <a:ext cx="1506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36907" name="Right Arrow 11"/>
          <p:cNvSpPr>
            <a:spLocks noChangeArrowheads="1"/>
          </p:cNvSpPr>
          <p:nvPr/>
        </p:nvSpPr>
        <p:spPr bwMode="auto">
          <a:xfrm>
            <a:off x="1214438" y="901700"/>
            <a:ext cx="823912" cy="569913"/>
          </a:xfrm>
          <a:prstGeom prst="rightArrow">
            <a:avLst>
              <a:gd name="adj1" fmla="val 64046"/>
              <a:gd name="adj2" fmla="val 37126"/>
            </a:avLst>
          </a:prstGeom>
          <a:solidFill>
            <a:srgbClr val="9EDD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546F"/>
                </a:solidFill>
                <a:latin typeface="Gotham Medium" charset="0"/>
                <a:sym typeface="Gotham Medium" charset="0"/>
              </a:rPr>
              <a:t>Follows</a:t>
            </a:r>
          </a:p>
        </p:txBody>
      </p:sp>
      <p:sp>
        <p:nvSpPr>
          <p:cNvPr id="36908" name="Isosceles Triangle 13"/>
          <p:cNvSpPr>
            <a:spLocks noChangeArrowheads="1"/>
          </p:cNvSpPr>
          <p:nvPr/>
        </p:nvSpPr>
        <p:spPr bwMode="auto">
          <a:xfrm rot="5400000">
            <a:off x="1781175" y="1125538"/>
            <a:ext cx="314325" cy="117475"/>
          </a:xfrm>
          <a:prstGeom prst="triangle">
            <a:avLst>
              <a:gd name="adj" fmla="val 5058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9" name="Rectangle 4"/>
          <p:cNvSpPr>
            <a:spLocks noChangeArrowheads="1"/>
          </p:cNvSpPr>
          <p:nvPr/>
        </p:nvSpPr>
        <p:spPr bwMode="auto">
          <a:xfrm>
            <a:off x="41275" y="3900488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 dirty="0" smtClean="0">
                <a:solidFill>
                  <a:srgbClr val="00546F"/>
                </a:solidFill>
                <a:latin typeface="Gotham Book" charset="0"/>
                <a:sym typeface="Gotham Book" charset="0"/>
              </a:rPr>
              <a:t>Other </a:t>
            </a:r>
            <a:r>
              <a:rPr lang="en-US" altLang="en-US" sz="1000" b="1" i="1" dirty="0">
                <a:solidFill>
                  <a:srgbClr val="00546F"/>
                </a:solidFill>
                <a:latin typeface="Gotham Book" charset="0"/>
                <a:sym typeface="Gotham Book" charset="0"/>
              </a:rPr>
              <a:t>block</a:t>
            </a:r>
          </a:p>
        </p:txBody>
      </p:sp>
      <p:sp>
        <p:nvSpPr>
          <p:cNvPr id="36910" name="Rectangle 7"/>
          <p:cNvSpPr>
            <a:spLocks noChangeArrowheads="1"/>
          </p:cNvSpPr>
          <p:nvPr/>
        </p:nvSpPr>
        <p:spPr bwMode="auto">
          <a:xfrm>
            <a:off x="30163" y="4440238"/>
            <a:ext cx="1506537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 blocks</a:t>
            </a:r>
          </a:p>
        </p:txBody>
      </p:sp>
      <p:cxnSp>
        <p:nvCxnSpPr>
          <p:cNvPr id="36915" name="Straight Connector 73"/>
          <p:cNvCxnSpPr>
            <a:cxnSpLocks noChangeShapeType="1"/>
          </p:cNvCxnSpPr>
          <p:nvPr/>
        </p:nvCxnSpPr>
        <p:spPr bwMode="auto">
          <a:xfrm>
            <a:off x="1868488" y="2146300"/>
            <a:ext cx="17208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6" name="Straight Connector 74"/>
          <p:cNvCxnSpPr>
            <a:cxnSpLocks noChangeShapeType="1"/>
          </p:cNvCxnSpPr>
          <p:nvPr/>
        </p:nvCxnSpPr>
        <p:spPr bwMode="auto">
          <a:xfrm>
            <a:off x="1884363" y="2740025"/>
            <a:ext cx="1720850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17" name="Straight Connector 75"/>
          <p:cNvCxnSpPr>
            <a:cxnSpLocks noChangeShapeType="1"/>
          </p:cNvCxnSpPr>
          <p:nvPr/>
        </p:nvCxnSpPr>
        <p:spPr bwMode="auto">
          <a:xfrm>
            <a:off x="1890713" y="3365500"/>
            <a:ext cx="1719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18" name="Straight Connector 78"/>
          <p:cNvCxnSpPr>
            <a:cxnSpLocks noChangeShapeType="1"/>
            <a:stCxn id="36875" idx="3"/>
          </p:cNvCxnSpPr>
          <p:nvPr/>
        </p:nvCxnSpPr>
        <p:spPr bwMode="auto">
          <a:xfrm>
            <a:off x="1531938" y="1971675"/>
            <a:ext cx="334962" cy="160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9" name="Straight Connector 80"/>
          <p:cNvCxnSpPr>
            <a:cxnSpLocks noChangeShapeType="1"/>
          </p:cNvCxnSpPr>
          <p:nvPr/>
        </p:nvCxnSpPr>
        <p:spPr bwMode="auto">
          <a:xfrm flipV="1">
            <a:off x="1522413" y="2146300"/>
            <a:ext cx="334962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24" name="Straight Connector 92"/>
          <p:cNvCxnSpPr>
            <a:cxnSpLocks noChangeShapeType="1"/>
            <a:stCxn id="36879" idx="3"/>
          </p:cNvCxnSpPr>
          <p:nvPr/>
        </p:nvCxnSpPr>
        <p:spPr bwMode="auto">
          <a:xfrm>
            <a:off x="1531938" y="2549526"/>
            <a:ext cx="361950" cy="190500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26" name="Straight Connector 102"/>
          <p:cNvCxnSpPr>
            <a:cxnSpLocks noChangeShapeType="1"/>
            <a:stCxn id="36881" idx="3"/>
          </p:cNvCxnSpPr>
          <p:nvPr/>
        </p:nvCxnSpPr>
        <p:spPr bwMode="auto">
          <a:xfrm flipV="1">
            <a:off x="1531938" y="3351213"/>
            <a:ext cx="373062" cy="19685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1386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9" y="3862826"/>
            <a:ext cx="9144000" cy="4135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514" y="731504"/>
            <a:ext cx="77183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35126"/>
                </a:solidFill>
              </a:rPr>
              <a:t>Frame: </a:t>
            </a:r>
            <a:r>
              <a:rPr lang="en-US" dirty="0" smtClean="0"/>
              <a:t>Image frame + audio frame.</a:t>
            </a:r>
          </a:p>
          <a:p>
            <a:r>
              <a:rPr lang="en-US" dirty="0" smtClean="0"/>
              <a:t>	      	Re-package audio packet and force each to cover the same time as its correspondent image frame.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 bwMode="auto">
          <a:xfrm>
            <a:off x="3762375" y="863600"/>
            <a:ext cx="1892300" cy="1881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9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1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Classification – Naïve Bayes Methods</a:t>
            </a:r>
          </a:p>
        </p:txBody>
      </p:sp>
      <p:sp>
        <p:nvSpPr>
          <p:cNvPr id="36874" name="Pentagon 2"/>
          <p:cNvSpPr>
            <a:spLocks noChangeArrowheads="1"/>
          </p:cNvSpPr>
          <p:nvPr/>
        </p:nvSpPr>
        <p:spPr bwMode="auto">
          <a:xfrm rot="5400000">
            <a:off x="350837" y="563563"/>
            <a:ext cx="836613" cy="1506538"/>
          </a:xfrm>
          <a:prstGeom prst="homePlate">
            <a:avLst>
              <a:gd name="adj" fmla="val 31019"/>
            </a:avLst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5" name="Rectangle 3"/>
          <p:cNvSpPr>
            <a:spLocks noChangeArrowheads="1"/>
          </p:cNvSpPr>
          <p:nvPr/>
        </p:nvSpPr>
        <p:spPr bwMode="auto">
          <a:xfrm>
            <a:off x="25400" y="1849438"/>
            <a:ext cx="1506538" cy="244475"/>
          </a:xfrm>
          <a:prstGeom prst="rect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Sub-long block</a:t>
            </a:r>
          </a:p>
        </p:txBody>
      </p:sp>
      <p:sp>
        <p:nvSpPr>
          <p:cNvPr id="36876" name="Rectangle 4"/>
          <p:cNvSpPr>
            <a:spLocks noChangeArrowheads="1"/>
          </p:cNvSpPr>
          <p:nvPr/>
        </p:nvSpPr>
        <p:spPr bwMode="auto">
          <a:xfrm>
            <a:off x="25400" y="2139950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00546F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77" name="Oval 5"/>
          <p:cNvSpPr>
            <a:spLocks noChangeArrowheads="1"/>
          </p:cNvSpPr>
          <p:nvPr/>
        </p:nvSpPr>
        <p:spPr bwMode="auto">
          <a:xfrm>
            <a:off x="17463" y="2789238"/>
            <a:ext cx="393700" cy="393700"/>
          </a:xfrm>
          <a:prstGeom prst="ellipse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8" name="Oval 6"/>
          <p:cNvSpPr>
            <a:spLocks noChangeArrowheads="1"/>
          </p:cNvSpPr>
          <p:nvPr/>
        </p:nvSpPr>
        <p:spPr bwMode="auto">
          <a:xfrm>
            <a:off x="566738" y="2789238"/>
            <a:ext cx="395287" cy="3937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9" name="Rectangle 7"/>
          <p:cNvSpPr>
            <a:spLocks noChangeArrowheads="1"/>
          </p:cNvSpPr>
          <p:nvPr/>
        </p:nvSpPr>
        <p:spPr bwMode="auto">
          <a:xfrm>
            <a:off x="25400" y="2427288"/>
            <a:ext cx="1506538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80" name="Oval 8"/>
          <p:cNvSpPr>
            <a:spLocks noChangeArrowheads="1"/>
          </p:cNvSpPr>
          <p:nvPr/>
        </p:nvSpPr>
        <p:spPr bwMode="auto">
          <a:xfrm>
            <a:off x="1136650" y="2789238"/>
            <a:ext cx="395288" cy="393700"/>
          </a:xfrm>
          <a:prstGeom prst="ellipse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1" name="Folded Corner 9"/>
          <p:cNvSpPr>
            <a:spLocks noChangeArrowheads="1"/>
          </p:cNvSpPr>
          <p:nvPr/>
        </p:nvSpPr>
        <p:spPr bwMode="auto">
          <a:xfrm>
            <a:off x="25400" y="3319463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Sub-long block</a:t>
            </a:r>
          </a:p>
        </p:txBody>
      </p:sp>
      <p:sp>
        <p:nvSpPr>
          <p:cNvPr id="36882" name="Folded Corner 10"/>
          <p:cNvSpPr>
            <a:spLocks noChangeArrowheads="1"/>
          </p:cNvSpPr>
          <p:nvPr/>
        </p:nvSpPr>
        <p:spPr bwMode="auto">
          <a:xfrm>
            <a:off x="25400" y="3860800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3" name="Folded Corner 11"/>
          <p:cNvSpPr>
            <a:spLocks noChangeArrowheads="1"/>
          </p:cNvSpPr>
          <p:nvPr/>
        </p:nvSpPr>
        <p:spPr bwMode="auto">
          <a:xfrm>
            <a:off x="25400" y="4427538"/>
            <a:ext cx="1506538" cy="457200"/>
          </a:xfrm>
          <a:prstGeom prst="foldedCorner">
            <a:avLst>
              <a:gd name="adj" fmla="val 37032"/>
            </a:avLst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4" name="Isosceles Triangle 12"/>
          <p:cNvSpPr>
            <a:spLocks noChangeArrowheads="1"/>
          </p:cNvSpPr>
          <p:nvPr/>
        </p:nvSpPr>
        <p:spPr bwMode="auto">
          <a:xfrm rot="10800000">
            <a:off x="274638" y="1498600"/>
            <a:ext cx="1004887" cy="180975"/>
          </a:xfrm>
          <a:prstGeom prst="triangle">
            <a:avLst>
              <a:gd name="adj" fmla="val 50588"/>
            </a:avLst>
          </a:prstGeom>
          <a:solidFill>
            <a:srgbClr val="CCEDC7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5" name="Pentagon 13"/>
          <p:cNvSpPr>
            <a:spLocks noChangeArrowheads="1"/>
          </p:cNvSpPr>
          <p:nvPr/>
        </p:nvSpPr>
        <p:spPr bwMode="auto">
          <a:xfrm rot="5400000">
            <a:off x="4285456" y="564357"/>
            <a:ext cx="836613" cy="1504950"/>
          </a:xfrm>
          <a:prstGeom prst="homePlate">
            <a:avLst>
              <a:gd name="adj" fmla="val 31019"/>
            </a:avLst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6" name="Rectangle 14"/>
          <p:cNvSpPr>
            <a:spLocks noChangeArrowheads="1"/>
          </p:cNvSpPr>
          <p:nvPr/>
        </p:nvSpPr>
        <p:spPr bwMode="auto">
          <a:xfrm>
            <a:off x="3960813" y="1849438"/>
            <a:ext cx="1504950" cy="244475"/>
          </a:xfrm>
          <a:prstGeom prst="rect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Positive Sub-long block</a:t>
            </a:r>
          </a:p>
        </p:txBody>
      </p:sp>
      <p:sp>
        <p:nvSpPr>
          <p:cNvPr id="36887" name="Rectangle 15"/>
          <p:cNvSpPr>
            <a:spLocks noChangeArrowheads="1"/>
          </p:cNvSpPr>
          <p:nvPr/>
        </p:nvSpPr>
        <p:spPr bwMode="auto">
          <a:xfrm>
            <a:off x="3960813" y="2139950"/>
            <a:ext cx="1504950" cy="244475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1546F"/>
                </a:solidFill>
                <a:latin typeface="Gotham Book" charset="0"/>
                <a:sym typeface="Gotham Book" charset="0"/>
              </a:rPr>
              <a:t>Positive Sub-long block</a:t>
            </a:r>
          </a:p>
        </p:txBody>
      </p:sp>
      <p:sp>
        <p:nvSpPr>
          <p:cNvPr id="36888" name="Oval 16"/>
          <p:cNvSpPr>
            <a:spLocks noChangeArrowheads="1"/>
          </p:cNvSpPr>
          <p:nvPr/>
        </p:nvSpPr>
        <p:spPr bwMode="auto">
          <a:xfrm>
            <a:off x="3951288" y="2789238"/>
            <a:ext cx="393700" cy="393700"/>
          </a:xfrm>
          <a:prstGeom prst="ellipse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9" name="Oval 17"/>
          <p:cNvSpPr>
            <a:spLocks noChangeArrowheads="1"/>
          </p:cNvSpPr>
          <p:nvPr/>
        </p:nvSpPr>
        <p:spPr bwMode="auto">
          <a:xfrm>
            <a:off x="4502150" y="2789238"/>
            <a:ext cx="393700" cy="393700"/>
          </a:xfrm>
          <a:prstGeom prst="ellipse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0" name="Rectangle 18"/>
          <p:cNvSpPr>
            <a:spLocks noChangeArrowheads="1"/>
          </p:cNvSpPr>
          <p:nvPr/>
        </p:nvSpPr>
        <p:spPr bwMode="auto">
          <a:xfrm>
            <a:off x="3960813" y="2427288"/>
            <a:ext cx="1504950" cy="244475"/>
          </a:xfrm>
          <a:prstGeom prst="rect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Positive Sub-long block</a:t>
            </a:r>
          </a:p>
        </p:txBody>
      </p:sp>
      <p:sp>
        <p:nvSpPr>
          <p:cNvPr id="36891" name="Oval 19"/>
          <p:cNvSpPr>
            <a:spLocks noChangeArrowheads="1"/>
          </p:cNvSpPr>
          <p:nvPr/>
        </p:nvSpPr>
        <p:spPr bwMode="auto">
          <a:xfrm>
            <a:off x="5072063" y="2789238"/>
            <a:ext cx="393700" cy="393700"/>
          </a:xfrm>
          <a:prstGeom prst="ellipse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2" name="Folded Corner 20"/>
          <p:cNvSpPr>
            <a:spLocks noChangeArrowheads="1"/>
          </p:cNvSpPr>
          <p:nvPr/>
        </p:nvSpPr>
        <p:spPr bwMode="auto">
          <a:xfrm>
            <a:off x="3960813" y="3319463"/>
            <a:ext cx="1504950" cy="457200"/>
          </a:xfrm>
          <a:prstGeom prst="foldedCorner">
            <a:avLst>
              <a:gd name="adj" fmla="val 37032"/>
            </a:avLst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3" name="Folded Corner 21"/>
          <p:cNvSpPr>
            <a:spLocks noChangeArrowheads="1"/>
          </p:cNvSpPr>
          <p:nvPr/>
        </p:nvSpPr>
        <p:spPr bwMode="auto">
          <a:xfrm>
            <a:off x="3960813" y="3860800"/>
            <a:ext cx="1504950" cy="457200"/>
          </a:xfrm>
          <a:prstGeom prst="foldedCorner">
            <a:avLst>
              <a:gd name="adj" fmla="val 37032"/>
            </a:avLst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4" name="Folded Corner 22"/>
          <p:cNvSpPr>
            <a:spLocks noChangeArrowheads="1"/>
          </p:cNvSpPr>
          <p:nvPr/>
        </p:nvSpPr>
        <p:spPr bwMode="auto">
          <a:xfrm>
            <a:off x="3960813" y="4427538"/>
            <a:ext cx="1504950" cy="457200"/>
          </a:xfrm>
          <a:prstGeom prst="foldedCorner">
            <a:avLst>
              <a:gd name="adj" fmla="val 37032"/>
            </a:avLst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5" name="Isosceles Triangle 23"/>
          <p:cNvSpPr>
            <a:spLocks noChangeArrowheads="1"/>
          </p:cNvSpPr>
          <p:nvPr/>
        </p:nvSpPr>
        <p:spPr bwMode="auto">
          <a:xfrm rot="10800000">
            <a:off x="4208463" y="1498600"/>
            <a:ext cx="1006475" cy="180975"/>
          </a:xfrm>
          <a:prstGeom prst="triangle">
            <a:avLst>
              <a:gd name="adj" fmla="val 50588"/>
            </a:avLst>
          </a:prstGeom>
          <a:solidFill>
            <a:srgbClr val="CCEDC7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6" name="TextBox 2"/>
          <p:cNvSpPr>
            <a:spLocks noChangeArrowheads="1"/>
          </p:cNvSpPr>
          <p:nvPr/>
        </p:nvSpPr>
        <p:spPr bwMode="auto">
          <a:xfrm>
            <a:off x="2159000" y="989013"/>
            <a:ext cx="103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FFFF"/>
                </a:solidFill>
                <a:latin typeface="Gotham Bold" charset="0"/>
                <a:sym typeface="Gotham Bold" charset="0"/>
              </a:rPr>
              <a:t>INDEX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400">
              <a:solidFill>
                <a:srgbClr val="00546F"/>
              </a:solidFill>
              <a:latin typeface="Gotham Bold" charset="0"/>
              <a:sym typeface="Gotham Bold" charset="0"/>
            </a:endParaRPr>
          </a:p>
        </p:txBody>
      </p:sp>
      <p:sp>
        <p:nvSpPr>
          <p:cNvPr id="36897" name="Folded Corner 3"/>
          <p:cNvSpPr>
            <a:spLocks noChangeArrowheads="1"/>
          </p:cNvSpPr>
          <p:nvPr/>
        </p:nvSpPr>
        <p:spPr bwMode="auto">
          <a:xfrm>
            <a:off x="1947863" y="863600"/>
            <a:ext cx="1598612" cy="3009900"/>
          </a:xfrm>
          <a:prstGeom prst="foldedCorner">
            <a:avLst>
              <a:gd name="adj" fmla="val 12500"/>
            </a:avLst>
          </a:prstGeom>
          <a:solidFill>
            <a:srgbClr val="80D2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8" name="Rectangle 4"/>
          <p:cNvSpPr>
            <a:spLocks noChangeArrowheads="1"/>
          </p:cNvSpPr>
          <p:nvPr/>
        </p:nvSpPr>
        <p:spPr bwMode="auto">
          <a:xfrm>
            <a:off x="1905000" y="1006475"/>
            <a:ext cx="1695450" cy="714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9" name="TextBox 5"/>
          <p:cNvSpPr>
            <a:spLocks noChangeArrowheads="1"/>
          </p:cNvSpPr>
          <p:nvPr/>
        </p:nvSpPr>
        <p:spPr bwMode="auto">
          <a:xfrm>
            <a:off x="2046288" y="1038225"/>
            <a:ext cx="14160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Multi-variant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Gaussian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distribution</a:t>
            </a:r>
          </a:p>
        </p:txBody>
      </p:sp>
      <p:sp>
        <p:nvSpPr>
          <p:cNvPr id="36900" name="TextBox 6"/>
          <p:cNvSpPr>
            <a:spLocks noChangeArrowheads="1"/>
          </p:cNvSpPr>
          <p:nvPr/>
        </p:nvSpPr>
        <p:spPr bwMode="auto">
          <a:xfrm>
            <a:off x="1947863" y="18240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Large Probability</a:t>
            </a:r>
          </a:p>
        </p:txBody>
      </p:sp>
      <p:sp>
        <p:nvSpPr>
          <p:cNvPr id="36901" name="TextBox 7"/>
          <p:cNvSpPr>
            <a:spLocks noChangeArrowheads="1"/>
          </p:cNvSpPr>
          <p:nvPr/>
        </p:nvSpPr>
        <p:spPr bwMode="auto">
          <a:xfrm>
            <a:off x="1866900" y="2436813"/>
            <a:ext cx="173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Medium Probability</a:t>
            </a:r>
          </a:p>
        </p:txBody>
      </p:sp>
      <p:sp>
        <p:nvSpPr>
          <p:cNvPr id="36902" name="Rectangle 8"/>
          <p:cNvSpPr>
            <a:spLocks noChangeArrowheads="1"/>
          </p:cNvSpPr>
          <p:nvPr/>
        </p:nvSpPr>
        <p:spPr bwMode="auto">
          <a:xfrm>
            <a:off x="2039938" y="1806575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3" name="Rectangle 9"/>
          <p:cNvSpPr>
            <a:spLocks noChangeArrowheads="1"/>
          </p:cNvSpPr>
          <p:nvPr/>
        </p:nvSpPr>
        <p:spPr bwMode="auto">
          <a:xfrm>
            <a:off x="2039938" y="2419350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4" name="TextBox 10"/>
          <p:cNvSpPr>
            <a:spLocks noChangeArrowheads="1"/>
          </p:cNvSpPr>
          <p:nvPr/>
        </p:nvSpPr>
        <p:spPr bwMode="auto">
          <a:xfrm>
            <a:off x="1947863" y="30432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Small Probability</a:t>
            </a:r>
          </a:p>
        </p:txBody>
      </p:sp>
      <p:sp>
        <p:nvSpPr>
          <p:cNvPr id="36905" name="Rectangle 11"/>
          <p:cNvSpPr>
            <a:spLocks noChangeArrowheads="1"/>
          </p:cNvSpPr>
          <p:nvPr/>
        </p:nvSpPr>
        <p:spPr bwMode="auto">
          <a:xfrm>
            <a:off x="2039938" y="3040063"/>
            <a:ext cx="1384300" cy="550862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6" name="TextBox 62"/>
          <p:cNvSpPr txBox="1">
            <a:spLocks noChangeArrowheads="1"/>
          </p:cNvSpPr>
          <p:nvPr/>
        </p:nvSpPr>
        <p:spPr bwMode="auto">
          <a:xfrm>
            <a:off x="15875" y="898525"/>
            <a:ext cx="1506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36907" name="Right Arrow 11"/>
          <p:cNvSpPr>
            <a:spLocks noChangeArrowheads="1"/>
          </p:cNvSpPr>
          <p:nvPr/>
        </p:nvSpPr>
        <p:spPr bwMode="auto">
          <a:xfrm>
            <a:off x="1214438" y="901700"/>
            <a:ext cx="823912" cy="569913"/>
          </a:xfrm>
          <a:prstGeom prst="rightArrow">
            <a:avLst>
              <a:gd name="adj1" fmla="val 64046"/>
              <a:gd name="adj2" fmla="val 37126"/>
            </a:avLst>
          </a:prstGeom>
          <a:solidFill>
            <a:srgbClr val="9EDD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546F"/>
                </a:solidFill>
                <a:latin typeface="Gotham Medium" charset="0"/>
                <a:sym typeface="Gotham Medium" charset="0"/>
              </a:rPr>
              <a:t>Follows</a:t>
            </a:r>
          </a:p>
        </p:txBody>
      </p:sp>
      <p:sp>
        <p:nvSpPr>
          <p:cNvPr id="36908" name="Isosceles Triangle 13"/>
          <p:cNvSpPr>
            <a:spLocks noChangeArrowheads="1"/>
          </p:cNvSpPr>
          <p:nvPr/>
        </p:nvSpPr>
        <p:spPr bwMode="auto">
          <a:xfrm rot="5400000">
            <a:off x="1781175" y="1125538"/>
            <a:ext cx="314325" cy="117475"/>
          </a:xfrm>
          <a:prstGeom prst="triangle">
            <a:avLst>
              <a:gd name="adj" fmla="val 5058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9" name="Rectangle 4"/>
          <p:cNvSpPr>
            <a:spLocks noChangeArrowheads="1"/>
          </p:cNvSpPr>
          <p:nvPr/>
        </p:nvSpPr>
        <p:spPr bwMode="auto">
          <a:xfrm>
            <a:off x="41275" y="3900488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 dirty="0" smtClean="0">
                <a:solidFill>
                  <a:srgbClr val="00546F"/>
                </a:solidFill>
                <a:latin typeface="Gotham Book" charset="0"/>
                <a:sym typeface="Gotham Book" charset="0"/>
              </a:rPr>
              <a:t>Other </a:t>
            </a:r>
            <a:r>
              <a:rPr lang="en-US" altLang="en-US" sz="1000" b="1" i="1" dirty="0">
                <a:solidFill>
                  <a:srgbClr val="00546F"/>
                </a:solidFill>
                <a:latin typeface="Gotham Book" charset="0"/>
                <a:sym typeface="Gotham Book" charset="0"/>
              </a:rPr>
              <a:t>block</a:t>
            </a:r>
          </a:p>
        </p:txBody>
      </p:sp>
      <p:sp>
        <p:nvSpPr>
          <p:cNvPr id="36910" name="Rectangle 7"/>
          <p:cNvSpPr>
            <a:spLocks noChangeArrowheads="1"/>
          </p:cNvSpPr>
          <p:nvPr/>
        </p:nvSpPr>
        <p:spPr bwMode="auto">
          <a:xfrm>
            <a:off x="30163" y="4440238"/>
            <a:ext cx="1506537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 blocks</a:t>
            </a:r>
          </a:p>
        </p:txBody>
      </p:sp>
      <p:sp>
        <p:nvSpPr>
          <p:cNvPr id="36911" name="TextBox 67"/>
          <p:cNvSpPr txBox="1">
            <a:spLocks noChangeArrowheads="1"/>
          </p:cNvSpPr>
          <p:nvPr/>
        </p:nvSpPr>
        <p:spPr bwMode="auto">
          <a:xfrm>
            <a:off x="3941763" y="903288"/>
            <a:ext cx="1506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</a:rPr>
              <a:t>Original training data</a:t>
            </a:r>
          </a:p>
        </p:txBody>
      </p:sp>
      <p:sp>
        <p:nvSpPr>
          <p:cNvPr id="36912" name="Rectangle 18"/>
          <p:cNvSpPr>
            <a:spLocks noChangeArrowheads="1"/>
          </p:cNvSpPr>
          <p:nvPr/>
        </p:nvSpPr>
        <p:spPr bwMode="auto">
          <a:xfrm>
            <a:off x="3960813" y="4440238"/>
            <a:ext cx="1504950" cy="244475"/>
          </a:xfrm>
          <a:prstGeom prst="rect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dirty="0" smtClean="0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 blocks</a:t>
            </a:r>
            <a:endParaRPr lang="en-US" altLang="en-US" sz="1000" dirty="0">
              <a:solidFill>
                <a:srgbClr val="CCEDC7"/>
              </a:solidFill>
              <a:latin typeface="Gotham Book" charset="0"/>
              <a:sym typeface="Gotham Book" charset="0"/>
            </a:endParaRPr>
          </a:p>
        </p:txBody>
      </p:sp>
      <p:sp>
        <p:nvSpPr>
          <p:cNvPr id="36913" name="Rectangle 15"/>
          <p:cNvSpPr>
            <a:spLocks noChangeArrowheads="1"/>
          </p:cNvSpPr>
          <p:nvPr/>
        </p:nvSpPr>
        <p:spPr bwMode="auto">
          <a:xfrm>
            <a:off x="3960813" y="3900488"/>
            <a:ext cx="1504950" cy="244475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dirty="0" smtClean="0">
                <a:solidFill>
                  <a:srgbClr val="01546F"/>
                </a:solidFill>
                <a:latin typeface="Gotham Book" charset="0"/>
                <a:sym typeface="Gotham Book" charset="0"/>
              </a:rPr>
              <a:t>Other blocks</a:t>
            </a:r>
            <a:endParaRPr lang="en-US" altLang="en-US" sz="1000" dirty="0">
              <a:solidFill>
                <a:srgbClr val="01546F"/>
              </a:solidFill>
              <a:latin typeface="Gotham Book" charset="0"/>
              <a:sym typeface="Gotham Book" charset="0"/>
            </a:endParaRPr>
          </a:p>
        </p:txBody>
      </p:sp>
      <p:sp>
        <p:nvSpPr>
          <p:cNvPr id="36914" name="Rectangle 14"/>
          <p:cNvSpPr>
            <a:spLocks noChangeArrowheads="1"/>
          </p:cNvSpPr>
          <p:nvPr/>
        </p:nvSpPr>
        <p:spPr bwMode="auto">
          <a:xfrm>
            <a:off x="3960813" y="3319463"/>
            <a:ext cx="1254125" cy="457200"/>
          </a:xfrm>
          <a:prstGeom prst="rect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Waiting for further classification</a:t>
            </a:r>
          </a:p>
        </p:txBody>
      </p:sp>
      <p:cxnSp>
        <p:nvCxnSpPr>
          <p:cNvPr id="36915" name="Straight Connector 73"/>
          <p:cNvCxnSpPr>
            <a:cxnSpLocks noChangeShapeType="1"/>
          </p:cNvCxnSpPr>
          <p:nvPr/>
        </p:nvCxnSpPr>
        <p:spPr bwMode="auto">
          <a:xfrm>
            <a:off x="1868488" y="2146300"/>
            <a:ext cx="17208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6" name="Straight Connector 74"/>
          <p:cNvCxnSpPr>
            <a:cxnSpLocks noChangeShapeType="1"/>
          </p:cNvCxnSpPr>
          <p:nvPr/>
        </p:nvCxnSpPr>
        <p:spPr bwMode="auto">
          <a:xfrm>
            <a:off x="1884363" y="2740025"/>
            <a:ext cx="1720850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17" name="Straight Connector 75"/>
          <p:cNvCxnSpPr>
            <a:cxnSpLocks noChangeShapeType="1"/>
          </p:cNvCxnSpPr>
          <p:nvPr/>
        </p:nvCxnSpPr>
        <p:spPr bwMode="auto">
          <a:xfrm>
            <a:off x="1890713" y="3365500"/>
            <a:ext cx="1719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18" name="Straight Connector 78"/>
          <p:cNvCxnSpPr>
            <a:cxnSpLocks noChangeShapeType="1"/>
            <a:stCxn id="36875" idx="3"/>
          </p:cNvCxnSpPr>
          <p:nvPr/>
        </p:nvCxnSpPr>
        <p:spPr bwMode="auto">
          <a:xfrm>
            <a:off x="1531938" y="1971675"/>
            <a:ext cx="334962" cy="160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9" name="Straight Connector 80"/>
          <p:cNvCxnSpPr>
            <a:cxnSpLocks noChangeShapeType="1"/>
          </p:cNvCxnSpPr>
          <p:nvPr/>
        </p:nvCxnSpPr>
        <p:spPr bwMode="auto">
          <a:xfrm flipV="1">
            <a:off x="1522413" y="2146300"/>
            <a:ext cx="334962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21" name="Straight Connector 84"/>
          <p:cNvCxnSpPr>
            <a:cxnSpLocks noChangeShapeType="1"/>
            <a:endCxn id="36886" idx="1"/>
          </p:cNvCxnSpPr>
          <p:nvPr/>
        </p:nvCxnSpPr>
        <p:spPr bwMode="auto">
          <a:xfrm flipV="1">
            <a:off x="3589338" y="1971675"/>
            <a:ext cx="371475" cy="168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2" name="Straight Connector 86"/>
          <p:cNvCxnSpPr>
            <a:cxnSpLocks noChangeShapeType="1"/>
            <a:endCxn id="36887" idx="1"/>
          </p:cNvCxnSpPr>
          <p:nvPr/>
        </p:nvCxnSpPr>
        <p:spPr bwMode="auto">
          <a:xfrm>
            <a:off x="3589338" y="2146300"/>
            <a:ext cx="371475" cy="115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3" name="Straight Connector 89"/>
          <p:cNvCxnSpPr>
            <a:cxnSpLocks noChangeShapeType="1"/>
            <a:endCxn id="36890" idx="1"/>
          </p:cNvCxnSpPr>
          <p:nvPr/>
        </p:nvCxnSpPr>
        <p:spPr bwMode="auto">
          <a:xfrm>
            <a:off x="3589338" y="2146300"/>
            <a:ext cx="371475" cy="403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4" name="Straight Connector 92"/>
          <p:cNvCxnSpPr>
            <a:cxnSpLocks noChangeShapeType="1"/>
            <a:stCxn id="36879" idx="3"/>
          </p:cNvCxnSpPr>
          <p:nvPr/>
        </p:nvCxnSpPr>
        <p:spPr bwMode="auto">
          <a:xfrm>
            <a:off x="1531938" y="2549526"/>
            <a:ext cx="361950" cy="190500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25" name="Straight Connector 99"/>
          <p:cNvCxnSpPr>
            <a:cxnSpLocks noChangeShapeType="1"/>
            <a:stCxn id="36914" idx="1"/>
          </p:cNvCxnSpPr>
          <p:nvPr/>
        </p:nvCxnSpPr>
        <p:spPr bwMode="auto">
          <a:xfrm flipH="1" flipV="1">
            <a:off x="3589338" y="2744788"/>
            <a:ext cx="371475" cy="80327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 type="triangle" w="med" len="med"/>
            <a:tailEnd/>
          </a:ln>
        </p:spPr>
      </p:cxnSp>
      <p:cxnSp>
        <p:nvCxnSpPr>
          <p:cNvPr id="36926" name="Straight Connector 102"/>
          <p:cNvCxnSpPr>
            <a:cxnSpLocks noChangeShapeType="1"/>
            <a:stCxn id="36881" idx="3"/>
          </p:cNvCxnSpPr>
          <p:nvPr/>
        </p:nvCxnSpPr>
        <p:spPr bwMode="auto">
          <a:xfrm flipV="1">
            <a:off x="1531938" y="3351213"/>
            <a:ext cx="373062" cy="19685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27" name="Straight Connector 105"/>
          <p:cNvCxnSpPr>
            <a:cxnSpLocks noChangeShapeType="1"/>
            <a:stCxn id="36894" idx="1"/>
          </p:cNvCxnSpPr>
          <p:nvPr/>
        </p:nvCxnSpPr>
        <p:spPr bwMode="auto">
          <a:xfrm flipH="1" flipV="1">
            <a:off x="3605214" y="3360739"/>
            <a:ext cx="355599" cy="129539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36943" name="Straight Connector 123"/>
          <p:cNvCxnSpPr>
            <a:cxnSpLocks noChangeShapeType="1"/>
            <a:endCxn id="36911" idx="1"/>
          </p:cNvCxnSpPr>
          <p:nvPr/>
        </p:nvCxnSpPr>
        <p:spPr bwMode="auto">
          <a:xfrm flipV="1">
            <a:off x="3605213" y="1227138"/>
            <a:ext cx="33655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74" name="Straight Connector 182"/>
          <p:cNvCxnSpPr>
            <a:cxnSpLocks noChangeShapeType="1"/>
            <a:stCxn id="36882" idx="3"/>
            <a:endCxn id="36893" idx="1"/>
          </p:cNvCxnSpPr>
          <p:nvPr/>
        </p:nvCxnSpPr>
        <p:spPr bwMode="auto">
          <a:xfrm>
            <a:off x="1531938" y="4089400"/>
            <a:ext cx="2428875" cy="0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36975" name="Straight Connector 185"/>
          <p:cNvCxnSpPr>
            <a:cxnSpLocks noChangeShapeType="1"/>
            <a:stCxn id="36883" idx="3"/>
          </p:cNvCxnSpPr>
          <p:nvPr/>
        </p:nvCxnSpPr>
        <p:spPr bwMode="auto">
          <a:xfrm>
            <a:off x="1531938" y="4656138"/>
            <a:ext cx="2409825" cy="28575"/>
          </a:xfrm>
          <a:prstGeom prst="line">
            <a:avLst/>
          </a:prstGeom>
          <a:noFill/>
          <a:ln w="38100" algn="ctr">
            <a:solidFill>
              <a:srgbClr val="7030A0"/>
            </a:solidFill>
            <a:prstDash val="solid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2299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 bwMode="auto">
          <a:xfrm>
            <a:off x="3762375" y="863600"/>
            <a:ext cx="1892300" cy="1881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9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1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Classification – Naïve Bayes Methods</a:t>
            </a:r>
          </a:p>
        </p:txBody>
      </p:sp>
      <p:sp>
        <p:nvSpPr>
          <p:cNvPr id="36874" name="Pentagon 2"/>
          <p:cNvSpPr>
            <a:spLocks noChangeArrowheads="1"/>
          </p:cNvSpPr>
          <p:nvPr/>
        </p:nvSpPr>
        <p:spPr bwMode="auto">
          <a:xfrm rot="5400000">
            <a:off x="350837" y="563563"/>
            <a:ext cx="836613" cy="1506538"/>
          </a:xfrm>
          <a:prstGeom prst="homePlate">
            <a:avLst>
              <a:gd name="adj" fmla="val 31019"/>
            </a:avLst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5" name="Rectangle 3"/>
          <p:cNvSpPr>
            <a:spLocks noChangeArrowheads="1"/>
          </p:cNvSpPr>
          <p:nvPr/>
        </p:nvSpPr>
        <p:spPr bwMode="auto">
          <a:xfrm>
            <a:off x="25400" y="1849438"/>
            <a:ext cx="1506538" cy="244475"/>
          </a:xfrm>
          <a:prstGeom prst="rect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Sub-long block</a:t>
            </a:r>
          </a:p>
        </p:txBody>
      </p:sp>
      <p:sp>
        <p:nvSpPr>
          <p:cNvPr id="36876" name="Rectangle 4"/>
          <p:cNvSpPr>
            <a:spLocks noChangeArrowheads="1"/>
          </p:cNvSpPr>
          <p:nvPr/>
        </p:nvSpPr>
        <p:spPr bwMode="auto">
          <a:xfrm>
            <a:off x="25400" y="2139950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00546F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77" name="Oval 5"/>
          <p:cNvSpPr>
            <a:spLocks noChangeArrowheads="1"/>
          </p:cNvSpPr>
          <p:nvPr/>
        </p:nvSpPr>
        <p:spPr bwMode="auto">
          <a:xfrm>
            <a:off x="17463" y="2789238"/>
            <a:ext cx="393700" cy="393700"/>
          </a:xfrm>
          <a:prstGeom prst="ellipse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8" name="Oval 6"/>
          <p:cNvSpPr>
            <a:spLocks noChangeArrowheads="1"/>
          </p:cNvSpPr>
          <p:nvPr/>
        </p:nvSpPr>
        <p:spPr bwMode="auto">
          <a:xfrm>
            <a:off x="566738" y="2789238"/>
            <a:ext cx="395287" cy="3937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9" name="Rectangle 7"/>
          <p:cNvSpPr>
            <a:spLocks noChangeArrowheads="1"/>
          </p:cNvSpPr>
          <p:nvPr/>
        </p:nvSpPr>
        <p:spPr bwMode="auto">
          <a:xfrm>
            <a:off x="25400" y="2427288"/>
            <a:ext cx="1506538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80" name="Oval 8"/>
          <p:cNvSpPr>
            <a:spLocks noChangeArrowheads="1"/>
          </p:cNvSpPr>
          <p:nvPr/>
        </p:nvSpPr>
        <p:spPr bwMode="auto">
          <a:xfrm>
            <a:off x="1136650" y="2789238"/>
            <a:ext cx="395288" cy="393700"/>
          </a:xfrm>
          <a:prstGeom prst="ellipse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1" name="Folded Corner 9"/>
          <p:cNvSpPr>
            <a:spLocks noChangeArrowheads="1"/>
          </p:cNvSpPr>
          <p:nvPr/>
        </p:nvSpPr>
        <p:spPr bwMode="auto">
          <a:xfrm>
            <a:off x="25400" y="3319463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Sub-long block</a:t>
            </a:r>
          </a:p>
        </p:txBody>
      </p:sp>
      <p:sp>
        <p:nvSpPr>
          <p:cNvPr id="36882" name="Folded Corner 10"/>
          <p:cNvSpPr>
            <a:spLocks noChangeArrowheads="1"/>
          </p:cNvSpPr>
          <p:nvPr/>
        </p:nvSpPr>
        <p:spPr bwMode="auto">
          <a:xfrm>
            <a:off x="25400" y="3860800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3" name="Folded Corner 11"/>
          <p:cNvSpPr>
            <a:spLocks noChangeArrowheads="1"/>
          </p:cNvSpPr>
          <p:nvPr/>
        </p:nvSpPr>
        <p:spPr bwMode="auto">
          <a:xfrm>
            <a:off x="25400" y="4427538"/>
            <a:ext cx="1506538" cy="457200"/>
          </a:xfrm>
          <a:prstGeom prst="foldedCorner">
            <a:avLst>
              <a:gd name="adj" fmla="val 37032"/>
            </a:avLst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4" name="Isosceles Triangle 12"/>
          <p:cNvSpPr>
            <a:spLocks noChangeArrowheads="1"/>
          </p:cNvSpPr>
          <p:nvPr/>
        </p:nvSpPr>
        <p:spPr bwMode="auto">
          <a:xfrm rot="10800000">
            <a:off x="274638" y="1498600"/>
            <a:ext cx="1004887" cy="180975"/>
          </a:xfrm>
          <a:prstGeom prst="triangle">
            <a:avLst>
              <a:gd name="adj" fmla="val 50588"/>
            </a:avLst>
          </a:prstGeom>
          <a:solidFill>
            <a:srgbClr val="CCEDC7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5" name="Pentagon 13"/>
          <p:cNvSpPr>
            <a:spLocks noChangeArrowheads="1"/>
          </p:cNvSpPr>
          <p:nvPr/>
        </p:nvSpPr>
        <p:spPr bwMode="auto">
          <a:xfrm rot="5400000">
            <a:off x="4285456" y="564357"/>
            <a:ext cx="836613" cy="1504950"/>
          </a:xfrm>
          <a:prstGeom prst="homePlate">
            <a:avLst>
              <a:gd name="adj" fmla="val 31019"/>
            </a:avLst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6" name="Rectangle 14"/>
          <p:cNvSpPr>
            <a:spLocks noChangeArrowheads="1"/>
          </p:cNvSpPr>
          <p:nvPr/>
        </p:nvSpPr>
        <p:spPr bwMode="auto">
          <a:xfrm>
            <a:off x="3960813" y="1849438"/>
            <a:ext cx="1504950" cy="244475"/>
          </a:xfrm>
          <a:prstGeom prst="rect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Positive Sub-long block</a:t>
            </a:r>
          </a:p>
        </p:txBody>
      </p:sp>
      <p:sp>
        <p:nvSpPr>
          <p:cNvPr id="36887" name="Rectangle 15"/>
          <p:cNvSpPr>
            <a:spLocks noChangeArrowheads="1"/>
          </p:cNvSpPr>
          <p:nvPr/>
        </p:nvSpPr>
        <p:spPr bwMode="auto">
          <a:xfrm>
            <a:off x="3960813" y="2139950"/>
            <a:ext cx="1504950" cy="244475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1546F"/>
                </a:solidFill>
                <a:latin typeface="Gotham Book" charset="0"/>
                <a:sym typeface="Gotham Book" charset="0"/>
              </a:rPr>
              <a:t>Positive Sub-long block</a:t>
            </a:r>
          </a:p>
        </p:txBody>
      </p:sp>
      <p:sp>
        <p:nvSpPr>
          <p:cNvPr id="36888" name="Oval 16"/>
          <p:cNvSpPr>
            <a:spLocks noChangeArrowheads="1"/>
          </p:cNvSpPr>
          <p:nvPr/>
        </p:nvSpPr>
        <p:spPr bwMode="auto">
          <a:xfrm>
            <a:off x="3951288" y="2789238"/>
            <a:ext cx="393700" cy="393700"/>
          </a:xfrm>
          <a:prstGeom prst="ellipse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9" name="Oval 17"/>
          <p:cNvSpPr>
            <a:spLocks noChangeArrowheads="1"/>
          </p:cNvSpPr>
          <p:nvPr/>
        </p:nvSpPr>
        <p:spPr bwMode="auto">
          <a:xfrm>
            <a:off x="4502150" y="2789238"/>
            <a:ext cx="393700" cy="393700"/>
          </a:xfrm>
          <a:prstGeom prst="ellipse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0" name="Rectangle 18"/>
          <p:cNvSpPr>
            <a:spLocks noChangeArrowheads="1"/>
          </p:cNvSpPr>
          <p:nvPr/>
        </p:nvSpPr>
        <p:spPr bwMode="auto">
          <a:xfrm>
            <a:off x="3960813" y="2427288"/>
            <a:ext cx="1504950" cy="244475"/>
          </a:xfrm>
          <a:prstGeom prst="rect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Positive Sub-long block</a:t>
            </a:r>
          </a:p>
        </p:txBody>
      </p:sp>
      <p:sp>
        <p:nvSpPr>
          <p:cNvPr id="36891" name="Oval 19"/>
          <p:cNvSpPr>
            <a:spLocks noChangeArrowheads="1"/>
          </p:cNvSpPr>
          <p:nvPr/>
        </p:nvSpPr>
        <p:spPr bwMode="auto">
          <a:xfrm>
            <a:off x="5072063" y="2789238"/>
            <a:ext cx="393700" cy="393700"/>
          </a:xfrm>
          <a:prstGeom prst="ellipse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2" name="Folded Corner 20"/>
          <p:cNvSpPr>
            <a:spLocks noChangeArrowheads="1"/>
          </p:cNvSpPr>
          <p:nvPr/>
        </p:nvSpPr>
        <p:spPr bwMode="auto">
          <a:xfrm>
            <a:off x="3960813" y="3319463"/>
            <a:ext cx="1504950" cy="457200"/>
          </a:xfrm>
          <a:prstGeom prst="foldedCorner">
            <a:avLst>
              <a:gd name="adj" fmla="val 37032"/>
            </a:avLst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3" name="Folded Corner 21"/>
          <p:cNvSpPr>
            <a:spLocks noChangeArrowheads="1"/>
          </p:cNvSpPr>
          <p:nvPr/>
        </p:nvSpPr>
        <p:spPr bwMode="auto">
          <a:xfrm>
            <a:off x="3960813" y="3860800"/>
            <a:ext cx="1504950" cy="457200"/>
          </a:xfrm>
          <a:prstGeom prst="foldedCorner">
            <a:avLst>
              <a:gd name="adj" fmla="val 37032"/>
            </a:avLst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4" name="Folded Corner 22"/>
          <p:cNvSpPr>
            <a:spLocks noChangeArrowheads="1"/>
          </p:cNvSpPr>
          <p:nvPr/>
        </p:nvSpPr>
        <p:spPr bwMode="auto">
          <a:xfrm>
            <a:off x="3960813" y="4427538"/>
            <a:ext cx="1504950" cy="457200"/>
          </a:xfrm>
          <a:prstGeom prst="foldedCorner">
            <a:avLst>
              <a:gd name="adj" fmla="val 37032"/>
            </a:avLst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5" name="Isosceles Triangle 23"/>
          <p:cNvSpPr>
            <a:spLocks noChangeArrowheads="1"/>
          </p:cNvSpPr>
          <p:nvPr/>
        </p:nvSpPr>
        <p:spPr bwMode="auto">
          <a:xfrm rot="10800000">
            <a:off x="4208463" y="1498600"/>
            <a:ext cx="1006475" cy="180975"/>
          </a:xfrm>
          <a:prstGeom prst="triangle">
            <a:avLst>
              <a:gd name="adj" fmla="val 50588"/>
            </a:avLst>
          </a:prstGeom>
          <a:solidFill>
            <a:srgbClr val="CCEDC7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6" name="TextBox 2"/>
          <p:cNvSpPr>
            <a:spLocks noChangeArrowheads="1"/>
          </p:cNvSpPr>
          <p:nvPr/>
        </p:nvSpPr>
        <p:spPr bwMode="auto">
          <a:xfrm>
            <a:off x="2159000" y="989013"/>
            <a:ext cx="103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FFFF"/>
                </a:solidFill>
                <a:latin typeface="Gotham Bold" charset="0"/>
                <a:sym typeface="Gotham Bold" charset="0"/>
              </a:rPr>
              <a:t>INDEX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400">
              <a:solidFill>
                <a:srgbClr val="00546F"/>
              </a:solidFill>
              <a:latin typeface="Gotham Bold" charset="0"/>
              <a:sym typeface="Gotham Bold" charset="0"/>
            </a:endParaRPr>
          </a:p>
        </p:txBody>
      </p:sp>
      <p:sp>
        <p:nvSpPr>
          <p:cNvPr id="36897" name="Folded Corner 3"/>
          <p:cNvSpPr>
            <a:spLocks noChangeArrowheads="1"/>
          </p:cNvSpPr>
          <p:nvPr/>
        </p:nvSpPr>
        <p:spPr bwMode="auto">
          <a:xfrm>
            <a:off x="1947863" y="863600"/>
            <a:ext cx="1598612" cy="3009900"/>
          </a:xfrm>
          <a:prstGeom prst="foldedCorner">
            <a:avLst>
              <a:gd name="adj" fmla="val 12500"/>
            </a:avLst>
          </a:prstGeom>
          <a:solidFill>
            <a:srgbClr val="80D2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8" name="Rectangle 4"/>
          <p:cNvSpPr>
            <a:spLocks noChangeArrowheads="1"/>
          </p:cNvSpPr>
          <p:nvPr/>
        </p:nvSpPr>
        <p:spPr bwMode="auto">
          <a:xfrm>
            <a:off x="1905000" y="1006475"/>
            <a:ext cx="1695450" cy="714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9" name="TextBox 5"/>
          <p:cNvSpPr>
            <a:spLocks noChangeArrowheads="1"/>
          </p:cNvSpPr>
          <p:nvPr/>
        </p:nvSpPr>
        <p:spPr bwMode="auto">
          <a:xfrm>
            <a:off x="2046288" y="1038225"/>
            <a:ext cx="14160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Multi-variant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Gaussian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distribution</a:t>
            </a:r>
          </a:p>
        </p:txBody>
      </p:sp>
      <p:sp>
        <p:nvSpPr>
          <p:cNvPr id="36900" name="TextBox 6"/>
          <p:cNvSpPr>
            <a:spLocks noChangeArrowheads="1"/>
          </p:cNvSpPr>
          <p:nvPr/>
        </p:nvSpPr>
        <p:spPr bwMode="auto">
          <a:xfrm>
            <a:off x="1947863" y="18240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Large Probability</a:t>
            </a:r>
          </a:p>
        </p:txBody>
      </p:sp>
      <p:sp>
        <p:nvSpPr>
          <p:cNvPr id="36901" name="TextBox 7"/>
          <p:cNvSpPr>
            <a:spLocks noChangeArrowheads="1"/>
          </p:cNvSpPr>
          <p:nvPr/>
        </p:nvSpPr>
        <p:spPr bwMode="auto">
          <a:xfrm>
            <a:off x="1866900" y="2436813"/>
            <a:ext cx="173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Medium Probability</a:t>
            </a:r>
          </a:p>
        </p:txBody>
      </p:sp>
      <p:sp>
        <p:nvSpPr>
          <p:cNvPr id="36902" name="Rectangle 8"/>
          <p:cNvSpPr>
            <a:spLocks noChangeArrowheads="1"/>
          </p:cNvSpPr>
          <p:nvPr/>
        </p:nvSpPr>
        <p:spPr bwMode="auto">
          <a:xfrm>
            <a:off x="2039938" y="1806575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3" name="Rectangle 9"/>
          <p:cNvSpPr>
            <a:spLocks noChangeArrowheads="1"/>
          </p:cNvSpPr>
          <p:nvPr/>
        </p:nvSpPr>
        <p:spPr bwMode="auto">
          <a:xfrm>
            <a:off x="2039938" y="2419350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4" name="TextBox 10"/>
          <p:cNvSpPr>
            <a:spLocks noChangeArrowheads="1"/>
          </p:cNvSpPr>
          <p:nvPr/>
        </p:nvSpPr>
        <p:spPr bwMode="auto">
          <a:xfrm>
            <a:off x="1947863" y="30432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Small Probability</a:t>
            </a:r>
          </a:p>
        </p:txBody>
      </p:sp>
      <p:sp>
        <p:nvSpPr>
          <p:cNvPr id="36905" name="Rectangle 11"/>
          <p:cNvSpPr>
            <a:spLocks noChangeArrowheads="1"/>
          </p:cNvSpPr>
          <p:nvPr/>
        </p:nvSpPr>
        <p:spPr bwMode="auto">
          <a:xfrm>
            <a:off x="2039938" y="3040063"/>
            <a:ext cx="1384300" cy="550862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6" name="TextBox 62"/>
          <p:cNvSpPr txBox="1">
            <a:spLocks noChangeArrowheads="1"/>
          </p:cNvSpPr>
          <p:nvPr/>
        </p:nvSpPr>
        <p:spPr bwMode="auto">
          <a:xfrm>
            <a:off x="15875" y="898525"/>
            <a:ext cx="1506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36907" name="Right Arrow 11"/>
          <p:cNvSpPr>
            <a:spLocks noChangeArrowheads="1"/>
          </p:cNvSpPr>
          <p:nvPr/>
        </p:nvSpPr>
        <p:spPr bwMode="auto">
          <a:xfrm>
            <a:off x="1214438" y="901700"/>
            <a:ext cx="823912" cy="569913"/>
          </a:xfrm>
          <a:prstGeom prst="rightArrow">
            <a:avLst>
              <a:gd name="adj1" fmla="val 64046"/>
              <a:gd name="adj2" fmla="val 37126"/>
            </a:avLst>
          </a:prstGeom>
          <a:solidFill>
            <a:srgbClr val="9EDD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546F"/>
                </a:solidFill>
                <a:latin typeface="Gotham Medium" charset="0"/>
                <a:sym typeface="Gotham Medium" charset="0"/>
              </a:rPr>
              <a:t>Follows</a:t>
            </a:r>
          </a:p>
        </p:txBody>
      </p:sp>
      <p:sp>
        <p:nvSpPr>
          <p:cNvPr id="36908" name="Isosceles Triangle 13"/>
          <p:cNvSpPr>
            <a:spLocks noChangeArrowheads="1"/>
          </p:cNvSpPr>
          <p:nvPr/>
        </p:nvSpPr>
        <p:spPr bwMode="auto">
          <a:xfrm rot="5400000">
            <a:off x="1781175" y="1125538"/>
            <a:ext cx="314325" cy="117475"/>
          </a:xfrm>
          <a:prstGeom prst="triangle">
            <a:avLst>
              <a:gd name="adj" fmla="val 5058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9" name="Rectangle 4"/>
          <p:cNvSpPr>
            <a:spLocks noChangeArrowheads="1"/>
          </p:cNvSpPr>
          <p:nvPr/>
        </p:nvSpPr>
        <p:spPr bwMode="auto">
          <a:xfrm>
            <a:off x="41275" y="3900488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 dirty="0" smtClean="0">
                <a:solidFill>
                  <a:srgbClr val="00546F"/>
                </a:solidFill>
                <a:latin typeface="Gotham Book" charset="0"/>
                <a:sym typeface="Gotham Book" charset="0"/>
              </a:rPr>
              <a:t>Other </a:t>
            </a:r>
            <a:r>
              <a:rPr lang="en-US" altLang="en-US" sz="1000" b="1" i="1" dirty="0">
                <a:solidFill>
                  <a:srgbClr val="00546F"/>
                </a:solidFill>
                <a:latin typeface="Gotham Book" charset="0"/>
                <a:sym typeface="Gotham Book" charset="0"/>
              </a:rPr>
              <a:t>block</a:t>
            </a:r>
          </a:p>
        </p:txBody>
      </p:sp>
      <p:sp>
        <p:nvSpPr>
          <p:cNvPr id="36910" name="Rectangle 7"/>
          <p:cNvSpPr>
            <a:spLocks noChangeArrowheads="1"/>
          </p:cNvSpPr>
          <p:nvPr/>
        </p:nvSpPr>
        <p:spPr bwMode="auto">
          <a:xfrm>
            <a:off x="30163" y="4440238"/>
            <a:ext cx="1506537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 blocks</a:t>
            </a:r>
          </a:p>
        </p:txBody>
      </p:sp>
      <p:sp>
        <p:nvSpPr>
          <p:cNvPr id="36911" name="TextBox 67"/>
          <p:cNvSpPr txBox="1">
            <a:spLocks noChangeArrowheads="1"/>
          </p:cNvSpPr>
          <p:nvPr/>
        </p:nvSpPr>
        <p:spPr bwMode="auto">
          <a:xfrm>
            <a:off x="3941763" y="903288"/>
            <a:ext cx="1506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</a:rPr>
              <a:t>Original training data</a:t>
            </a:r>
          </a:p>
        </p:txBody>
      </p:sp>
      <p:sp>
        <p:nvSpPr>
          <p:cNvPr id="36912" name="Rectangle 18"/>
          <p:cNvSpPr>
            <a:spLocks noChangeArrowheads="1"/>
          </p:cNvSpPr>
          <p:nvPr/>
        </p:nvSpPr>
        <p:spPr bwMode="auto">
          <a:xfrm>
            <a:off x="3960813" y="4440238"/>
            <a:ext cx="1504950" cy="244475"/>
          </a:xfrm>
          <a:prstGeom prst="rect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dirty="0" smtClean="0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 blocks</a:t>
            </a:r>
            <a:endParaRPr lang="en-US" altLang="en-US" sz="1000" dirty="0">
              <a:solidFill>
                <a:srgbClr val="CCEDC7"/>
              </a:solidFill>
              <a:latin typeface="Gotham Book" charset="0"/>
              <a:sym typeface="Gotham Book" charset="0"/>
            </a:endParaRPr>
          </a:p>
        </p:txBody>
      </p:sp>
      <p:sp>
        <p:nvSpPr>
          <p:cNvPr id="36913" name="Rectangle 15"/>
          <p:cNvSpPr>
            <a:spLocks noChangeArrowheads="1"/>
          </p:cNvSpPr>
          <p:nvPr/>
        </p:nvSpPr>
        <p:spPr bwMode="auto">
          <a:xfrm>
            <a:off x="3960813" y="3900488"/>
            <a:ext cx="1504950" cy="244475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dirty="0" smtClean="0">
                <a:solidFill>
                  <a:srgbClr val="01546F"/>
                </a:solidFill>
                <a:latin typeface="Gotham Book" charset="0"/>
                <a:sym typeface="Gotham Book" charset="0"/>
              </a:rPr>
              <a:t>Other blocks</a:t>
            </a:r>
            <a:endParaRPr lang="en-US" altLang="en-US" sz="1000" dirty="0">
              <a:solidFill>
                <a:srgbClr val="01546F"/>
              </a:solidFill>
              <a:latin typeface="Gotham Book" charset="0"/>
              <a:sym typeface="Gotham Book" charset="0"/>
            </a:endParaRPr>
          </a:p>
        </p:txBody>
      </p:sp>
      <p:sp>
        <p:nvSpPr>
          <p:cNvPr id="36914" name="Rectangle 14"/>
          <p:cNvSpPr>
            <a:spLocks noChangeArrowheads="1"/>
          </p:cNvSpPr>
          <p:nvPr/>
        </p:nvSpPr>
        <p:spPr bwMode="auto">
          <a:xfrm>
            <a:off x="3960813" y="3319463"/>
            <a:ext cx="1254125" cy="457200"/>
          </a:xfrm>
          <a:prstGeom prst="rect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Waiting for further classification</a:t>
            </a:r>
          </a:p>
        </p:txBody>
      </p:sp>
      <p:cxnSp>
        <p:nvCxnSpPr>
          <p:cNvPr id="36915" name="Straight Connector 73"/>
          <p:cNvCxnSpPr>
            <a:cxnSpLocks noChangeShapeType="1"/>
          </p:cNvCxnSpPr>
          <p:nvPr/>
        </p:nvCxnSpPr>
        <p:spPr bwMode="auto">
          <a:xfrm>
            <a:off x="1868488" y="2146300"/>
            <a:ext cx="17208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6" name="Straight Connector 74"/>
          <p:cNvCxnSpPr>
            <a:cxnSpLocks noChangeShapeType="1"/>
          </p:cNvCxnSpPr>
          <p:nvPr/>
        </p:nvCxnSpPr>
        <p:spPr bwMode="auto">
          <a:xfrm>
            <a:off x="1884363" y="2740025"/>
            <a:ext cx="1720850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17" name="Straight Connector 75"/>
          <p:cNvCxnSpPr>
            <a:cxnSpLocks noChangeShapeType="1"/>
          </p:cNvCxnSpPr>
          <p:nvPr/>
        </p:nvCxnSpPr>
        <p:spPr bwMode="auto">
          <a:xfrm>
            <a:off x="1890713" y="3365500"/>
            <a:ext cx="1719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18" name="Straight Connector 78"/>
          <p:cNvCxnSpPr>
            <a:cxnSpLocks noChangeShapeType="1"/>
            <a:stCxn id="36875" idx="3"/>
          </p:cNvCxnSpPr>
          <p:nvPr/>
        </p:nvCxnSpPr>
        <p:spPr bwMode="auto">
          <a:xfrm>
            <a:off x="1531938" y="1971675"/>
            <a:ext cx="334962" cy="160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9" name="Straight Connector 80"/>
          <p:cNvCxnSpPr>
            <a:cxnSpLocks noChangeShapeType="1"/>
          </p:cNvCxnSpPr>
          <p:nvPr/>
        </p:nvCxnSpPr>
        <p:spPr bwMode="auto">
          <a:xfrm flipV="1">
            <a:off x="1522413" y="2146300"/>
            <a:ext cx="334962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21" name="Straight Connector 84"/>
          <p:cNvCxnSpPr>
            <a:cxnSpLocks noChangeShapeType="1"/>
            <a:endCxn id="36886" idx="1"/>
          </p:cNvCxnSpPr>
          <p:nvPr/>
        </p:nvCxnSpPr>
        <p:spPr bwMode="auto">
          <a:xfrm flipV="1">
            <a:off x="3589338" y="1971675"/>
            <a:ext cx="371475" cy="168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2" name="Straight Connector 86"/>
          <p:cNvCxnSpPr>
            <a:cxnSpLocks noChangeShapeType="1"/>
            <a:endCxn id="36887" idx="1"/>
          </p:cNvCxnSpPr>
          <p:nvPr/>
        </p:nvCxnSpPr>
        <p:spPr bwMode="auto">
          <a:xfrm>
            <a:off x="3589338" y="2146300"/>
            <a:ext cx="371475" cy="115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3" name="Straight Connector 89"/>
          <p:cNvCxnSpPr>
            <a:cxnSpLocks noChangeShapeType="1"/>
            <a:endCxn id="36890" idx="1"/>
          </p:cNvCxnSpPr>
          <p:nvPr/>
        </p:nvCxnSpPr>
        <p:spPr bwMode="auto">
          <a:xfrm>
            <a:off x="3589338" y="2146300"/>
            <a:ext cx="371475" cy="403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4" name="Straight Connector 92"/>
          <p:cNvCxnSpPr>
            <a:cxnSpLocks noChangeShapeType="1"/>
            <a:stCxn id="36879" idx="3"/>
          </p:cNvCxnSpPr>
          <p:nvPr/>
        </p:nvCxnSpPr>
        <p:spPr bwMode="auto">
          <a:xfrm>
            <a:off x="1531938" y="2549526"/>
            <a:ext cx="361950" cy="190500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25" name="Straight Connector 99"/>
          <p:cNvCxnSpPr>
            <a:cxnSpLocks noChangeShapeType="1"/>
            <a:stCxn id="36914" idx="1"/>
          </p:cNvCxnSpPr>
          <p:nvPr/>
        </p:nvCxnSpPr>
        <p:spPr bwMode="auto">
          <a:xfrm flipH="1" flipV="1">
            <a:off x="3589338" y="2744788"/>
            <a:ext cx="371475" cy="80327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 type="triangle" w="med" len="med"/>
            <a:tailEnd/>
          </a:ln>
        </p:spPr>
      </p:cxnSp>
      <p:cxnSp>
        <p:nvCxnSpPr>
          <p:cNvPr id="36926" name="Straight Connector 102"/>
          <p:cNvCxnSpPr>
            <a:cxnSpLocks noChangeShapeType="1"/>
            <a:stCxn id="36881" idx="3"/>
          </p:cNvCxnSpPr>
          <p:nvPr/>
        </p:nvCxnSpPr>
        <p:spPr bwMode="auto">
          <a:xfrm flipV="1">
            <a:off x="1531938" y="3351213"/>
            <a:ext cx="373062" cy="19685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27" name="Straight Connector 105"/>
          <p:cNvCxnSpPr>
            <a:cxnSpLocks noChangeShapeType="1"/>
          </p:cNvCxnSpPr>
          <p:nvPr/>
        </p:nvCxnSpPr>
        <p:spPr bwMode="auto">
          <a:xfrm flipH="1" flipV="1">
            <a:off x="3605214" y="3360739"/>
            <a:ext cx="336549" cy="129539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</p:spPr>
      </p:cxnSp>
      <p:sp>
        <p:nvSpPr>
          <p:cNvPr id="36939" name="TextBox 15"/>
          <p:cNvSpPr>
            <a:spLocks noChangeArrowheads="1"/>
          </p:cNvSpPr>
          <p:nvPr/>
        </p:nvSpPr>
        <p:spPr bwMode="auto">
          <a:xfrm>
            <a:off x="6061075" y="1389063"/>
            <a:ext cx="103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FFFF"/>
                </a:solidFill>
                <a:latin typeface="Gotham Bold" charset="0"/>
                <a:sym typeface="Gotham Bold" charset="0"/>
              </a:rPr>
              <a:t>INDEX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400">
              <a:solidFill>
                <a:srgbClr val="00546F"/>
              </a:solidFill>
              <a:latin typeface="Gotham Bold" charset="0"/>
              <a:sym typeface="Gotham Bold" charset="0"/>
            </a:endParaRPr>
          </a:p>
        </p:txBody>
      </p:sp>
      <p:sp>
        <p:nvSpPr>
          <p:cNvPr id="36940" name="Folded Corner 20"/>
          <p:cNvSpPr>
            <a:spLocks noChangeArrowheads="1"/>
          </p:cNvSpPr>
          <p:nvPr/>
        </p:nvSpPr>
        <p:spPr bwMode="auto">
          <a:xfrm>
            <a:off x="5849938" y="1263650"/>
            <a:ext cx="1600200" cy="30099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41" name="Rectangle 21"/>
          <p:cNvSpPr>
            <a:spLocks noChangeArrowheads="1"/>
          </p:cNvSpPr>
          <p:nvPr/>
        </p:nvSpPr>
        <p:spPr bwMode="auto">
          <a:xfrm>
            <a:off x="5807075" y="1406525"/>
            <a:ext cx="1695450" cy="7143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42" name="TextBox 22"/>
          <p:cNvSpPr>
            <a:spLocks noChangeArrowheads="1"/>
          </p:cNvSpPr>
          <p:nvPr/>
        </p:nvSpPr>
        <p:spPr bwMode="auto">
          <a:xfrm>
            <a:off x="5948363" y="1447800"/>
            <a:ext cx="14176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Multi-variant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Gaussian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Distribution</a:t>
            </a:r>
          </a:p>
        </p:txBody>
      </p:sp>
      <p:cxnSp>
        <p:nvCxnSpPr>
          <p:cNvPr id="36943" name="Straight Connector 123"/>
          <p:cNvCxnSpPr>
            <a:cxnSpLocks noChangeShapeType="1"/>
            <a:endCxn id="36911" idx="1"/>
          </p:cNvCxnSpPr>
          <p:nvPr/>
        </p:nvCxnSpPr>
        <p:spPr bwMode="auto">
          <a:xfrm flipV="1">
            <a:off x="3605213" y="1227138"/>
            <a:ext cx="33655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948" name="Right Arrow 11"/>
          <p:cNvSpPr>
            <a:spLocks noChangeArrowheads="1"/>
          </p:cNvSpPr>
          <p:nvPr/>
        </p:nvSpPr>
        <p:spPr bwMode="auto">
          <a:xfrm>
            <a:off x="5214938" y="1435100"/>
            <a:ext cx="849312" cy="569913"/>
          </a:xfrm>
          <a:prstGeom prst="rightArrow">
            <a:avLst>
              <a:gd name="adj1" fmla="val 64046"/>
              <a:gd name="adj2" fmla="val 37125"/>
            </a:avLst>
          </a:prstGeom>
          <a:solidFill>
            <a:srgbClr val="9EDD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546F"/>
                </a:solidFill>
                <a:latin typeface="Gotham Medium" charset="0"/>
                <a:sym typeface="Gotham Medium" charset="0"/>
              </a:rPr>
              <a:t>Follows</a:t>
            </a:r>
          </a:p>
        </p:txBody>
      </p:sp>
      <p:sp>
        <p:nvSpPr>
          <p:cNvPr id="36949" name="Isosceles Triangle 13"/>
          <p:cNvSpPr>
            <a:spLocks noChangeArrowheads="1"/>
          </p:cNvSpPr>
          <p:nvPr/>
        </p:nvSpPr>
        <p:spPr bwMode="auto">
          <a:xfrm rot="5400000">
            <a:off x="5807075" y="1658938"/>
            <a:ext cx="314325" cy="117475"/>
          </a:xfrm>
          <a:prstGeom prst="triangle">
            <a:avLst>
              <a:gd name="adj" fmla="val 5058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50" name="TextBox 6"/>
          <p:cNvSpPr>
            <a:spLocks noChangeArrowheads="1"/>
          </p:cNvSpPr>
          <p:nvPr/>
        </p:nvSpPr>
        <p:spPr bwMode="auto">
          <a:xfrm>
            <a:off x="5862638" y="22431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Large Probability</a:t>
            </a:r>
          </a:p>
        </p:txBody>
      </p:sp>
      <p:sp>
        <p:nvSpPr>
          <p:cNvPr id="36951" name="TextBox 7"/>
          <p:cNvSpPr>
            <a:spLocks noChangeArrowheads="1"/>
          </p:cNvSpPr>
          <p:nvPr/>
        </p:nvSpPr>
        <p:spPr bwMode="auto">
          <a:xfrm>
            <a:off x="5781675" y="2855913"/>
            <a:ext cx="173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Medium Probability</a:t>
            </a:r>
          </a:p>
        </p:txBody>
      </p:sp>
      <p:sp>
        <p:nvSpPr>
          <p:cNvPr id="36952" name="Rectangle 8"/>
          <p:cNvSpPr>
            <a:spLocks noChangeArrowheads="1"/>
          </p:cNvSpPr>
          <p:nvPr/>
        </p:nvSpPr>
        <p:spPr bwMode="auto">
          <a:xfrm>
            <a:off x="5954713" y="2225675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53" name="Rectangle 9"/>
          <p:cNvSpPr>
            <a:spLocks noChangeArrowheads="1"/>
          </p:cNvSpPr>
          <p:nvPr/>
        </p:nvSpPr>
        <p:spPr bwMode="auto">
          <a:xfrm>
            <a:off x="5954713" y="2838450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54" name="TextBox 10"/>
          <p:cNvSpPr>
            <a:spLocks noChangeArrowheads="1"/>
          </p:cNvSpPr>
          <p:nvPr/>
        </p:nvSpPr>
        <p:spPr bwMode="auto">
          <a:xfrm>
            <a:off x="5862638" y="34623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Small Probability</a:t>
            </a:r>
          </a:p>
        </p:txBody>
      </p:sp>
      <p:sp>
        <p:nvSpPr>
          <p:cNvPr id="36955" name="Rectangle 11"/>
          <p:cNvSpPr>
            <a:spLocks noChangeArrowheads="1"/>
          </p:cNvSpPr>
          <p:nvPr/>
        </p:nvSpPr>
        <p:spPr bwMode="auto">
          <a:xfrm>
            <a:off x="5954713" y="3459163"/>
            <a:ext cx="1384300" cy="550862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36956" name="Straight Connector 140"/>
          <p:cNvCxnSpPr>
            <a:cxnSpLocks noChangeShapeType="1"/>
          </p:cNvCxnSpPr>
          <p:nvPr/>
        </p:nvCxnSpPr>
        <p:spPr bwMode="auto">
          <a:xfrm>
            <a:off x="5783263" y="2565400"/>
            <a:ext cx="17208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57" name="Straight Connector 141"/>
          <p:cNvCxnSpPr>
            <a:cxnSpLocks noChangeShapeType="1"/>
          </p:cNvCxnSpPr>
          <p:nvPr/>
        </p:nvCxnSpPr>
        <p:spPr bwMode="auto">
          <a:xfrm>
            <a:off x="5799138" y="3159125"/>
            <a:ext cx="1720850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58" name="Straight Connector 142"/>
          <p:cNvCxnSpPr>
            <a:cxnSpLocks noChangeShapeType="1"/>
          </p:cNvCxnSpPr>
          <p:nvPr/>
        </p:nvCxnSpPr>
        <p:spPr bwMode="auto">
          <a:xfrm>
            <a:off x="5805488" y="3784600"/>
            <a:ext cx="1719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59" name="Straight Connector 143"/>
          <p:cNvCxnSpPr>
            <a:cxnSpLocks noChangeShapeType="1"/>
            <a:stCxn id="36913" idx="3"/>
          </p:cNvCxnSpPr>
          <p:nvPr/>
        </p:nvCxnSpPr>
        <p:spPr bwMode="auto">
          <a:xfrm flipV="1">
            <a:off x="5465763" y="2551113"/>
            <a:ext cx="315912" cy="1471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60" name="Straight Connector 145"/>
          <p:cNvCxnSpPr>
            <a:cxnSpLocks noChangeShapeType="1"/>
            <a:stCxn id="36892" idx="3"/>
          </p:cNvCxnSpPr>
          <p:nvPr/>
        </p:nvCxnSpPr>
        <p:spPr bwMode="auto">
          <a:xfrm flipV="1">
            <a:off x="5465763" y="2549525"/>
            <a:ext cx="333375" cy="998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64" name="Straight Connector 149"/>
          <p:cNvCxnSpPr>
            <a:cxnSpLocks noChangeShapeType="1"/>
            <a:stCxn id="36892" idx="3"/>
          </p:cNvCxnSpPr>
          <p:nvPr/>
        </p:nvCxnSpPr>
        <p:spPr bwMode="auto">
          <a:xfrm flipV="1">
            <a:off x="5465763" y="3159126"/>
            <a:ext cx="342900" cy="388937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65" name="Straight Connector 150"/>
          <p:cNvCxnSpPr>
            <a:cxnSpLocks noChangeShapeType="1"/>
            <a:stCxn id="36913" idx="3"/>
          </p:cNvCxnSpPr>
          <p:nvPr/>
        </p:nvCxnSpPr>
        <p:spPr bwMode="auto">
          <a:xfrm flipV="1">
            <a:off x="5465763" y="3163889"/>
            <a:ext cx="354012" cy="858837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67" name="Straight Connector 152"/>
          <p:cNvCxnSpPr>
            <a:cxnSpLocks noChangeShapeType="1"/>
          </p:cNvCxnSpPr>
          <p:nvPr/>
        </p:nvCxnSpPr>
        <p:spPr bwMode="auto">
          <a:xfrm flipV="1">
            <a:off x="5465763" y="3770313"/>
            <a:ext cx="354012" cy="798512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71" name="Straight Connector 173"/>
          <p:cNvCxnSpPr>
            <a:cxnSpLocks noChangeShapeType="1"/>
            <a:stCxn id="36892" idx="3"/>
          </p:cNvCxnSpPr>
          <p:nvPr/>
        </p:nvCxnSpPr>
        <p:spPr bwMode="auto">
          <a:xfrm>
            <a:off x="5465763" y="3548063"/>
            <a:ext cx="354012" cy="23653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72" name="Straight Connector 176"/>
          <p:cNvCxnSpPr>
            <a:cxnSpLocks noChangeShapeType="1"/>
          </p:cNvCxnSpPr>
          <p:nvPr/>
        </p:nvCxnSpPr>
        <p:spPr bwMode="auto">
          <a:xfrm flipV="1">
            <a:off x="5465763" y="3784600"/>
            <a:ext cx="354012" cy="225425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74" name="Straight Connector 182"/>
          <p:cNvCxnSpPr>
            <a:cxnSpLocks noChangeShapeType="1"/>
            <a:stCxn id="36882" idx="3"/>
            <a:endCxn id="36893" idx="1"/>
          </p:cNvCxnSpPr>
          <p:nvPr/>
        </p:nvCxnSpPr>
        <p:spPr bwMode="auto">
          <a:xfrm>
            <a:off x="1531938" y="4089400"/>
            <a:ext cx="2428875" cy="0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36975" name="Straight Connector 185"/>
          <p:cNvCxnSpPr>
            <a:cxnSpLocks noChangeShapeType="1"/>
            <a:stCxn id="36883" idx="3"/>
          </p:cNvCxnSpPr>
          <p:nvPr/>
        </p:nvCxnSpPr>
        <p:spPr bwMode="auto">
          <a:xfrm>
            <a:off x="1531938" y="4656138"/>
            <a:ext cx="2409825" cy="28575"/>
          </a:xfrm>
          <a:prstGeom prst="line">
            <a:avLst/>
          </a:prstGeom>
          <a:noFill/>
          <a:ln w="38100" algn="ctr">
            <a:solidFill>
              <a:srgbClr val="7030A0"/>
            </a:solidFill>
            <a:prstDash val="solid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6711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 bwMode="auto">
          <a:xfrm>
            <a:off x="3762375" y="863600"/>
            <a:ext cx="1892300" cy="1881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69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1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Classification – Naïve Bayes Methods</a:t>
            </a:r>
          </a:p>
        </p:txBody>
      </p:sp>
      <p:sp>
        <p:nvSpPr>
          <p:cNvPr id="36874" name="Pentagon 2"/>
          <p:cNvSpPr>
            <a:spLocks noChangeArrowheads="1"/>
          </p:cNvSpPr>
          <p:nvPr/>
        </p:nvSpPr>
        <p:spPr bwMode="auto">
          <a:xfrm rot="5400000">
            <a:off x="350837" y="563563"/>
            <a:ext cx="836613" cy="1506538"/>
          </a:xfrm>
          <a:prstGeom prst="homePlate">
            <a:avLst>
              <a:gd name="adj" fmla="val 31019"/>
            </a:avLst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5" name="Rectangle 3"/>
          <p:cNvSpPr>
            <a:spLocks noChangeArrowheads="1"/>
          </p:cNvSpPr>
          <p:nvPr/>
        </p:nvSpPr>
        <p:spPr bwMode="auto">
          <a:xfrm>
            <a:off x="25400" y="1849438"/>
            <a:ext cx="1506538" cy="244475"/>
          </a:xfrm>
          <a:prstGeom prst="rect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Sub-long block</a:t>
            </a:r>
          </a:p>
        </p:txBody>
      </p:sp>
      <p:sp>
        <p:nvSpPr>
          <p:cNvPr id="36876" name="Rectangle 4"/>
          <p:cNvSpPr>
            <a:spLocks noChangeArrowheads="1"/>
          </p:cNvSpPr>
          <p:nvPr/>
        </p:nvSpPr>
        <p:spPr bwMode="auto">
          <a:xfrm>
            <a:off x="25400" y="2139950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00546F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77" name="Oval 5"/>
          <p:cNvSpPr>
            <a:spLocks noChangeArrowheads="1"/>
          </p:cNvSpPr>
          <p:nvPr/>
        </p:nvSpPr>
        <p:spPr bwMode="auto">
          <a:xfrm>
            <a:off x="17463" y="2789238"/>
            <a:ext cx="393700" cy="393700"/>
          </a:xfrm>
          <a:prstGeom prst="ellipse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8" name="Oval 6"/>
          <p:cNvSpPr>
            <a:spLocks noChangeArrowheads="1"/>
          </p:cNvSpPr>
          <p:nvPr/>
        </p:nvSpPr>
        <p:spPr bwMode="auto">
          <a:xfrm>
            <a:off x="566738" y="2789238"/>
            <a:ext cx="395287" cy="3937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79" name="Rectangle 7"/>
          <p:cNvSpPr>
            <a:spLocks noChangeArrowheads="1"/>
          </p:cNvSpPr>
          <p:nvPr/>
        </p:nvSpPr>
        <p:spPr bwMode="auto">
          <a:xfrm>
            <a:off x="25400" y="2427288"/>
            <a:ext cx="1506538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Sub-long block</a:t>
            </a:r>
          </a:p>
        </p:txBody>
      </p:sp>
      <p:sp>
        <p:nvSpPr>
          <p:cNvPr id="36880" name="Oval 8"/>
          <p:cNvSpPr>
            <a:spLocks noChangeArrowheads="1"/>
          </p:cNvSpPr>
          <p:nvPr/>
        </p:nvSpPr>
        <p:spPr bwMode="auto">
          <a:xfrm>
            <a:off x="1136650" y="2789238"/>
            <a:ext cx="395288" cy="393700"/>
          </a:xfrm>
          <a:prstGeom prst="ellipse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1" name="Folded Corner 9"/>
          <p:cNvSpPr>
            <a:spLocks noChangeArrowheads="1"/>
          </p:cNvSpPr>
          <p:nvPr/>
        </p:nvSpPr>
        <p:spPr bwMode="auto">
          <a:xfrm>
            <a:off x="25400" y="3319463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CCEDC7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Sub-long block</a:t>
            </a:r>
          </a:p>
        </p:txBody>
      </p:sp>
      <p:sp>
        <p:nvSpPr>
          <p:cNvPr id="36882" name="Folded Corner 10"/>
          <p:cNvSpPr>
            <a:spLocks noChangeArrowheads="1"/>
          </p:cNvSpPr>
          <p:nvPr/>
        </p:nvSpPr>
        <p:spPr bwMode="auto">
          <a:xfrm>
            <a:off x="25400" y="3860800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3" name="Folded Corner 11"/>
          <p:cNvSpPr>
            <a:spLocks noChangeArrowheads="1"/>
          </p:cNvSpPr>
          <p:nvPr/>
        </p:nvSpPr>
        <p:spPr bwMode="auto">
          <a:xfrm>
            <a:off x="25400" y="4427538"/>
            <a:ext cx="1506538" cy="457200"/>
          </a:xfrm>
          <a:prstGeom prst="foldedCorner">
            <a:avLst>
              <a:gd name="adj" fmla="val 37032"/>
            </a:avLst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4" name="Isosceles Triangle 12"/>
          <p:cNvSpPr>
            <a:spLocks noChangeArrowheads="1"/>
          </p:cNvSpPr>
          <p:nvPr/>
        </p:nvSpPr>
        <p:spPr bwMode="auto">
          <a:xfrm rot="10800000">
            <a:off x="274638" y="1498600"/>
            <a:ext cx="1004887" cy="180975"/>
          </a:xfrm>
          <a:prstGeom prst="triangle">
            <a:avLst>
              <a:gd name="adj" fmla="val 50588"/>
            </a:avLst>
          </a:prstGeom>
          <a:solidFill>
            <a:srgbClr val="CCEDC7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5" name="Pentagon 13"/>
          <p:cNvSpPr>
            <a:spLocks noChangeArrowheads="1"/>
          </p:cNvSpPr>
          <p:nvPr/>
        </p:nvSpPr>
        <p:spPr bwMode="auto">
          <a:xfrm rot="5400000">
            <a:off x="4285456" y="564357"/>
            <a:ext cx="836613" cy="1504950"/>
          </a:xfrm>
          <a:prstGeom prst="homePlate">
            <a:avLst>
              <a:gd name="adj" fmla="val 31019"/>
            </a:avLst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6" name="Rectangle 14"/>
          <p:cNvSpPr>
            <a:spLocks noChangeArrowheads="1"/>
          </p:cNvSpPr>
          <p:nvPr/>
        </p:nvSpPr>
        <p:spPr bwMode="auto">
          <a:xfrm>
            <a:off x="3960813" y="1849438"/>
            <a:ext cx="1504950" cy="244475"/>
          </a:xfrm>
          <a:prstGeom prst="rect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Positive Sub-long block</a:t>
            </a:r>
          </a:p>
        </p:txBody>
      </p:sp>
      <p:sp>
        <p:nvSpPr>
          <p:cNvPr id="36887" name="Rectangle 15"/>
          <p:cNvSpPr>
            <a:spLocks noChangeArrowheads="1"/>
          </p:cNvSpPr>
          <p:nvPr/>
        </p:nvSpPr>
        <p:spPr bwMode="auto">
          <a:xfrm>
            <a:off x="3960813" y="2139950"/>
            <a:ext cx="1504950" cy="244475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1546F"/>
                </a:solidFill>
                <a:latin typeface="Gotham Book" charset="0"/>
                <a:sym typeface="Gotham Book" charset="0"/>
              </a:rPr>
              <a:t>Positive Sub-long block</a:t>
            </a:r>
          </a:p>
        </p:txBody>
      </p:sp>
      <p:sp>
        <p:nvSpPr>
          <p:cNvPr id="36888" name="Oval 16"/>
          <p:cNvSpPr>
            <a:spLocks noChangeArrowheads="1"/>
          </p:cNvSpPr>
          <p:nvPr/>
        </p:nvSpPr>
        <p:spPr bwMode="auto">
          <a:xfrm>
            <a:off x="3951288" y="2789238"/>
            <a:ext cx="393700" cy="393700"/>
          </a:xfrm>
          <a:prstGeom prst="ellipse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89" name="Oval 17"/>
          <p:cNvSpPr>
            <a:spLocks noChangeArrowheads="1"/>
          </p:cNvSpPr>
          <p:nvPr/>
        </p:nvSpPr>
        <p:spPr bwMode="auto">
          <a:xfrm>
            <a:off x="4502150" y="2789238"/>
            <a:ext cx="393700" cy="393700"/>
          </a:xfrm>
          <a:prstGeom prst="ellipse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0" name="Rectangle 18"/>
          <p:cNvSpPr>
            <a:spLocks noChangeArrowheads="1"/>
          </p:cNvSpPr>
          <p:nvPr/>
        </p:nvSpPr>
        <p:spPr bwMode="auto">
          <a:xfrm>
            <a:off x="3960813" y="2427288"/>
            <a:ext cx="1504950" cy="244475"/>
          </a:xfrm>
          <a:prstGeom prst="rect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Positive Sub-long block</a:t>
            </a:r>
          </a:p>
        </p:txBody>
      </p:sp>
      <p:sp>
        <p:nvSpPr>
          <p:cNvPr id="36891" name="Oval 19"/>
          <p:cNvSpPr>
            <a:spLocks noChangeArrowheads="1"/>
          </p:cNvSpPr>
          <p:nvPr/>
        </p:nvSpPr>
        <p:spPr bwMode="auto">
          <a:xfrm>
            <a:off x="5072063" y="2789238"/>
            <a:ext cx="393700" cy="393700"/>
          </a:xfrm>
          <a:prstGeom prst="ellipse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2" name="Folded Corner 20"/>
          <p:cNvSpPr>
            <a:spLocks noChangeArrowheads="1"/>
          </p:cNvSpPr>
          <p:nvPr/>
        </p:nvSpPr>
        <p:spPr bwMode="auto">
          <a:xfrm>
            <a:off x="3960813" y="3319463"/>
            <a:ext cx="1504950" cy="457200"/>
          </a:xfrm>
          <a:prstGeom prst="foldedCorner">
            <a:avLst>
              <a:gd name="adj" fmla="val 37032"/>
            </a:avLst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3" name="Folded Corner 21"/>
          <p:cNvSpPr>
            <a:spLocks noChangeArrowheads="1"/>
          </p:cNvSpPr>
          <p:nvPr/>
        </p:nvSpPr>
        <p:spPr bwMode="auto">
          <a:xfrm>
            <a:off x="3960813" y="3860800"/>
            <a:ext cx="1504950" cy="457200"/>
          </a:xfrm>
          <a:prstGeom prst="foldedCorner">
            <a:avLst>
              <a:gd name="adj" fmla="val 37032"/>
            </a:avLst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4" name="Folded Corner 22"/>
          <p:cNvSpPr>
            <a:spLocks noChangeArrowheads="1"/>
          </p:cNvSpPr>
          <p:nvPr/>
        </p:nvSpPr>
        <p:spPr bwMode="auto">
          <a:xfrm>
            <a:off x="3960813" y="4427538"/>
            <a:ext cx="1504950" cy="457200"/>
          </a:xfrm>
          <a:prstGeom prst="foldedCorner">
            <a:avLst>
              <a:gd name="adj" fmla="val 37032"/>
            </a:avLst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5" name="Isosceles Triangle 23"/>
          <p:cNvSpPr>
            <a:spLocks noChangeArrowheads="1"/>
          </p:cNvSpPr>
          <p:nvPr/>
        </p:nvSpPr>
        <p:spPr bwMode="auto">
          <a:xfrm rot="10800000">
            <a:off x="4208463" y="1498600"/>
            <a:ext cx="1006475" cy="180975"/>
          </a:xfrm>
          <a:prstGeom prst="triangle">
            <a:avLst>
              <a:gd name="adj" fmla="val 50588"/>
            </a:avLst>
          </a:prstGeom>
          <a:solidFill>
            <a:srgbClr val="CCEDC7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6" name="TextBox 2"/>
          <p:cNvSpPr>
            <a:spLocks noChangeArrowheads="1"/>
          </p:cNvSpPr>
          <p:nvPr/>
        </p:nvSpPr>
        <p:spPr bwMode="auto">
          <a:xfrm>
            <a:off x="2159000" y="989013"/>
            <a:ext cx="103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FFFF"/>
                </a:solidFill>
                <a:latin typeface="Gotham Bold" charset="0"/>
                <a:sym typeface="Gotham Bold" charset="0"/>
              </a:rPr>
              <a:t>INDEX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400">
              <a:solidFill>
                <a:srgbClr val="00546F"/>
              </a:solidFill>
              <a:latin typeface="Gotham Bold" charset="0"/>
              <a:sym typeface="Gotham Bold" charset="0"/>
            </a:endParaRPr>
          </a:p>
        </p:txBody>
      </p:sp>
      <p:sp>
        <p:nvSpPr>
          <p:cNvPr id="36897" name="Folded Corner 3"/>
          <p:cNvSpPr>
            <a:spLocks noChangeArrowheads="1"/>
          </p:cNvSpPr>
          <p:nvPr/>
        </p:nvSpPr>
        <p:spPr bwMode="auto">
          <a:xfrm>
            <a:off x="1947863" y="863600"/>
            <a:ext cx="1598612" cy="3009900"/>
          </a:xfrm>
          <a:prstGeom prst="foldedCorner">
            <a:avLst>
              <a:gd name="adj" fmla="val 12500"/>
            </a:avLst>
          </a:prstGeom>
          <a:solidFill>
            <a:srgbClr val="80D2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8" name="Rectangle 4"/>
          <p:cNvSpPr>
            <a:spLocks noChangeArrowheads="1"/>
          </p:cNvSpPr>
          <p:nvPr/>
        </p:nvSpPr>
        <p:spPr bwMode="auto">
          <a:xfrm>
            <a:off x="1905000" y="1006475"/>
            <a:ext cx="1695450" cy="714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899" name="TextBox 5"/>
          <p:cNvSpPr>
            <a:spLocks noChangeArrowheads="1"/>
          </p:cNvSpPr>
          <p:nvPr/>
        </p:nvSpPr>
        <p:spPr bwMode="auto">
          <a:xfrm>
            <a:off x="2046288" y="1038225"/>
            <a:ext cx="14160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Multi-variant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Gaussian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distribution</a:t>
            </a:r>
          </a:p>
        </p:txBody>
      </p:sp>
      <p:sp>
        <p:nvSpPr>
          <p:cNvPr id="36900" name="TextBox 6"/>
          <p:cNvSpPr>
            <a:spLocks noChangeArrowheads="1"/>
          </p:cNvSpPr>
          <p:nvPr/>
        </p:nvSpPr>
        <p:spPr bwMode="auto">
          <a:xfrm>
            <a:off x="1947863" y="18240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Large Probability</a:t>
            </a:r>
          </a:p>
        </p:txBody>
      </p:sp>
      <p:sp>
        <p:nvSpPr>
          <p:cNvPr id="36901" name="TextBox 7"/>
          <p:cNvSpPr>
            <a:spLocks noChangeArrowheads="1"/>
          </p:cNvSpPr>
          <p:nvPr/>
        </p:nvSpPr>
        <p:spPr bwMode="auto">
          <a:xfrm>
            <a:off x="1866900" y="2436813"/>
            <a:ext cx="173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Medium Probability</a:t>
            </a:r>
          </a:p>
        </p:txBody>
      </p:sp>
      <p:sp>
        <p:nvSpPr>
          <p:cNvPr id="36902" name="Rectangle 8"/>
          <p:cNvSpPr>
            <a:spLocks noChangeArrowheads="1"/>
          </p:cNvSpPr>
          <p:nvPr/>
        </p:nvSpPr>
        <p:spPr bwMode="auto">
          <a:xfrm>
            <a:off x="2039938" y="1806575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3" name="Rectangle 9"/>
          <p:cNvSpPr>
            <a:spLocks noChangeArrowheads="1"/>
          </p:cNvSpPr>
          <p:nvPr/>
        </p:nvSpPr>
        <p:spPr bwMode="auto">
          <a:xfrm>
            <a:off x="2039938" y="2419350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4" name="TextBox 10"/>
          <p:cNvSpPr>
            <a:spLocks noChangeArrowheads="1"/>
          </p:cNvSpPr>
          <p:nvPr/>
        </p:nvSpPr>
        <p:spPr bwMode="auto">
          <a:xfrm>
            <a:off x="1947863" y="30432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Small Probability</a:t>
            </a:r>
          </a:p>
        </p:txBody>
      </p:sp>
      <p:sp>
        <p:nvSpPr>
          <p:cNvPr id="36905" name="Rectangle 11"/>
          <p:cNvSpPr>
            <a:spLocks noChangeArrowheads="1"/>
          </p:cNvSpPr>
          <p:nvPr/>
        </p:nvSpPr>
        <p:spPr bwMode="auto">
          <a:xfrm>
            <a:off x="2039938" y="3040063"/>
            <a:ext cx="1384300" cy="550862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6" name="TextBox 62"/>
          <p:cNvSpPr txBox="1">
            <a:spLocks noChangeArrowheads="1"/>
          </p:cNvSpPr>
          <p:nvPr/>
        </p:nvSpPr>
        <p:spPr bwMode="auto">
          <a:xfrm>
            <a:off x="15875" y="898525"/>
            <a:ext cx="1506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Training data</a:t>
            </a:r>
          </a:p>
        </p:txBody>
      </p:sp>
      <p:sp>
        <p:nvSpPr>
          <p:cNvPr id="36907" name="Right Arrow 11"/>
          <p:cNvSpPr>
            <a:spLocks noChangeArrowheads="1"/>
          </p:cNvSpPr>
          <p:nvPr/>
        </p:nvSpPr>
        <p:spPr bwMode="auto">
          <a:xfrm>
            <a:off x="1214438" y="901700"/>
            <a:ext cx="823912" cy="569913"/>
          </a:xfrm>
          <a:prstGeom prst="rightArrow">
            <a:avLst>
              <a:gd name="adj1" fmla="val 64046"/>
              <a:gd name="adj2" fmla="val 37126"/>
            </a:avLst>
          </a:prstGeom>
          <a:solidFill>
            <a:srgbClr val="9EDD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546F"/>
                </a:solidFill>
                <a:latin typeface="Gotham Medium" charset="0"/>
                <a:sym typeface="Gotham Medium" charset="0"/>
              </a:rPr>
              <a:t>Follows</a:t>
            </a:r>
          </a:p>
        </p:txBody>
      </p:sp>
      <p:sp>
        <p:nvSpPr>
          <p:cNvPr id="36908" name="Isosceles Triangle 13"/>
          <p:cNvSpPr>
            <a:spLocks noChangeArrowheads="1"/>
          </p:cNvSpPr>
          <p:nvPr/>
        </p:nvSpPr>
        <p:spPr bwMode="auto">
          <a:xfrm rot="5400000">
            <a:off x="1781175" y="1125538"/>
            <a:ext cx="314325" cy="117475"/>
          </a:xfrm>
          <a:prstGeom prst="triangle">
            <a:avLst>
              <a:gd name="adj" fmla="val 5058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09" name="Rectangle 4"/>
          <p:cNvSpPr>
            <a:spLocks noChangeArrowheads="1"/>
          </p:cNvSpPr>
          <p:nvPr/>
        </p:nvSpPr>
        <p:spPr bwMode="auto">
          <a:xfrm>
            <a:off x="41275" y="3900488"/>
            <a:ext cx="1506538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 dirty="0" smtClean="0">
                <a:solidFill>
                  <a:srgbClr val="00546F"/>
                </a:solidFill>
                <a:latin typeface="Gotham Book" charset="0"/>
                <a:sym typeface="Gotham Book" charset="0"/>
              </a:rPr>
              <a:t>Other </a:t>
            </a:r>
            <a:r>
              <a:rPr lang="en-US" altLang="en-US" sz="1000" b="1" i="1" dirty="0">
                <a:solidFill>
                  <a:srgbClr val="00546F"/>
                </a:solidFill>
                <a:latin typeface="Gotham Book" charset="0"/>
                <a:sym typeface="Gotham Book" charset="0"/>
              </a:rPr>
              <a:t>block</a:t>
            </a:r>
          </a:p>
        </p:txBody>
      </p:sp>
      <p:sp>
        <p:nvSpPr>
          <p:cNvPr id="36910" name="Rectangle 7"/>
          <p:cNvSpPr>
            <a:spLocks noChangeArrowheads="1"/>
          </p:cNvSpPr>
          <p:nvPr/>
        </p:nvSpPr>
        <p:spPr bwMode="auto">
          <a:xfrm>
            <a:off x="30163" y="4440238"/>
            <a:ext cx="1506537" cy="2444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 blocks</a:t>
            </a:r>
          </a:p>
        </p:txBody>
      </p:sp>
      <p:sp>
        <p:nvSpPr>
          <p:cNvPr id="36911" name="TextBox 67"/>
          <p:cNvSpPr txBox="1">
            <a:spLocks noChangeArrowheads="1"/>
          </p:cNvSpPr>
          <p:nvPr/>
        </p:nvSpPr>
        <p:spPr bwMode="auto">
          <a:xfrm>
            <a:off x="3941763" y="903288"/>
            <a:ext cx="1506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</a:rPr>
              <a:t>Original training data</a:t>
            </a:r>
          </a:p>
        </p:txBody>
      </p:sp>
      <p:sp>
        <p:nvSpPr>
          <p:cNvPr id="36912" name="Rectangle 18"/>
          <p:cNvSpPr>
            <a:spLocks noChangeArrowheads="1"/>
          </p:cNvSpPr>
          <p:nvPr/>
        </p:nvSpPr>
        <p:spPr bwMode="auto">
          <a:xfrm>
            <a:off x="3960813" y="4440238"/>
            <a:ext cx="1504950" cy="244475"/>
          </a:xfrm>
          <a:prstGeom prst="rect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dirty="0" smtClean="0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 blocks</a:t>
            </a:r>
            <a:endParaRPr lang="en-US" altLang="en-US" sz="1000" dirty="0">
              <a:solidFill>
                <a:srgbClr val="CCEDC7"/>
              </a:solidFill>
              <a:latin typeface="Gotham Book" charset="0"/>
              <a:sym typeface="Gotham Book" charset="0"/>
            </a:endParaRPr>
          </a:p>
        </p:txBody>
      </p:sp>
      <p:sp>
        <p:nvSpPr>
          <p:cNvPr id="36913" name="Rectangle 15"/>
          <p:cNvSpPr>
            <a:spLocks noChangeArrowheads="1"/>
          </p:cNvSpPr>
          <p:nvPr/>
        </p:nvSpPr>
        <p:spPr bwMode="auto">
          <a:xfrm>
            <a:off x="3960813" y="3900488"/>
            <a:ext cx="1504950" cy="244475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dirty="0" smtClean="0">
                <a:solidFill>
                  <a:srgbClr val="01546F"/>
                </a:solidFill>
                <a:latin typeface="Gotham Book" charset="0"/>
                <a:sym typeface="Gotham Book" charset="0"/>
              </a:rPr>
              <a:t>Other blocks</a:t>
            </a:r>
            <a:endParaRPr lang="en-US" altLang="en-US" sz="1000" dirty="0">
              <a:solidFill>
                <a:srgbClr val="01546F"/>
              </a:solidFill>
              <a:latin typeface="Gotham Book" charset="0"/>
              <a:sym typeface="Gotham Book" charset="0"/>
            </a:endParaRPr>
          </a:p>
        </p:txBody>
      </p:sp>
      <p:sp>
        <p:nvSpPr>
          <p:cNvPr id="36914" name="Rectangle 14"/>
          <p:cNvSpPr>
            <a:spLocks noChangeArrowheads="1"/>
          </p:cNvSpPr>
          <p:nvPr/>
        </p:nvSpPr>
        <p:spPr bwMode="auto">
          <a:xfrm>
            <a:off x="3960813" y="3319463"/>
            <a:ext cx="1254125" cy="457200"/>
          </a:xfrm>
          <a:prstGeom prst="rect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Waiting for further classification</a:t>
            </a:r>
          </a:p>
        </p:txBody>
      </p:sp>
      <p:cxnSp>
        <p:nvCxnSpPr>
          <p:cNvPr id="36915" name="Straight Connector 73"/>
          <p:cNvCxnSpPr>
            <a:cxnSpLocks noChangeShapeType="1"/>
          </p:cNvCxnSpPr>
          <p:nvPr/>
        </p:nvCxnSpPr>
        <p:spPr bwMode="auto">
          <a:xfrm>
            <a:off x="1868488" y="2146300"/>
            <a:ext cx="17208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6" name="Straight Connector 74"/>
          <p:cNvCxnSpPr>
            <a:cxnSpLocks noChangeShapeType="1"/>
          </p:cNvCxnSpPr>
          <p:nvPr/>
        </p:nvCxnSpPr>
        <p:spPr bwMode="auto">
          <a:xfrm>
            <a:off x="1884363" y="2740025"/>
            <a:ext cx="1720850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17" name="Straight Connector 75"/>
          <p:cNvCxnSpPr>
            <a:cxnSpLocks noChangeShapeType="1"/>
          </p:cNvCxnSpPr>
          <p:nvPr/>
        </p:nvCxnSpPr>
        <p:spPr bwMode="auto">
          <a:xfrm>
            <a:off x="1890713" y="3365500"/>
            <a:ext cx="1719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18" name="Straight Connector 78"/>
          <p:cNvCxnSpPr>
            <a:cxnSpLocks noChangeShapeType="1"/>
            <a:stCxn id="36875" idx="3"/>
          </p:cNvCxnSpPr>
          <p:nvPr/>
        </p:nvCxnSpPr>
        <p:spPr bwMode="auto">
          <a:xfrm>
            <a:off x="1531938" y="1971675"/>
            <a:ext cx="334962" cy="160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19" name="Straight Connector 80"/>
          <p:cNvCxnSpPr>
            <a:cxnSpLocks noChangeShapeType="1"/>
          </p:cNvCxnSpPr>
          <p:nvPr/>
        </p:nvCxnSpPr>
        <p:spPr bwMode="auto">
          <a:xfrm flipV="1">
            <a:off x="1522413" y="2146300"/>
            <a:ext cx="334962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21" name="Straight Connector 84"/>
          <p:cNvCxnSpPr>
            <a:cxnSpLocks noChangeShapeType="1"/>
            <a:endCxn id="36886" idx="1"/>
          </p:cNvCxnSpPr>
          <p:nvPr/>
        </p:nvCxnSpPr>
        <p:spPr bwMode="auto">
          <a:xfrm flipV="1">
            <a:off x="3589338" y="1971675"/>
            <a:ext cx="371475" cy="168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2" name="Straight Connector 86"/>
          <p:cNvCxnSpPr>
            <a:cxnSpLocks noChangeShapeType="1"/>
            <a:endCxn id="36887" idx="1"/>
          </p:cNvCxnSpPr>
          <p:nvPr/>
        </p:nvCxnSpPr>
        <p:spPr bwMode="auto">
          <a:xfrm>
            <a:off x="3589338" y="2146300"/>
            <a:ext cx="371475" cy="115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3" name="Straight Connector 89"/>
          <p:cNvCxnSpPr>
            <a:cxnSpLocks noChangeShapeType="1"/>
            <a:endCxn id="36890" idx="1"/>
          </p:cNvCxnSpPr>
          <p:nvPr/>
        </p:nvCxnSpPr>
        <p:spPr bwMode="auto">
          <a:xfrm>
            <a:off x="3589338" y="2146300"/>
            <a:ext cx="371475" cy="403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24" name="Straight Connector 92"/>
          <p:cNvCxnSpPr>
            <a:cxnSpLocks noChangeShapeType="1"/>
            <a:stCxn id="36879" idx="3"/>
          </p:cNvCxnSpPr>
          <p:nvPr/>
        </p:nvCxnSpPr>
        <p:spPr bwMode="auto">
          <a:xfrm>
            <a:off x="1531938" y="2549526"/>
            <a:ext cx="361950" cy="190500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25" name="Straight Connector 99"/>
          <p:cNvCxnSpPr>
            <a:cxnSpLocks noChangeShapeType="1"/>
            <a:stCxn id="36914" idx="1"/>
          </p:cNvCxnSpPr>
          <p:nvPr/>
        </p:nvCxnSpPr>
        <p:spPr bwMode="auto">
          <a:xfrm flipH="1" flipV="1">
            <a:off x="3589338" y="2744788"/>
            <a:ext cx="371475" cy="80327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 type="triangle" w="med" len="med"/>
            <a:tailEnd/>
          </a:ln>
        </p:spPr>
      </p:cxnSp>
      <p:cxnSp>
        <p:nvCxnSpPr>
          <p:cNvPr id="36926" name="Straight Connector 102"/>
          <p:cNvCxnSpPr>
            <a:cxnSpLocks noChangeShapeType="1"/>
            <a:stCxn id="36881" idx="3"/>
          </p:cNvCxnSpPr>
          <p:nvPr/>
        </p:nvCxnSpPr>
        <p:spPr bwMode="auto">
          <a:xfrm flipV="1">
            <a:off x="1531938" y="3351213"/>
            <a:ext cx="373062" cy="19685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27" name="Straight Connector 105"/>
          <p:cNvCxnSpPr>
            <a:cxnSpLocks noChangeShapeType="1"/>
          </p:cNvCxnSpPr>
          <p:nvPr/>
        </p:nvCxnSpPr>
        <p:spPr bwMode="auto">
          <a:xfrm flipH="1" flipV="1">
            <a:off x="3605214" y="3360739"/>
            <a:ext cx="336549" cy="129539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</p:spPr>
      </p:cxnSp>
      <p:sp>
        <p:nvSpPr>
          <p:cNvPr id="36928" name="Pentagon 35"/>
          <p:cNvSpPr>
            <a:spLocks noChangeArrowheads="1"/>
          </p:cNvSpPr>
          <p:nvPr/>
        </p:nvSpPr>
        <p:spPr bwMode="auto">
          <a:xfrm rot="5400000">
            <a:off x="7951787" y="563563"/>
            <a:ext cx="836613" cy="1506538"/>
          </a:xfrm>
          <a:prstGeom prst="homePlate">
            <a:avLst>
              <a:gd name="adj" fmla="val 3101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29" name="Rectangle 36"/>
          <p:cNvSpPr>
            <a:spLocks noChangeArrowheads="1"/>
          </p:cNvSpPr>
          <p:nvPr/>
        </p:nvSpPr>
        <p:spPr bwMode="auto">
          <a:xfrm>
            <a:off x="7626350" y="1849438"/>
            <a:ext cx="1506538" cy="244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Non-commercial</a:t>
            </a:r>
          </a:p>
        </p:txBody>
      </p:sp>
      <p:sp>
        <p:nvSpPr>
          <p:cNvPr id="36930" name="Rectangle 37"/>
          <p:cNvSpPr>
            <a:spLocks noChangeArrowheads="1"/>
          </p:cNvSpPr>
          <p:nvPr/>
        </p:nvSpPr>
        <p:spPr bwMode="auto">
          <a:xfrm>
            <a:off x="7626350" y="2139950"/>
            <a:ext cx="1506538" cy="2444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474747"/>
                </a:solidFill>
                <a:latin typeface="Gotham Book" charset="0"/>
                <a:sym typeface="Gotham Book" charset="0"/>
              </a:rPr>
              <a:t>Non-commercial</a:t>
            </a:r>
          </a:p>
        </p:txBody>
      </p:sp>
      <p:sp>
        <p:nvSpPr>
          <p:cNvPr id="36931" name="Oval 38"/>
          <p:cNvSpPr>
            <a:spLocks noChangeArrowheads="1"/>
          </p:cNvSpPr>
          <p:nvPr/>
        </p:nvSpPr>
        <p:spPr bwMode="auto">
          <a:xfrm>
            <a:off x="7616825" y="2789238"/>
            <a:ext cx="395288" cy="393700"/>
          </a:xfrm>
          <a:prstGeom prst="ellipse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32" name="Oval 39"/>
          <p:cNvSpPr>
            <a:spLocks noChangeArrowheads="1"/>
          </p:cNvSpPr>
          <p:nvPr/>
        </p:nvSpPr>
        <p:spPr bwMode="auto">
          <a:xfrm>
            <a:off x="8167688" y="2789238"/>
            <a:ext cx="393700" cy="393700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33" name="Rectangle 40"/>
          <p:cNvSpPr>
            <a:spLocks noChangeArrowheads="1"/>
          </p:cNvSpPr>
          <p:nvPr/>
        </p:nvSpPr>
        <p:spPr bwMode="auto">
          <a:xfrm>
            <a:off x="7626350" y="2427288"/>
            <a:ext cx="1506538" cy="244475"/>
          </a:xfrm>
          <a:prstGeom prst="rect">
            <a:avLst/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Non-commercial</a:t>
            </a:r>
          </a:p>
        </p:txBody>
      </p:sp>
      <p:sp>
        <p:nvSpPr>
          <p:cNvPr id="36934" name="Oval 41"/>
          <p:cNvSpPr>
            <a:spLocks noChangeArrowheads="1"/>
          </p:cNvSpPr>
          <p:nvPr/>
        </p:nvSpPr>
        <p:spPr bwMode="auto">
          <a:xfrm>
            <a:off x="8737600" y="2789238"/>
            <a:ext cx="395288" cy="393700"/>
          </a:xfrm>
          <a:prstGeom prst="ellipse">
            <a:avLst/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35" name="Folded Corner 42"/>
          <p:cNvSpPr>
            <a:spLocks noChangeArrowheads="1"/>
          </p:cNvSpPr>
          <p:nvPr/>
        </p:nvSpPr>
        <p:spPr bwMode="auto">
          <a:xfrm>
            <a:off x="7626350" y="3319463"/>
            <a:ext cx="1506538" cy="457200"/>
          </a:xfrm>
          <a:prstGeom prst="foldedCorner">
            <a:avLst>
              <a:gd name="adj" fmla="val 3703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36" name="Folded Corner 43"/>
          <p:cNvSpPr>
            <a:spLocks noChangeArrowheads="1"/>
          </p:cNvSpPr>
          <p:nvPr/>
        </p:nvSpPr>
        <p:spPr bwMode="auto">
          <a:xfrm>
            <a:off x="7626350" y="3860800"/>
            <a:ext cx="1506538" cy="457200"/>
          </a:xfrm>
          <a:prstGeom prst="foldedCorner">
            <a:avLst>
              <a:gd name="adj" fmla="val 37032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37" name="Folded Corner 44"/>
          <p:cNvSpPr>
            <a:spLocks noChangeArrowheads="1"/>
          </p:cNvSpPr>
          <p:nvPr/>
        </p:nvSpPr>
        <p:spPr bwMode="auto">
          <a:xfrm>
            <a:off x="7626350" y="4427538"/>
            <a:ext cx="1506538" cy="457200"/>
          </a:xfrm>
          <a:prstGeom prst="foldedCorner">
            <a:avLst>
              <a:gd name="adj" fmla="val 37032"/>
            </a:avLst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38" name="Isosceles Triangle 45"/>
          <p:cNvSpPr>
            <a:spLocks noChangeArrowheads="1"/>
          </p:cNvSpPr>
          <p:nvPr/>
        </p:nvSpPr>
        <p:spPr bwMode="auto">
          <a:xfrm rot="10800000">
            <a:off x="7875588" y="1498600"/>
            <a:ext cx="1004887" cy="180975"/>
          </a:xfrm>
          <a:prstGeom prst="triangle">
            <a:avLst>
              <a:gd name="adj" fmla="val 50588"/>
            </a:avLst>
          </a:prstGeom>
          <a:solidFill>
            <a:srgbClr val="CCEDC7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39" name="TextBox 15"/>
          <p:cNvSpPr>
            <a:spLocks noChangeArrowheads="1"/>
          </p:cNvSpPr>
          <p:nvPr/>
        </p:nvSpPr>
        <p:spPr bwMode="auto">
          <a:xfrm>
            <a:off x="6061075" y="1389063"/>
            <a:ext cx="103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FFFF"/>
                </a:solidFill>
                <a:latin typeface="Gotham Bold" charset="0"/>
                <a:sym typeface="Gotham Bold" charset="0"/>
              </a:rPr>
              <a:t>INDEX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400">
              <a:solidFill>
                <a:srgbClr val="00546F"/>
              </a:solidFill>
              <a:latin typeface="Gotham Bold" charset="0"/>
              <a:sym typeface="Gotham Bold" charset="0"/>
            </a:endParaRPr>
          </a:p>
        </p:txBody>
      </p:sp>
      <p:sp>
        <p:nvSpPr>
          <p:cNvPr id="36940" name="Folded Corner 20"/>
          <p:cNvSpPr>
            <a:spLocks noChangeArrowheads="1"/>
          </p:cNvSpPr>
          <p:nvPr/>
        </p:nvSpPr>
        <p:spPr bwMode="auto">
          <a:xfrm>
            <a:off x="5849938" y="1263650"/>
            <a:ext cx="1600200" cy="30099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41" name="Rectangle 21"/>
          <p:cNvSpPr>
            <a:spLocks noChangeArrowheads="1"/>
          </p:cNvSpPr>
          <p:nvPr/>
        </p:nvSpPr>
        <p:spPr bwMode="auto">
          <a:xfrm>
            <a:off x="5807075" y="1406525"/>
            <a:ext cx="1695450" cy="714375"/>
          </a:xfrm>
          <a:prstGeom prst="rect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42" name="TextBox 22"/>
          <p:cNvSpPr>
            <a:spLocks noChangeArrowheads="1"/>
          </p:cNvSpPr>
          <p:nvPr/>
        </p:nvSpPr>
        <p:spPr bwMode="auto">
          <a:xfrm>
            <a:off x="5948363" y="1447800"/>
            <a:ext cx="14176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Multi-variant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Gaussian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600">
                <a:solidFill>
                  <a:schemeClr val="bg1"/>
                </a:solidFill>
                <a:latin typeface="Gotham Bold" charset="0"/>
                <a:sym typeface="Gotham Bold" charset="0"/>
              </a:rPr>
              <a:t>Distribution</a:t>
            </a:r>
          </a:p>
        </p:txBody>
      </p:sp>
      <p:cxnSp>
        <p:nvCxnSpPr>
          <p:cNvPr id="36943" name="Straight Connector 123"/>
          <p:cNvCxnSpPr>
            <a:cxnSpLocks noChangeShapeType="1"/>
            <a:endCxn id="36911" idx="1"/>
          </p:cNvCxnSpPr>
          <p:nvPr/>
        </p:nvCxnSpPr>
        <p:spPr bwMode="auto">
          <a:xfrm flipV="1">
            <a:off x="3605213" y="1227138"/>
            <a:ext cx="33655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944" name="TextBox 126"/>
          <p:cNvSpPr txBox="1">
            <a:spLocks noChangeArrowheads="1"/>
          </p:cNvSpPr>
          <p:nvPr/>
        </p:nvSpPr>
        <p:spPr bwMode="auto">
          <a:xfrm>
            <a:off x="7615238" y="898525"/>
            <a:ext cx="1506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2"/>
                </a:solidFill>
              </a:rPr>
              <a:t>Non-commercial</a:t>
            </a:r>
          </a:p>
        </p:txBody>
      </p:sp>
      <p:sp>
        <p:nvSpPr>
          <p:cNvPr id="36945" name="Rectangle 36"/>
          <p:cNvSpPr>
            <a:spLocks noChangeArrowheads="1"/>
          </p:cNvSpPr>
          <p:nvPr/>
        </p:nvSpPr>
        <p:spPr bwMode="auto">
          <a:xfrm>
            <a:off x="7631113" y="3346450"/>
            <a:ext cx="1506537" cy="244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Medium" charset="0"/>
                <a:sym typeface="Gotham Medium" charset="0"/>
              </a:rPr>
              <a:t>No Decision</a:t>
            </a:r>
          </a:p>
        </p:txBody>
      </p:sp>
      <p:sp>
        <p:nvSpPr>
          <p:cNvPr id="36946" name="Rectangle 37"/>
          <p:cNvSpPr>
            <a:spLocks noChangeArrowheads="1"/>
          </p:cNvSpPr>
          <p:nvPr/>
        </p:nvSpPr>
        <p:spPr bwMode="auto">
          <a:xfrm>
            <a:off x="7626350" y="3892550"/>
            <a:ext cx="1506538" cy="2444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474747"/>
                </a:solidFill>
                <a:latin typeface="Gotham Book" charset="0"/>
                <a:sym typeface="Gotham Book" charset="0"/>
              </a:rPr>
              <a:t>Commercial</a:t>
            </a:r>
          </a:p>
        </p:txBody>
      </p:sp>
      <p:sp>
        <p:nvSpPr>
          <p:cNvPr id="36947" name="Rectangle 40"/>
          <p:cNvSpPr>
            <a:spLocks noChangeArrowheads="1"/>
          </p:cNvSpPr>
          <p:nvPr/>
        </p:nvSpPr>
        <p:spPr bwMode="auto">
          <a:xfrm>
            <a:off x="7626350" y="4446588"/>
            <a:ext cx="1506538" cy="244475"/>
          </a:xfrm>
          <a:prstGeom prst="rect">
            <a:avLst/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 b="1" i="1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</a:t>
            </a:r>
          </a:p>
        </p:txBody>
      </p:sp>
      <p:sp>
        <p:nvSpPr>
          <p:cNvPr id="36948" name="Right Arrow 11"/>
          <p:cNvSpPr>
            <a:spLocks noChangeArrowheads="1"/>
          </p:cNvSpPr>
          <p:nvPr/>
        </p:nvSpPr>
        <p:spPr bwMode="auto">
          <a:xfrm>
            <a:off x="5214938" y="1435100"/>
            <a:ext cx="849312" cy="569913"/>
          </a:xfrm>
          <a:prstGeom prst="rightArrow">
            <a:avLst>
              <a:gd name="adj1" fmla="val 64046"/>
              <a:gd name="adj2" fmla="val 37125"/>
            </a:avLst>
          </a:prstGeom>
          <a:solidFill>
            <a:srgbClr val="9EDD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546F"/>
                </a:solidFill>
                <a:latin typeface="Gotham Medium" charset="0"/>
                <a:sym typeface="Gotham Medium" charset="0"/>
              </a:rPr>
              <a:t>Follows</a:t>
            </a:r>
          </a:p>
        </p:txBody>
      </p:sp>
      <p:sp>
        <p:nvSpPr>
          <p:cNvPr id="36949" name="Isosceles Triangle 13"/>
          <p:cNvSpPr>
            <a:spLocks noChangeArrowheads="1"/>
          </p:cNvSpPr>
          <p:nvPr/>
        </p:nvSpPr>
        <p:spPr bwMode="auto">
          <a:xfrm rot="5400000">
            <a:off x="5807075" y="1658938"/>
            <a:ext cx="314325" cy="117475"/>
          </a:xfrm>
          <a:prstGeom prst="triangle">
            <a:avLst>
              <a:gd name="adj" fmla="val 5058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50" name="TextBox 6"/>
          <p:cNvSpPr>
            <a:spLocks noChangeArrowheads="1"/>
          </p:cNvSpPr>
          <p:nvPr/>
        </p:nvSpPr>
        <p:spPr bwMode="auto">
          <a:xfrm>
            <a:off x="5862638" y="22431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Large Probability</a:t>
            </a:r>
          </a:p>
        </p:txBody>
      </p:sp>
      <p:sp>
        <p:nvSpPr>
          <p:cNvPr id="36951" name="TextBox 7"/>
          <p:cNvSpPr>
            <a:spLocks noChangeArrowheads="1"/>
          </p:cNvSpPr>
          <p:nvPr/>
        </p:nvSpPr>
        <p:spPr bwMode="auto">
          <a:xfrm>
            <a:off x="5781675" y="2855913"/>
            <a:ext cx="173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Medium Probability</a:t>
            </a:r>
          </a:p>
        </p:txBody>
      </p:sp>
      <p:sp>
        <p:nvSpPr>
          <p:cNvPr id="36952" name="Rectangle 8"/>
          <p:cNvSpPr>
            <a:spLocks noChangeArrowheads="1"/>
          </p:cNvSpPr>
          <p:nvPr/>
        </p:nvSpPr>
        <p:spPr bwMode="auto">
          <a:xfrm>
            <a:off x="5954713" y="2225675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53" name="Rectangle 9"/>
          <p:cNvSpPr>
            <a:spLocks noChangeArrowheads="1"/>
          </p:cNvSpPr>
          <p:nvPr/>
        </p:nvSpPr>
        <p:spPr bwMode="auto">
          <a:xfrm>
            <a:off x="5954713" y="2838450"/>
            <a:ext cx="1384300" cy="550863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6954" name="TextBox 10"/>
          <p:cNvSpPr>
            <a:spLocks noChangeArrowheads="1"/>
          </p:cNvSpPr>
          <p:nvPr/>
        </p:nvSpPr>
        <p:spPr bwMode="auto">
          <a:xfrm>
            <a:off x="5862638" y="3462338"/>
            <a:ext cx="1598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404040"/>
                </a:solidFill>
                <a:latin typeface="Gotham Medium" charset="0"/>
                <a:sym typeface="Gotham Medium" charset="0"/>
              </a:rPr>
              <a:t>Small Probability</a:t>
            </a:r>
          </a:p>
        </p:txBody>
      </p:sp>
      <p:sp>
        <p:nvSpPr>
          <p:cNvPr id="36955" name="Rectangle 11"/>
          <p:cNvSpPr>
            <a:spLocks noChangeArrowheads="1"/>
          </p:cNvSpPr>
          <p:nvPr/>
        </p:nvSpPr>
        <p:spPr bwMode="auto">
          <a:xfrm>
            <a:off x="5954713" y="3459163"/>
            <a:ext cx="1384300" cy="550862"/>
          </a:xfrm>
          <a:prstGeom prst="rect">
            <a:avLst/>
          </a:prstGeom>
          <a:noFill/>
          <a:ln w="19050">
            <a:solidFill>
              <a:srgbClr val="62C753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cxnSp>
        <p:nvCxnSpPr>
          <p:cNvPr id="36956" name="Straight Connector 140"/>
          <p:cNvCxnSpPr>
            <a:cxnSpLocks noChangeShapeType="1"/>
          </p:cNvCxnSpPr>
          <p:nvPr/>
        </p:nvCxnSpPr>
        <p:spPr bwMode="auto">
          <a:xfrm>
            <a:off x="5783263" y="2565400"/>
            <a:ext cx="17208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57" name="Straight Connector 141"/>
          <p:cNvCxnSpPr>
            <a:cxnSpLocks noChangeShapeType="1"/>
          </p:cNvCxnSpPr>
          <p:nvPr/>
        </p:nvCxnSpPr>
        <p:spPr bwMode="auto">
          <a:xfrm>
            <a:off x="5799138" y="3159125"/>
            <a:ext cx="1720850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58" name="Straight Connector 142"/>
          <p:cNvCxnSpPr>
            <a:cxnSpLocks noChangeShapeType="1"/>
          </p:cNvCxnSpPr>
          <p:nvPr/>
        </p:nvCxnSpPr>
        <p:spPr bwMode="auto">
          <a:xfrm>
            <a:off x="5805488" y="3784600"/>
            <a:ext cx="17192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59" name="Straight Connector 143"/>
          <p:cNvCxnSpPr>
            <a:cxnSpLocks noChangeShapeType="1"/>
            <a:stCxn id="36913" idx="3"/>
          </p:cNvCxnSpPr>
          <p:nvPr/>
        </p:nvCxnSpPr>
        <p:spPr bwMode="auto">
          <a:xfrm flipV="1">
            <a:off x="5465763" y="2551113"/>
            <a:ext cx="315912" cy="1471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60" name="Straight Connector 145"/>
          <p:cNvCxnSpPr>
            <a:cxnSpLocks noChangeShapeType="1"/>
            <a:stCxn id="36892" idx="3"/>
          </p:cNvCxnSpPr>
          <p:nvPr/>
        </p:nvCxnSpPr>
        <p:spPr bwMode="auto">
          <a:xfrm flipV="1">
            <a:off x="5465763" y="2549525"/>
            <a:ext cx="333375" cy="998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961" name="Straight Connector 146"/>
          <p:cNvCxnSpPr>
            <a:cxnSpLocks noChangeShapeType="1"/>
            <a:endCxn id="36929" idx="1"/>
          </p:cNvCxnSpPr>
          <p:nvPr/>
        </p:nvCxnSpPr>
        <p:spPr bwMode="auto">
          <a:xfrm flipV="1">
            <a:off x="7504113" y="1971675"/>
            <a:ext cx="122237" cy="587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62" name="Straight Connector 147"/>
          <p:cNvCxnSpPr>
            <a:cxnSpLocks noChangeShapeType="1"/>
            <a:endCxn id="36930" idx="1"/>
          </p:cNvCxnSpPr>
          <p:nvPr/>
        </p:nvCxnSpPr>
        <p:spPr bwMode="auto">
          <a:xfrm flipV="1">
            <a:off x="7504113" y="2262188"/>
            <a:ext cx="122237" cy="3032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63" name="Straight Connector 148"/>
          <p:cNvCxnSpPr>
            <a:cxnSpLocks noChangeShapeType="1"/>
            <a:endCxn id="36933" idx="1"/>
          </p:cNvCxnSpPr>
          <p:nvPr/>
        </p:nvCxnSpPr>
        <p:spPr bwMode="auto">
          <a:xfrm flipV="1">
            <a:off x="7504113" y="2549525"/>
            <a:ext cx="122237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64" name="Straight Connector 149"/>
          <p:cNvCxnSpPr>
            <a:cxnSpLocks noChangeShapeType="1"/>
            <a:stCxn id="36892" idx="3"/>
          </p:cNvCxnSpPr>
          <p:nvPr/>
        </p:nvCxnSpPr>
        <p:spPr bwMode="auto">
          <a:xfrm flipV="1">
            <a:off x="5465763" y="3159126"/>
            <a:ext cx="342900" cy="388937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65" name="Straight Connector 150"/>
          <p:cNvCxnSpPr>
            <a:cxnSpLocks noChangeShapeType="1"/>
            <a:stCxn id="36913" idx="3"/>
          </p:cNvCxnSpPr>
          <p:nvPr/>
        </p:nvCxnSpPr>
        <p:spPr bwMode="auto">
          <a:xfrm flipV="1">
            <a:off x="5465763" y="3163889"/>
            <a:ext cx="354012" cy="858837"/>
          </a:xfrm>
          <a:prstGeom prst="line">
            <a:avLst/>
          </a:prstGeom>
          <a:noFill/>
          <a:ln w="952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36966" name="Straight Connector 151"/>
          <p:cNvCxnSpPr>
            <a:cxnSpLocks noChangeShapeType="1"/>
            <a:stCxn id="36945" idx="1"/>
          </p:cNvCxnSpPr>
          <p:nvPr/>
        </p:nvCxnSpPr>
        <p:spPr bwMode="auto">
          <a:xfrm flipH="1" flipV="1">
            <a:off x="7504113" y="3163888"/>
            <a:ext cx="127000" cy="30480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 type="triangle" w="med" len="med"/>
            <a:tailEnd/>
          </a:ln>
        </p:spPr>
      </p:cxnSp>
      <p:cxnSp>
        <p:nvCxnSpPr>
          <p:cNvPr id="36967" name="Straight Connector 152"/>
          <p:cNvCxnSpPr>
            <a:cxnSpLocks noChangeShapeType="1"/>
          </p:cNvCxnSpPr>
          <p:nvPr/>
        </p:nvCxnSpPr>
        <p:spPr bwMode="auto">
          <a:xfrm flipV="1">
            <a:off x="5465763" y="3770313"/>
            <a:ext cx="354012" cy="798512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68" name="Straight Connector 153"/>
          <p:cNvCxnSpPr>
            <a:cxnSpLocks noChangeShapeType="1"/>
            <a:stCxn id="36946" idx="1"/>
          </p:cNvCxnSpPr>
          <p:nvPr/>
        </p:nvCxnSpPr>
        <p:spPr bwMode="auto">
          <a:xfrm flipH="1" flipV="1">
            <a:off x="7519988" y="3779838"/>
            <a:ext cx="106362" cy="23495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36969" name="Straight Connector 156"/>
          <p:cNvCxnSpPr>
            <a:cxnSpLocks noChangeShapeType="1"/>
            <a:stCxn id="36947" idx="1"/>
          </p:cNvCxnSpPr>
          <p:nvPr/>
        </p:nvCxnSpPr>
        <p:spPr bwMode="auto">
          <a:xfrm flipH="1" flipV="1">
            <a:off x="7515225" y="3779838"/>
            <a:ext cx="111125" cy="78898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36970" name="Straight Connector 162"/>
          <p:cNvCxnSpPr>
            <a:cxnSpLocks noChangeShapeType="1"/>
            <a:stCxn id="36941" idx="3"/>
            <a:endCxn id="36944" idx="1"/>
          </p:cNvCxnSpPr>
          <p:nvPr/>
        </p:nvCxnSpPr>
        <p:spPr bwMode="auto">
          <a:xfrm flipV="1">
            <a:off x="7502525" y="1222375"/>
            <a:ext cx="112713" cy="54133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971" name="Straight Connector 173"/>
          <p:cNvCxnSpPr>
            <a:cxnSpLocks noChangeShapeType="1"/>
            <a:stCxn id="36892" idx="3"/>
          </p:cNvCxnSpPr>
          <p:nvPr/>
        </p:nvCxnSpPr>
        <p:spPr bwMode="auto">
          <a:xfrm>
            <a:off x="5465763" y="3548063"/>
            <a:ext cx="354012" cy="23653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72" name="Straight Connector 176"/>
          <p:cNvCxnSpPr>
            <a:cxnSpLocks noChangeShapeType="1"/>
          </p:cNvCxnSpPr>
          <p:nvPr/>
        </p:nvCxnSpPr>
        <p:spPr bwMode="auto">
          <a:xfrm flipV="1">
            <a:off x="5465763" y="3784600"/>
            <a:ext cx="354012" cy="225425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974" name="Straight Connector 182"/>
          <p:cNvCxnSpPr>
            <a:cxnSpLocks noChangeShapeType="1"/>
            <a:stCxn id="36882" idx="3"/>
            <a:endCxn id="36893" idx="1"/>
          </p:cNvCxnSpPr>
          <p:nvPr/>
        </p:nvCxnSpPr>
        <p:spPr bwMode="auto">
          <a:xfrm>
            <a:off x="1531938" y="4089400"/>
            <a:ext cx="2428875" cy="0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36975" name="Straight Connector 185"/>
          <p:cNvCxnSpPr>
            <a:cxnSpLocks noChangeShapeType="1"/>
            <a:stCxn id="36883" idx="3"/>
          </p:cNvCxnSpPr>
          <p:nvPr/>
        </p:nvCxnSpPr>
        <p:spPr bwMode="auto">
          <a:xfrm>
            <a:off x="1531938" y="4656138"/>
            <a:ext cx="2409825" cy="28575"/>
          </a:xfrm>
          <a:prstGeom prst="line">
            <a:avLst/>
          </a:prstGeom>
          <a:noFill/>
          <a:ln w="38100" algn="ctr">
            <a:solidFill>
              <a:srgbClr val="7030A0"/>
            </a:solidFill>
            <a:prstDash val="solid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97976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892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894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Block Feature Classification – Sequential Correction</a:t>
            </a:r>
          </a:p>
        </p:txBody>
      </p:sp>
      <p:sp>
        <p:nvSpPr>
          <p:cNvPr id="37897" name="Oval 5"/>
          <p:cNvSpPr>
            <a:spLocks noChangeArrowheads="1"/>
          </p:cNvSpPr>
          <p:nvPr/>
        </p:nvSpPr>
        <p:spPr bwMode="auto">
          <a:xfrm>
            <a:off x="752475" y="1846263"/>
            <a:ext cx="393700" cy="393700"/>
          </a:xfrm>
          <a:prstGeom prst="ellipse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898" name="Oval 6"/>
          <p:cNvSpPr>
            <a:spLocks noChangeArrowheads="1"/>
          </p:cNvSpPr>
          <p:nvPr/>
        </p:nvSpPr>
        <p:spPr bwMode="auto">
          <a:xfrm>
            <a:off x="1301750" y="1846263"/>
            <a:ext cx="395288" cy="3937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899" name="Oval 8"/>
          <p:cNvSpPr>
            <a:spLocks noChangeArrowheads="1"/>
          </p:cNvSpPr>
          <p:nvPr/>
        </p:nvSpPr>
        <p:spPr bwMode="auto">
          <a:xfrm>
            <a:off x="1871663" y="1846263"/>
            <a:ext cx="608012" cy="393700"/>
          </a:xfrm>
          <a:prstGeom prst="ellipse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00" name="Oval 16"/>
          <p:cNvSpPr>
            <a:spLocks noChangeArrowheads="1"/>
          </p:cNvSpPr>
          <p:nvPr/>
        </p:nvSpPr>
        <p:spPr bwMode="auto">
          <a:xfrm>
            <a:off x="2632075" y="1846263"/>
            <a:ext cx="393700" cy="393700"/>
          </a:xfrm>
          <a:prstGeom prst="ellipse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01" name="Oval 17"/>
          <p:cNvSpPr>
            <a:spLocks noChangeArrowheads="1"/>
          </p:cNvSpPr>
          <p:nvPr/>
        </p:nvSpPr>
        <p:spPr bwMode="auto">
          <a:xfrm>
            <a:off x="3573463" y="1846263"/>
            <a:ext cx="569912" cy="393700"/>
          </a:xfrm>
          <a:prstGeom prst="ellipse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02" name="Oval 19"/>
          <p:cNvSpPr>
            <a:spLocks noChangeArrowheads="1"/>
          </p:cNvSpPr>
          <p:nvPr/>
        </p:nvSpPr>
        <p:spPr bwMode="auto">
          <a:xfrm>
            <a:off x="4314825" y="1846263"/>
            <a:ext cx="393700" cy="393700"/>
          </a:xfrm>
          <a:prstGeom prst="ellipse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03" name="Oval 27"/>
          <p:cNvSpPr>
            <a:spLocks noChangeArrowheads="1"/>
          </p:cNvSpPr>
          <p:nvPr/>
        </p:nvSpPr>
        <p:spPr bwMode="auto">
          <a:xfrm>
            <a:off x="4876800" y="1846263"/>
            <a:ext cx="393700" cy="393700"/>
          </a:xfrm>
          <a:prstGeom prst="ellipse">
            <a:avLst/>
          </a:prstGeom>
          <a:solidFill>
            <a:srgbClr val="98C63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04" name="Oval 28"/>
          <p:cNvSpPr>
            <a:spLocks noChangeArrowheads="1"/>
          </p:cNvSpPr>
          <p:nvPr/>
        </p:nvSpPr>
        <p:spPr bwMode="auto">
          <a:xfrm>
            <a:off x="5427663" y="1846263"/>
            <a:ext cx="393700" cy="393700"/>
          </a:xfrm>
          <a:prstGeom prst="ellipse">
            <a:avLst/>
          </a:prstGeom>
          <a:solidFill>
            <a:srgbClr val="D0DD2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05" name="Oval 30"/>
          <p:cNvSpPr>
            <a:spLocks noChangeArrowheads="1"/>
          </p:cNvSpPr>
          <p:nvPr/>
        </p:nvSpPr>
        <p:spPr bwMode="auto">
          <a:xfrm>
            <a:off x="6378575" y="1846263"/>
            <a:ext cx="393700" cy="393700"/>
          </a:xfrm>
          <a:prstGeom prst="ellipse">
            <a:avLst/>
          </a:prstGeom>
          <a:solidFill>
            <a:srgbClr val="4C641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06" name="Oval 38"/>
          <p:cNvSpPr>
            <a:spLocks noChangeArrowheads="1"/>
          </p:cNvSpPr>
          <p:nvPr/>
        </p:nvSpPr>
        <p:spPr bwMode="auto">
          <a:xfrm>
            <a:off x="6942138" y="1846263"/>
            <a:ext cx="550862" cy="393700"/>
          </a:xfrm>
          <a:prstGeom prst="ellipse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07" name="Oval 39"/>
          <p:cNvSpPr>
            <a:spLocks noChangeArrowheads="1"/>
          </p:cNvSpPr>
          <p:nvPr/>
        </p:nvSpPr>
        <p:spPr bwMode="auto">
          <a:xfrm>
            <a:off x="7626350" y="1846263"/>
            <a:ext cx="292100" cy="393700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08" name="Oval 41"/>
          <p:cNvSpPr>
            <a:spLocks noChangeArrowheads="1"/>
          </p:cNvSpPr>
          <p:nvPr/>
        </p:nvSpPr>
        <p:spPr bwMode="auto">
          <a:xfrm>
            <a:off x="8062913" y="1846263"/>
            <a:ext cx="395287" cy="393700"/>
          </a:xfrm>
          <a:prstGeom prst="ellipse">
            <a:avLst/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91586" y="1843445"/>
            <a:ext cx="370614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66902" y="1839853"/>
            <a:ext cx="341760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95399" y="1830328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081963" y="1839793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82274" y="1830328"/>
            <a:ext cx="370614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07300" y="1839793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378575" y="1839793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655160" y="1846263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450748" y="1830328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046913" y="1839793"/>
            <a:ext cx="370614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314825" y="1839793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876800" y="1846263"/>
            <a:ext cx="370614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N</a:t>
            </a:r>
          </a:p>
        </p:txBody>
      </p:sp>
      <p:sp>
        <p:nvSpPr>
          <p:cNvPr id="37921" name="Down Arrow Callout 13"/>
          <p:cNvSpPr>
            <a:spLocks noChangeArrowheads="1"/>
          </p:cNvSpPr>
          <p:nvPr/>
        </p:nvSpPr>
        <p:spPr bwMode="auto">
          <a:xfrm>
            <a:off x="390525" y="1085850"/>
            <a:ext cx="1057275" cy="706438"/>
          </a:xfrm>
          <a:prstGeom prst="downArrowCallout">
            <a:avLst>
              <a:gd name="adj1" fmla="val 8522"/>
              <a:gd name="adj2" fmla="val 13303"/>
              <a:gd name="adj3" fmla="val 25000"/>
              <a:gd name="adj4" fmla="val 30486"/>
            </a:avLst>
          </a:prstGeom>
          <a:solidFill>
            <a:srgbClr val="69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Leading black</a:t>
            </a:r>
          </a:p>
        </p:txBody>
      </p:sp>
      <p:sp>
        <p:nvSpPr>
          <p:cNvPr id="37922" name="Down Arrow Callout 13"/>
          <p:cNvSpPr>
            <a:spLocks noChangeArrowheads="1"/>
          </p:cNvSpPr>
          <p:nvPr/>
        </p:nvSpPr>
        <p:spPr bwMode="auto">
          <a:xfrm>
            <a:off x="1676400" y="1095375"/>
            <a:ext cx="955675" cy="706438"/>
          </a:xfrm>
          <a:prstGeom prst="downArrowCallout">
            <a:avLst>
              <a:gd name="adj1" fmla="val 8518"/>
              <a:gd name="adj2" fmla="val 13303"/>
              <a:gd name="adj3" fmla="val 25000"/>
              <a:gd name="adj4" fmla="val 30486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Long block</a:t>
            </a:r>
          </a:p>
        </p:txBody>
      </p:sp>
      <p:sp>
        <p:nvSpPr>
          <p:cNvPr id="37923" name="Down Arrow Callout 13"/>
          <p:cNvSpPr>
            <a:spLocks noChangeArrowheads="1"/>
          </p:cNvSpPr>
          <p:nvPr/>
        </p:nvSpPr>
        <p:spPr bwMode="auto">
          <a:xfrm>
            <a:off x="2743200" y="1104900"/>
            <a:ext cx="1114425" cy="706438"/>
          </a:xfrm>
          <a:prstGeom prst="downArrowCallout">
            <a:avLst>
              <a:gd name="adj1" fmla="val 8516"/>
              <a:gd name="adj2" fmla="val 13299"/>
              <a:gd name="adj3" fmla="val 25000"/>
              <a:gd name="adj4" fmla="val 30486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Very shot block</a:t>
            </a:r>
          </a:p>
        </p:txBody>
      </p:sp>
      <p:sp>
        <p:nvSpPr>
          <p:cNvPr id="37924" name="Down Arrow Callout 13"/>
          <p:cNvSpPr>
            <a:spLocks noChangeArrowheads="1"/>
          </p:cNvSpPr>
          <p:nvPr/>
        </p:nvSpPr>
        <p:spPr bwMode="auto">
          <a:xfrm>
            <a:off x="4025900" y="1104900"/>
            <a:ext cx="955675" cy="706438"/>
          </a:xfrm>
          <a:prstGeom prst="downArrowCallout">
            <a:avLst>
              <a:gd name="adj1" fmla="val 8518"/>
              <a:gd name="adj2" fmla="val 13303"/>
              <a:gd name="adj3" fmla="val 25000"/>
              <a:gd name="adj4" fmla="val 30486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Shot block</a:t>
            </a:r>
          </a:p>
        </p:txBody>
      </p:sp>
      <p:sp>
        <p:nvSpPr>
          <p:cNvPr id="37925" name="Down Arrow Callout 13"/>
          <p:cNvSpPr>
            <a:spLocks noChangeArrowheads="1"/>
          </p:cNvSpPr>
          <p:nvPr/>
        </p:nvSpPr>
        <p:spPr bwMode="auto">
          <a:xfrm>
            <a:off x="5153025" y="1114425"/>
            <a:ext cx="955675" cy="706438"/>
          </a:xfrm>
          <a:prstGeom prst="downArrowCallout">
            <a:avLst>
              <a:gd name="adj1" fmla="val 8518"/>
              <a:gd name="adj2" fmla="val 13303"/>
              <a:gd name="adj3" fmla="val 25000"/>
              <a:gd name="adj4" fmla="val 30486"/>
            </a:avLst>
          </a:prstGeom>
          <a:solidFill>
            <a:srgbClr val="69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Commercial</a:t>
            </a:r>
          </a:p>
        </p:txBody>
      </p:sp>
      <p:sp>
        <p:nvSpPr>
          <p:cNvPr id="37926" name="Down Arrow Callout 13"/>
          <p:cNvSpPr>
            <a:spLocks noChangeArrowheads="1"/>
          </p:cNvSpPr>
          <p:nvPr/>
        </p:nvSpPr>
        <p:spPr bwMode="auto">
          <a:xfrm>
            <a:off x="7794625" y="1114425"/>
            <a:ext cx="955675" cy="706438"/>
          </a:xfrm>
          <a:prstGeom prst="downArrowCallout">
            <a:avLst>
              <a:gd name="adj1" fmla="val 8518"/>
              <a:gd name="adj2" fmla="val 13303"/>
              <a:gd name="adj3" fmla="val 25000"/>
              <a:gd name="adj4" fmla="val 30486"/>
            </a:avLst>
          </a:prstGeom>
          <a:solidFill>
            <a:srgbClr val="69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Credit roll</a:t>
            </a:r>
          </a:p>
        </p:txBody>
      </p:sp>
      <p:sp>
        <p:nvSpPr>
          <p:cNvPr id="37927" name="Right Arrow 26"/>
          <p:cNvSpPr>
            <a:spLocks noChangeArrowheads="1"/>
          </p:cNvSpPr>
          <p:nvPr/>
        </p:nvSpPr>
        <p:spPr bwMode="auto">
          <a:xfrm rot="5400000">
            <a:off x="3976688" y="2797175"/>
            <a:ext cx="1244600" cy="609600"/>
          </a:xfrm>
          <a:prstGeom prst="rightArrow">
            <a:avLst>
              <a:gd name="adj1" fmla="val 64046"/>
              <a:gd name="adj2" fmla="val 3708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546F"/>
                </a:solidFill>
                <a:latin typeface="Gotham Medium" charset="0"/>
                <a:sym typeface="Gotham Medium" charset="0"/>
              </a:rPr>
              <a:t>Sequential Correction</a:t>
            </a:r>
          </a:p>
        </p:txBody>
      </p:sp>
      <p:sp>
        <p:nvSpPr>
          <p:cNvPr id="37928" name="Isosceles Triangle 27"/>
          <p:cNvSpPr>
            <a:spLocks noChangeArrowheads="1"/>
          </p:cNvSpPr>
          <p:nvPr/>
        </p:nvSpPr>
        <p:spPr bwMode="auto">
          <a:xfrm rot="10800000">
            <a:off x="4441825" y="3546475"/>
            <a:ext cx="314325" cy="117475"/>
          </a:xfrm>
          <a:prstGeom prst="triangle">
            <a:avLst>
              <a:gd name="adj" fmla="val 50588"/>
            </a:avLst>
          </a:prstGeom>
          <a:solidFill>
            <a:srgbClr val="98C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29" name="Oval 16"/>
          <p:cNvSpPr>
            <a:spLocks noChangeArrowheads="1"/>
          </p:cNvSpPr>
          <p:nvPr/>
        </p:nvSpPr>
        <p:spPr bwMode="auto">
          <a:xfrm>
            <a:off x="3194050" y="1865313"/>
            <a:ext cx="222250" cy="3937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30" name="Down Arrow Callout 13"/>
          <p:cNvSpPr>
            <a:spLocks noChangeArrowheads="1"/>
          </p:cNvSpPr>
          <p:nvPr/>
        </p:nvSpPr>
        <p:spPr bwMode="auto">
          <a:xfrm>
            <a:off x="6632575" y="1114425"/>
            <a:ext cx="1114425" cy="706438"/>
          </a:xfrm>
          <a:prstGeom prst="downArrowCallout">
            <a:avLst>
              <a:gd name="adj1" fmla="val 8516"/>
              <a:gd name="adj2" fmla="val 13299"/>
              <a:gd name="adj3" fmla="val 25000"/>
              <a:gd name="adj4" fmla="val 30486"/>
            </a:avLst>
          </a:prstGeom>
          <a:solidFill>
            <a:srgbClr val="69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CCEDC7"/>
                </a:solidFill>
                <a:latin typeface="Gotham Book" charset="0"/>
                <a:sym typeface="Gotham Book" charset="0"/>
              </a:rPr>
              <a:t>Non-commercial</a:t>
            </a:r>
          </a:p>
        </p:txBody>
      </p:sp>
      <p:sp>
        <p:nvSpPr>
          <p:cNvPr id="37931" name="Oval 16"/>
          <p:cNvSpPr>
            <a:spLocks noChangeArrowheads="1"/>
          </p:cNvSpPr>
          <p:nvPr/>
        </p:nvSpPr>
        <p:spPr bwMode="auto">
          <a:xfrm>
            <a:off x="5997575" y="1865313"/>
            <a:ext cx="222250" cy="393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32" name="Oval 5"/>
          <p:cNvSpPr>
            <a:spLocks noChangeArrowheads="1"/>
          </p:cNvSpPr>
          <p:nvPr/>
        </p:nvSpPr>
        <p:spPr bwMode="auto">
          <a:xfrm>
            <a:off x="723900" y="3922713"/>
            <a:ext cx="393700" cy="393700"/>
          </a:xfrm>
          <a:prstGeom prst="ellipse">
            <a:avLst/>
          </a:prstGeom>
          <a:solidFill>
            <a:srgbClr val="02A8D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33" name="Oval 6"/>
          <p:cNvSpPr>
            <a:spLocks noChangeArrowheads="1"/>
          </p:cNvSpPr>
          <p:nvPr/>
        </p:nvSpPr>
        <p:spPr bwMode="auto">
          <a:xfrm>
            <a:off x="1273175" y="3922713"/>
            <a:ext cx="395288" cy="3937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34" name="Oval 8"/>
          <p:cNvSpPr>
            <a:spLocks noChangeArrowheads="1"/>
          </p:cNvSpPr>
          <p:nvPr/>
        </p:nvSpPr>
        <p:spPr bwMode="auto">
          <a:xfrm>
            <a:off x="1843088" y="3922713"/>
            <a:ext cx="608012" cy="393700"/>
          </a:xfrm>
          <a:prstGeom prst="ellipse">
            <a:avLst/>
          </a:prstGeom>
          <a:solidFill>
            <a:srgbClr val="00546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35" name="Oval 16"/>
          <p:cNvSpPr>
            <a:spLocks noChangeArrowheads="1"/>
          </p:cNvSpPr>
          <p:nvPr/>
        </p:nvSpPr>
        <p:spPr bwMode="auto">
          <a:xfrm>
            <a:off x="2603500" y="3922713"/>
            <a:ext cx="393700" cy="393700"/>
          </a:xfrm>
          <a:prstGeom prst="ellipse">
            <a:avLst/>
          </a:prstGeom>
          <a:solidFill>
            <a:srgbClr val="DA512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36" name="Oval 17"/>
          <p:cNvSpPr>
            <a:spLocks noChangeArrowheads="1"/>
          </p:cNvSpPr>
          <p:nvPr/>
        </p:nvSpPr>
        <p:spPr bwMode="auto">
          <a:xfrm>
            <a:off x="3544888" y="3922713"/>
            <a:ext cx="569912" cy="393700"/>
          </a:xfrm>
          <a:prstGeom prst="ellipse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4286250" y="3922713"/>
            <a:ext cx="393700" cy="393700"/>
          </a:xfrm>
          <a:prstGeom prst="ellipse">
            <a:avLst/>
          </a:prstGeom>
          <a:solidFill>
            <a:srgbClr val="6D281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38" name="Oval 27"/>
          <p:cNvSpPr>
            <a:spLocks noChangeArrowheads="1"/>
          </p:cNvSpPr>
          <p:nvPr/>
        </p:nvSpPr>
        <p:spPr bwMode="auto">
          <a:xfrm>
            <a:off x="4848225" y="3922713"/>
            <a:ext cx="393700" cy="393700"/>
          </a:xfrm>
          <a:prstGeom prst="ellipse">
            <a:avLst/>
          </a:prstGeom>
          <a:solidFill>
            <a:srgbClr val="98C63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39" name="Oval 28"/>
          <p:cNvSpPr>
            <a:spLocks noChangeArrowheads="1"/>
          </p:cNvSpPr>
          <p:nvPr/>
        </p:nvSpPr>
        <p:spPr bwMode="auto">
          <a:xfrm>
            <a:off x="5399088" y="3922713"/>
            <a:ext cx="393700" cy="393700"/>
          </a:xfrm>
          <a:prstGeom prst="ellipse">
            <a:avLst/>
          </a:prstGeom>
          <a:solidFill>
            <a:srgbClr val="D0DD2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40" name="Oval 30"/>
          <p:cNvSpPr>
            <a:spLocks noChangeArrowheads="1"/>
          </p:cNvSpPr>
          <p:nvPr/>
        </p:nvSpPr>
        <p:spPr bwMode="auto">
          <a:xfrm>
            <a:off x="6350000" y="3922713"/>
            <a:ext cx="393700" cy="393700"/>
          </a:xfrm>
          <a:prstGeom prst="ellipse">
            <a:avLst/>
          </a:prstGeom>
          <a:solidFill>
            <a:srgbClr val="4C641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41" name="Oval 38"/>
          <p:cNvSpPr>
            <a:spLocks noChangeArrowheads="1"/>
          </p:cNvSpPr>
          <p:nvPr/>
        </p:nvSpPr>
        <p:spPr bwMode="auto">
          <a:xfrm>
            <a:off x="6913563" y="3922713"/>
            <a:ext cx="550862" cy="393700"/>
          </a:xfrm>
          <a:prstGeom prst="ellipse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42" name="Oval 39"/>
          <p:cNvSpPr>
            <a:spLocks noChangeArrowheads="1"/>
          </p:cNvSpPr>
          <p:nvPr/>
        </p:nvSpPr>
        <p:spPr bwMode="auto">
          <a:xfrm>
            <a:off x="7597775" y="3922713"/>
            <a:ext cx="292100" cy="393700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43" name="Oval 41"/>
          <p:cNvSpPr>
            <a:spLocks noChangeArrowheads="1"/>
          </p:cNvSpPr>
          <p:nvPr/>
        </p:nvSpPr>
        <p:spPr bwMode="auto">
          <a:xfrm>
            <a:off x="8034338" y="3922713"/>
            <a:ext cx="395287" cy="393700"/>
          </a:xfrm>
          <a:prstGeom prst="ellipse">
            <a:avLst/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963011" y="3919895"/>
            <a:ext cx="370614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N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38327" y="3916303"/>
            <a:ext cx="341760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266824" y="3906778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53388" y="3916243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R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653699" y="3906778"/>
            <a:ext cx="370614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N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568491" y="3916243"/>
            <a:ext cx="35298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350000" y="3916243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626585" y="3922713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5422173" y="3906778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018338" y="3916243"/>
            <a:ext cx="370614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N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286250" y="3916243"/>
            <a:ext cx="370615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37955" name="Oval 16"/>
          <p:cNvSpPr>
            <a:spLocks noChangeArrowheads="1"/>
          </p:cNvSpPr>
          <p:nvPr/>
        </p:nvSpPr>
        <p:spPr bwMode="auto">
          <a:xfrm>
            <a:off x="3165475" y="3941763"/>
            <a:ext cx="222250" cy="3937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7956" name="Oval 16"/>
          <p:cNvSpPr>
            <a:spLocks noChangeArrowheads="1"/>
          </p:cNvSpPr>
          <p:nvPr/>
        </p:nvSpPr>
        <p:spPr bwMode="auto">
          <a:xfrm>
            <a:off x="5968999" y="3941763"/>
            <a:ext cx="250825" cy="393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18156" y="3941763"/>
            <a:ext cx="32092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880281" y="3922713"/>
            <a:ext cx="32092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928031" y="3932238"/>
            <a:ext cx="32092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000" b="1" dirty="0">
                <a:ln/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82870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8916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18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Data Statistics</a:t>
            </a:r>
          </a:p>
        </p:txBody>
      </p:sp>
      <p:sp>
        <p:nvSpPr>
          <p:cNvPr id="38921" name="TextBox 8"/>
          <p:cNvSpPr txBox="1">
            <a:spLocks noChangeArrowheads="1"/>
          </p:cNvSpPr>
          <p:nvPr/>
        </p:nvSpPr>
        <p:spPr bwMode="auto">
          <a:xfrm>
            <a:off x="825500" y="1095374"/>
            <a:ext cx="57531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en-US" dirty="0"/>
              <a:t> 102 Videos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/>
              <a:t> 2966 Blocks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dirty="0"/>
              <a:t> 620 non-commercial blocks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dirty="0"/>
              <a:t> 2082 commercial blocks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dirty="0"/>
              <a:t> 22 credit roll blocks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54845"/>
              </p:ext>
            </p:extLst>
          </p:nvPr>
        </p:nvGraphicFramePr>
        <p:xfrm>
          <a:off x="742950" y="2724944"/>
          <a:ext cx="3448050" cy="2228850"/>
        </p:xfrm>
        <a:graphic>
          <a:graphicData uri="http://schemas.openxmlformats.org/drawingml/2006/table">
            <a:tbl>
              <a:tblPr/>
              <a:tblGrid>
                <a:gridCol w="1724025"/>
                <a:gridCol w="1724025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abc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EDC7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cbs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nbc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telemundo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usanetwork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fox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08021"/>
              </p:ext>
            </p:extLst>
          </p:nvPr>
        </p:nvGraphicFramePr>
        <p:xfrm>
          <a:off x="5116271" y="1790811"/>
          <a:ext cx="3740344" cy="74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172"/>
                <a:gridCol w="1870172"/>
              </a:tblGrid>
              <a:tr h="3718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SD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58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18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HD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24241"/>
              </p:ext>
            </p:extLst>
          </p:nvPr>
        </p:nvGraphicFramePr>
        <p:xfrm>
          <a:off x="5098590" y="2702830"/>
          <a:ext cx="3695700" cy="2228850"/>
        </p:xfrm>
        <a:graphic>
          <a:graphicData uri="http://schemas.openxmlformats.org/drawingml/2006/table">
            <a:tbl>
              <a:tblPr/>
              <a:tblGrid>
                <a:gridCol w="1847850"/>
                <a:gridCol w="184785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PersonOfInterest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EDC7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GeneralHospital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NightShift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2BrokeGirls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Mistresses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UnderTheDome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393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744538"/>
            <a:ext cx="2806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1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9943" name="Picture 10" descr="compass_logo_small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omcast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dirty="0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Commercial Detection Performance of Our Methods</a:t>
            </a:r>
          </a:p>
        </p:txBody>
      </p:sp>
      <p:sp>
        <p:nvSpPr>
          <p:cNvPr id="39946" name="TextBox 8"/>
          <p:cNvSpPr txBox="1">
            <a:spLocks noChangeArrowheads="1"/>
          </p:cNvSpPr>
          <p:nvPr/>
        </p:nvSpPr>
        <p:spPr bwMode="auto">
          <a:xfrm>
            <a:off x="762000" y="752475"/>
            <a:ext cx="57531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en-US"/>
              <a:t> Total blocks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/>
              <a:t> Precision: 0.986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/>
              <a:t> Recall: 0.984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/>
              <a:t> Average over all videos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/>
              <a:t> Average Precision: 0.973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/>
              <a:t> Average Recall: 0.993 </a:t>
            </a:r>
          </a:p>
        </p:txBody>
      </p:sp>
      <p:sp>
        <p:nvSpPr>
          <p:cNvPr id="39947" name="Oval Callout 16"/>
          <p:cNvSpPr>
            <a:spLocks noChangeArrowheads="1"/>
          </p:cNvSpPr>
          <p:nvPr/>
        </p:nvSpPr>
        <p:spPr bwMode="auto">
          <a:xfrm>
            <a:off x="6191250" y="1562100"/>
            <a:ext cx="1447800" cy="647700"/>
          </a:xfrm>
          <a:prstGeom prst="wedgeEllipseCallout">
            <a:avLst>
              <a:gd name="adj1" fmla="val -38597"/>
              <a:gd name="adj2" fmla="val 8456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en-US" sz="1000"/>
              <a:t>Videos without commercial</a:t>
            </a:r>
          </a:p>
        </p:txBody>
      </p:sp>
      <p:pic>
        <p:nvPicPr>
          <p:cNvPr id="399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859088"/>
            <a:ext cx="496411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3030538"/>
            <a:ext cx="2806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598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0964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66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Commercial Detection Performance of Our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2409825"/>
            <a:ext cx="3562350" cy="17541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 Total blocks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 Precision: 0.991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 Recall: 0.979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 Average over all videos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 Average Precision: 0.969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 Average Recall: 0.992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4505" y="1333500"/>
            <a:ext cx="118494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HD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8363" y="2409825"/>
            <a:ext cx="3562350" cy="1754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 Total blocks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 Precision: 0.983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 Recall: 0.987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 Average over all videos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 Average Precision: 0.976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 Average Recall: 0.994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10104" y="1333500"/>
            <a:ext cx="114646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65182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1988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990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Commercial Detection Performance of Our Methods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" y="1628775"/>
          <a:ext cx="8362950" cy="2868930"/>
        </p:xfrm>
        <a:graphic>
          <a:graphicData uri="http://schemas.openxmlformats.org/drawingml/2006/table">
            <a:tbl>
              <a:tblPr/>
              <a:tblGrid>
                <a:gridCol w="1393825"/>
                <a:gridCol w="1393825"/>
                <a:gridCol w="1393825"/>
                <a:gridCol w="1393825"/>
                <a:gridCol w="1393825"/>
                <a:gridCol w="1393825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Channel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Num of Videos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Total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Total recall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Average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Average recall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cbs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nbc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telemundo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usanetwork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fox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72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3012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14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Commercial Detection Performance of Our Methods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3850" y="1628775"/>
          <a:ext cx="8534400" cy="2868930"/>
        </p:xfrm>
        <a:graphic>
          <a:graphicData uri="http://schemas.openxmlformats.org/drawingml/2006/table">
            <a:tbl>
              <a:tblPr/>
              <a:tblGrid>
                <a:gridCol w="1962150"/>
                <a:gridCol w="971550"/>
                <a:gridCol w="1333500"/>
                <a:gridCol w="1422400"/>
                <a:gridCol w="1422400"/>
                <a:gridCol w="14224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Name of Show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Num of Videos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Total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Total recall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Average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Average recall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Person Of Interest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General Hospital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Night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2 Broke Girls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Mistresses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Under The Dome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072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0" y="166688"/>
            <a:ext cx="9153525" cy="54451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0" y="0"/>
            <a:ext cx="9153525" cy="166688"/>
          </a:xfrm>
          <a:prstGeom prst="rect">
            <a:avLst/>
          </a:prstGeom>
          <a:solidFill>
            <a:srgbClr val="E07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en-US">
              <a:solidFill>
                <a:srgbClr val="CCEDC7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44036" name="Straight Connector 7"/>
          <p:cNvSpPr>
            <a:spLocks noChangeShapeType="1"/>
          </p:cNvSpPr>
          <p:nvPr/>
        </p:nvSpPr>
        <p:spPr bwMode="auto">
          <a:xfrm>
            <a:off x="0" y="711200"/>
            <a:ext cx="9258300" cy="0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Straight Connector 8"/>
          <p:cNvSpPr>
            <a:spLocks noChangeShapeType="1"/>
          </p:cNvSpPr>
          <p:nvPr/>
        </p:nvSpPr>
        <p:spPr bwMode="auto">
          <a:xfrm>
            <a:off x="742950" y="166688"/>
            <a:ext cx="0" cy="544512"/>
          </a:xfrm>
          <a:prstGeom prst="line">
            <a:avLst/>
          </a:prstGeom>
          <a:noFill/>
          <a:ln w="3175">
            <a:solidFill>
              <a:srgbClr val="88969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038" name="Picture 10" descr="compass_logo_small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9550"/>
            <a:ext cx="447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comcas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772025"/>
            <a:ext cx="6445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5500" y="228600"/>
            <a:ext cx="741521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z="2000" b="1" i="1" smtClean="0">
                <a:solidFill>
                  <a:srgbClr val="DA5126"/>
                </a:solidFill>
                <a:latin typeface="Gotham Medium" charset="0"/>
                <a:sym typeface="Gotham Medium" charset="0"/>
              </a:rPr>
              <a:t>Commercial Detection Performance of Our Methods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4508"/>
              </p:ext>
            </p:extLst>
          </p:nvPr>
        </p:nvGraphicFramePr>
        <p:xfrm>
          <a:off x="257723" y="871092"/>
          <a:ext cx="8421333" cy="2868930"/>
        </p:xfrm>
        <a:graphic>
          <a:graphicData uri="http://schemas.openxmlformats.org/drawingml/2006/table">
            <a:tbl>
              <a:tblPr/>
              <a:tblGrid>
                <a:gridCol w="2633527"/>
                <a:gridCol w="1454332"/>
                <a:gridCol w="1524000"/>
                <a:gridCol w="1445623"/>
                <a:gridCol w="1363851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Total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Total recall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Average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EDC7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Average recall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Time (135)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0.773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Time (95)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0.814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0.958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SimSun" pitchFamily="2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Decision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Tree (Xiaodong)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0.939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0.957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0.964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SVM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0.974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0.967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0.942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0.952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Normal Naïve Bayes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0.935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0.992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0.978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9" y="3862826"/>
            <a:ext cx="9144000" cy="413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6471"/>
            <a:ext cx="9144000" cy="626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514" y="731504"/>
            <a:ext cx="77183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35126"/>
                </a:solidFill>
              </a:rPr>
              <a:t>Frame: </a:t>
            </a:r>
            <a:r>
              <a:rPr lang="en-US" dirty="0" smtClean="0"/>
              <a:t>Image frame + audio frame.</a:t>
            </a:r>
          </a:p>
          <a:p>
            <a:r>
              <a:rPr lang="en-US" dirty="0" smtClean="0"/>
              <a:t>	      	Re-package audio packet and force each to cover the same time as its correspondent image frame. 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Shot: </a:t>
            </a:r>
            <a:r>
              <a:rPr lang="en-US" dirty="0" smtClean="0"/>
              <a:t>Frames showing the same scene, whose content are very similar.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3989" y="722785"/>
            <a:ext cx="49116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Logo ( Transparent/Textual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 detection/tracking/recognition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DA5126"/>
                </a:solidFill>
              </a:rPr>
              <a:t>Block Boundary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Non-linear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audio feature, e.g. melody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content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Block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distance 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Non-linear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between sequential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Objective function penalize number of switches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0" y="1501912"/>
            <a:ext cx="3443287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1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7" y="185599"/>
            <a:ext cx="2508068" cy="25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0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9" y="3862826"/>
            <a:ext cx="9144000" cy="413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6471"/>
            <a:ext cx="9144000" cy="626302"/>
          </a:xfrm>
          <a:prstGeom prst="rect">
            <a:avLst/>
          </a:prstGeom>
        </p:spPr>
      </p:pic>
      <p:pic>
        <p:nvPicPr>
          <p:cNvPr id="7" name="Picture 6" descr="arrows_red.e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368000" y="4451573"/>
            <a:ext cx="241942" cy="564531"/>
          </a:xfrm>
          <a:prstGeom prst="rect">
            <a:avLst/>
          </a:prstGeom>
        </p:spPr>
      </p:pic>
      <p:pic>
        <p:nvPicPr>
          <p:cNvPr id="8" name="Picture 7" descr="arrows_blue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94495" y="4451573"/>
            <a:ext cx="241942" cy="564531"/>
          </a:xfrm>
          <a:prstGeom prst="rect">
            <a:avLst/>
          </a:prstGeom>
        </p:spPr>
      </p:pic>
      <p:pic>
        <p:nvPicPr>
          <p:cNvPr id="10" name="Picture 9" descr="arrows_yellow.em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843744" y="4451572"/>
            <a:ext cx="241942" cy="564531"/>
          </a:xfrm>
          <a:prstGeom prst="rect">
            <a:avLst/>
          </a:prstGeom>
        </p:spPr>
      </p:pic>
      <p:pic>
        <p:nvPicPr>
          <p:cNvPr id="11" name="Picture 10" descr="arrows_red.e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931273" y="4451571"/>
            <a:ext cx="241942" cy="564531"/>
          </a:xfrm>
          <a:prstGeom prst="rect">
            <a:avLst/>
          </a:prstGeom>
        </p:spPr>
      </p:pic>
      <p:pic>
        <p:nvPicPr>
          <p:cNvPr id="12" name="Picture 11" descr="arrows_blue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592543" y="4451571"/>
            <a:ext cx="241942" cy="564531"/>
          </a:xfrm>
          <a:prstGeom prst="rect">
            <a:avLst/>
          </a:prstGeom>
        </p:spPr>
      </p:pic>
      <p:pic>
        <p:nvPicPr>
          <p:cNvPr id="13" name="Picture 12" descr="arrows_yellow.em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746113" y="4461010"/>
            <a:ext cx="241942" cy="564531"/>
          </a:xfrm>
          <a:prstGeom prst="rect">
            <a:avLst/>
          </a:prstGeom>
        </p:spPr>
      </p:pic>
      <p:pic>
        <p:nvPicPr>
          <p:cNvPr id="14" name="Picture 13" descr="arrows_yellow.em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233896" y="4457385"/>
            <a:ext cx="241942" cy="564531"/>
          </a:xfrm>
          <a:prstGeom prst="rect">
            <a:avLst/>
          </a:prstGeom>
        </p:spPr>
      </p:pic>
      <p:pic>
        <p:nvPicPr>
          <p:cNvPr id="15" name="Picture 14" descr="arrows_blue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540793" y="4451573"/>
            <a:ext cx="241942" cy="5645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2514" y="731504"/>
            <a:ext cx="77183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35126"/>
                </a:solidFill>
              </a:rPr>
              <a:t>Frame: </a:t>
            </a:r>
            <a:r>
              <a:rPr lang="en-US" dirty="0" smtClean="0"/>
              <a:t>Image frame + audio frame.</a:t>
            </a:r>
          </a:p>
          <a:p>
            <a:r>
              <a:rPr lang="en-US" dirty="0" smtClean="0"/>
              <a:t>	      	Re-package audio packet and force each to cover the same time as its correspondent image frame. 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Shot: </a:t>
            </a:r>
            <a:r>
              <a:rPr lang="en-US" dirty="0" smtClean="0"/>
              <a:t>Frames showing the same scene, whose content are very similar.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Transit: </a:t>
            </a:r>
            <a:r>
              <a:rPr lang="en-US" dirty="0" smtClean="0"/>
              <a:t>The bridge frames between different scene or programs</a:t>
            </a:r>
          </a:p>
          <a:p>
            <a:r>
              <a:rPr lang="en-US" dirty="0"/>
              <a:t>	</a:t>
            </a:r>
            <a:r>
              <a:rPr lang="en-US" dirty="0" smtClean="0"/>
              <a:t>	Between scene =&gt; shot boundary</a:t>
            </a:r>
          </a:p>
          <a:p>
            <a:r>
              <a:rPr lang="en-US" dirty="0"/>
              <a:t>	</a:t>
            </a:r>
            <a:r>
              <a:rPr lang="en-US" dirty="0" smtClean="0"/>
              <a:t>	Between program =&gt; block boundary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9" y="3862826"/>
            <a:ext cx="9144000" cy="413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6471"/>
            <a:ext cx="9144000" cy="626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1" y="3609294"/>
            <a:ext cx="9144000" cy="920656"/>
          </a:xfrm>
          <a:prstGeom prst="rect">
            <a:avLst/>
          </a:prstGeom>
        </p:spPr>
      </p:pic>
      <p:pic>
        <p:nvPicPr>
          <p:cNvPr id="7" name="Picture 6" descr="arrows_red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368000" y="4451573"/>
            <a:ext cx="241942" cy="564531"/>
          </a:xfrm>
          <a:prstGeom prst="rect">
            <a:avLst/>
          </a:prstGeom>
        </p:spPr>
      </p:pic>
      <p:pic>
        <p:nvPicPr>
          <p:cNvPr id="8" name="Picture 7" descr="arrows_blue.em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94495" y="4451573"/>
            <a:ext cx="241942" cy="564531"/>
          </a:xfrm>
          <a:prstGeom prst="rect">
            <a:avLst/>
          </a:prstGeom>
        </p:spPr>
      </p:pic>
      <p:pic>
        <p:nvPicPr>
          <p:cNvPr id="10" name="Picture 9" descr="arrows_yellow.em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843744" y="4451572"/>
            <a:ext cx="241942" cy="564531"/>
          </a:xfrm>
          <a:prstGeom prst="rect">
            <a:avLst/>
          </a:prstGeom>
        </p:spPr>
      </p:pic>
      <p:pic>
        <p:nvPicPr>
          <p:cNvPr id="11" name="Picture 10" descr="arrows_red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931273" y="4451571"/>
            <a:ext cx="241942" cy="564531"/>
          </a:xfrm>
          <a:prstGeom prst="rect">
            <a:avLst/>
          </a:prstGeom>
        </p:spPr>
      </p:pic>
      <p:pic>
        <p:nvPicPr>
          <p:cNvPr id="12" name="Picture 11" descr="arrows_blue.em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592543" y="4451571"/>
            <a:ext cx="241942" cy="564531"/>
          </a:xfrm>
          <a:prstGeom prst="rect">
            <a:avLst/>
          </a:prstGeom>
        </p:spPr>
      </p:pic>
      <p:pic>
        <p:nvPicPr>
          <p:cNvPr id="13" name="Picture 12" descr="arrows_yellow.em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746113" y="4461010"/>
            <a:ext cx="241942" cy="564531"/>
          </a:xfrm>
          <a:prstGeom prst="rect">
            <a:avLst/>
          </a:prstGeom>
        </p:spPr>
      </p:pic>
      <p:pic>
        <p:nvPicPr>
          <p:cNvPr id="14" name="Picture 13" descr="arrows_yellow.em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233896" y="4457385"/>
            <a:ext cx="241942" cy="564531"/>
          </a:xfrm>
          <a:prstGeom prst="rect">
            <a:avLst/>
          </a:prstGeom>
        </p:spPr>
      </p:pic>
      <p:pic>
        <p:nvPicPr>
          <p:cNvPr id="15" name="Picture 14" descr="arrows_blue.em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540793" y="4451573"/>
            <a:ext cx="241942" cy="5645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2514" y="731504"/>
            <a:ext cx="771837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35126"/>
                </a:solidFill>
              </a:rPr>
              <a:t>Frame: </a:t>
            </a:r>
            <a:r>
              <a:rPr lang="en-US" dirty="0" smtClean="0"/>
              <a:t>Image frame + audio frame.</a:t>
            </a:r>
          </a:p>
          <a:p>
            <a:r>
              <a:rPr lang="en-US" dirty="0" smtClean="0"/>
              <a:t>	      	Re-package audio packet and force each to cover the same time as its correspondent image frame. 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Shot: </a:t>
            </a:r>
            <a:r>
              <a:rPr lang="en-US" dirty="0" smtClean="0"/>
              <a:t>Frames showing the same scene, whose content are very similar.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Transit: </a:t>
            </a:r>
            <a:r>
              <a:rPr lang="en-US" dirty="0" smtClean="0"/>
              <a:t>The bridge frames between different scene or programs</a:t>
            </a:r>
          </a:p>
          <a:p>
            <a:r>
              <a:rPr lang="en-US" dirty="0"/>
              <a:t>	</a:t>
            </a:r>
            <a:r>
              <a:rPr lang="en-US" dirty="0" smtClean="0"/>
              <a:t>	Between scene =&gt; shot boundary</a:t>
            </a:r>
          </a:p>
          <a:p>
            <a:r>
              <a:rPr lang="en-US" dirty="0"/>
              <a:t>	</a:t>
            </a:r>
            <a:r>
              <a:rPr lang="en-US" dirty="0" smtClean="0"/>
              <a:t>	Between program =&gt; block boundary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Blocks: </a:t>
            </a:r>
            <a:r>
              <a:rPr lang="en-US" dirty="0" smtClean="0"/>
              <a:t>Video segments from the same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514" y="731504"/>
            <a:ext cx="771837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35126"/>
                </a:solidFill>
              </a:rPr>
              <a:t>Frame: </a:t>
            </a:r>
            <a:r>
              <a:rPr lang="en-US" dirty="0" smtClean="0"/>
              <a:t>Image frame + audio frame.</a:t>
            </a:r>
          </a:p>
          <a:p>
            <a:r>
              <a:rPr lang="en-US" dirty="0" smtClean="0"/>
              <a:t>	      	Re-package audio packet and force each to cover the same time as its correspondent image frame. 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Shot: </a:t>
            </a:r>
            <a:r>
              <a:rPr lang="en-US" dirty="0" smtClean="0"/>
              <a:t>Frames showing the same scene, whose content are very similar.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Transit: </a:t>
            </a:r>
            <a:r>
              <a:rPr lang="en-US" dirty="0" smtClean="0"/>
              <a:t>The bridge frames between different scene or programs</a:t>
            </a:r>
          </a:p>
          <a:p>
            <a:r>
              <a:rPr lang="en-US" dirty="0"/>
              <a:t>	</a:t>
            </a:r>
            <a:r>
              <a:rPr lang="en-US" dirty="0" smtClean="0"/>
              <a:t>	Between scene =&gt; shot boundary</a:t>
            </a:r>
          </a:p>
          <a:p>
            <a:r>
              <a:rPr lang="en-US" dirty="0"/>
              <a:t>	</a:t>
            </a:r>
            <a:r>
              <a:rPr lang="en-US" dirty="0" smtClean="0"/>
              <a:t>	Between program =&gt; block boundary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Blocks: </a:t>
            </a:r>
            <a:r>
              <a:rPr lang="en-US" dirty="0" smtClean="0"/>
              <a:t>Video segments from the same program.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Commercial Detection: </a:t>
            </a:r>
            <a:r>
              <a:rPr lang="en-US" dirty="0" smtClean="0"/>
              <a:t>Classify blocks into commercial or non-commercial.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323"/>
            <a:ext cx="9144000" cy="13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514" y="731504"/>
            <a:ext cx="771837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35126"/>
                </a:solidFill>
              </a:rPr>
              <a:t>Frame: </a:t>
            </a:r>
            <a:r>
              <a:rPr lang="en-US" dirty="0" smtClean="0"/>
              <a:t>Image frame + audio frame.</a:t>
            </a:r>
          </a:p>
          <a:p>
            <a:r>
              <a:rPr lang="en-US" dirty="0" smtClean="0"/>
              <a:t>	      	Re-package audio packet and force each to cover the same time as its correspondent image frame. 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Shot: </a:t>
            </a:r>
            <a:r>
              <a:rPr lang="en-US" dirty="0" smtClean="0"/>
              <a:t>Frames showing the same scene, whose content are very similar.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Transit: </a:t>
            </a:r>
            <a:r>
              <a:rPr lang="en-US" dirty="0" smtClean="0"/>
              <a:t>The bridge frames between different scene or programs</a:t>
            </a:r>
          </a:p>
          <a:p>
            <a:r>
              <a:rPr lang="en-US" dirty="0"/>
              <a:t>	</a:t>
            </a:r>
            <a:r>
              <a:rPr lang="en-US" dirty="0" smtClean="0"/>
              <a:t>	Between scene =&gt; shot boundary</a:t>
            </a:r>
          </a:p>
          <a:p>
            <a:r>
              <a:rPr lang="en-US" dirty="0"/>
              <a:t>	</a:t>
            </a:r>
            <a:r>
              <a:rPr lang="en-US" dirty="0" smtClean="0"/>
              <a:t>	Between program =&gt; block boundary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Blocks: </a:t>
            </a:r>
            <a:r>
              <a:rPr lang="en-US" dirty="0" smtClean="0"/>
              <a:t>Video segments from the same program.</a:t>
            </a:r>
          </a:p>
          <a:p>
            <a:r>
              <a:rPr lang="en-US" sz="2000" b="1" i="1" dirty="0" smtClean="0">
                <a:solidFill>
                  <a:srgbClr val="F35126"/>
                </a:solidFill>
              </a:rPr>
              <a:t>Commercial Detection: </a:t>
            </a:r>
            <a:r>
              <a:rPr lang="en-US" dirty="0" smtClean="0"/>
              <a:t>Classify blocks into commercial or non-commercial.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4936"/>
            <a:ext cx="9422674" cy="20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COMPASS Colors">
      <a:dk1>
        <a:srgbClr val="404040"/>
      </a:dk1>
      <a:lt1>
        <a:sysClr val="window" lastClr="CCE8CF"/>
      </a:lt1>
      <a:dk2>
        <a:srgbClr val="5F5F5F"/>
      </a:dk2>
      <a:lt2>
        <a:srgbClr val="EEECE1"/>
      </a:lt2>
      <a:accent1>
        <a:srgbClr val="02A8DF"/>
      </a:accent1>
      <a:accent2>
        <a:srgbClr val="69CAD9"/>
      </a:accent2>
      <a:accent3>
        <a:srgbClr val="DA5126"/>
      </a:accent3>
      <a:accent4>
        <a:srgbClr val="E07E64"/>
      </a:accent4>
      <a:accent5>
        <a:srgbClr val="98C63D"/>
      </a:accent5>
      <a:accent6>
        <a:srgbClr val="D0DD2A"/>
      </a:accent6>
      <a:hlink>
        <a:srgbClr val="02A8D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8371</TotalTime>
  <Words>1389</Words>
  <Application>Microsoft Office PowerPoint</Application>
  <PresentationFormat>On-screen Show (16:9)</PresentationFormat>
  <Paragraphs>636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Compass</vt:lpstr>
      <vt:lpstr>Commercial Detection in Videos of TV Show</vt:lpstr>
      <vt:lpstr>TABLE OF CONTENTS </vt:lpstr>
      <vt:lpstr>Comparison The Work of Two Years</vt:lpstr>
      <vt:lpstr>Some Definitions</vt:lpstr>
      <vt:lpstr>Some Definitions</vt:lpstr>
      <vt:lpstr>Some Definitions</vt:lpstr>
      <vt:lpstr>Some Definitions</vt:lpstr>
      <vt:lpstr>Some Definitions</vt:lpstr>
      <vt:lpstr>Some Definitions</vt:lpstr>
      <vt:lpstr>Hierarchical Structure</vt:lpstr>
      <vt:lpstr>Hierarchical Structure</vt:lpstr>
      <vt:lpstr>Hierarchical Structure</vt:lpstr>
      <vt:lpstr>Hierarchical Structure</vt:lpstr>
      <vt:lpstr>Frame Feature Improvement </vt:lpstr>
      <vt:lpstr>Frame Feature Improvement</vt:lpstr>
      <vt:lpstr>Logo Detection</vt:lpstr>
      <vt:lpstr>Logo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Mel-frequency cepstral coefficients (MFCCs)</vt:lpstr>
      <vt:lpstr>TABLE OF CONTENTS </vt:lpstr>
      <vt:lpstr>Transit Feature Computation</vt:lpstr>
      <vt:lpstr>Transit Feature Computation</vt:lpstr>
      <vt:lpstr>Transit Feature Computation</vt:lpstr>
      <vt:lpstr>Transit Feature Computation</vt:lpstr>
      <vt:lpstr>Transit Feature Computation</vt:lpstr>
      <vt:lpstr>TABLE OF CONTENTS </vt:lpstr>
      <vt:lpstr>Transit Feature Computation</vt:lpstr>
      <vt:lpstr>TABLE OF CONTENTS </vt:lpstr>
      <vt:lpstr>Shot Feature Computation</vt:lpstr>
      <vt:lpstr>Block Feature Computation</vt:lpstr>
      <vt:lpstr>Block Feature Classification</vt:lpstr>
      <vt:lpstr>Block Feature Classification – Decision Tree</vt:lpstr>
      <vt:lpstr>Block Feature Classification – Decision Tree </vt:lpstr>
      <vt:lpstr>Block Feature Classification – Naïve Bayes Methods</vt:lpstr>
      <vt:lpstr>Block Feature Classification – Naïve Bayes Methods</vt:lpstr>
      <vt:lpstr>Block Feature Classification – Naïve Bayes Methods</vt:lpstr>
      <vt:lpstr>Block Feature Classification – Naïve Bayes Methods</vt:lpstr>
      <vt:lpstr>Block Feature Classification – Naïve Bayes Methods</vt:lpstr>
      <vt:lpstr>Block Feature Classification – Sequential Correction</vt:lpstr>
      <vt:lpstr>Data Statistics</vt:lpstr>
      <vt:lpstr>Commercial Detection Performance of Our Methods</vt:lpstr>
      <vt:lpstr>Commercial Detection Performance of Our Methods</vt:lpstr>
      <vt:lpstr>Commercial Detection Performance of Our Methods</vt:lpstr>
      <vt:lpstr>Commercial Detection Performance of Our Methods</vt:lpstr>
      <vt:lpstr>Commercial Detection Performance of Our Methods</vt:lpstr>
      <vt:lpstr>Future Direction </vt:lpstr>
      <vt:lpstr>PowerPoint Presentation</vt:lpstr>
    </vt:vector>
  </TitlesOfParts>
  <Company>Comcast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Billett</dc:creator>
  <cp:lastModifiedBy>CIS</cp:lastModifiedBy>
  <cp:revision>357</cp:revision>
  <dcterms:created xsi:type="dcterms:W3CDTF">2014-05-20T18:07:17Z</dcterms:created>
  <dcterms:modified xsi:type="dcterms:W3CDTF">2014-08-29T15:36:54Z</dcterms:modified>
</cp:coreProperties>
</file>