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1,189,346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1,188,941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4,430,927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190,148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9,927,842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151,715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1991 A</a:t>
            </a:r>
            <a:r>
              <a:rPr lang="en-US" altLang="zh-CN" sz="1100" dirty="0">
                <a:highlight>
                  <a:srgbClr val="C0C0C0"/>
                </a:highlight>
              </a:rPr>
              <a:t>pr</a:t>
            </a:r>
            <a:r>
              <a:rPr lang="en-US" sz="1100" dirty="0">
                <a:highlight>
                  <a:srgbClr val="C0C0C0"/>
                </a:highlight>
              </a:rPr>
              <a:t>. – 2019 Oct.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130,777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190,148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130,745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</a:t>
            </a:r>
            <a:r>
              <a:rPr lang="en-US" sz="1400"/>
              <a:t>: </a:t>
            </a:r>
            <a:r>
              <a:rPr lang="en-US" sz="1400">
                <a:highlight>
                  <a:srgbClr val="FF0000"/>
                </a:highlight>
              </a:rPr>
              <a:t>115,980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289176" y="5166083"/>
            <a:ext cx="280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3289176" y="3714517"/>
            <a:ext cx="8902824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60985" y="799664"/>
            <a:ext cx="1937822" cy="1177668"/>
            <a:chOff x="1606145" y="799664"/>
            <a:chExt cx="1937822" cy="1177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606145" y="799664"/>
              <a:ext cx="1937822" cy="950712"/>
              <a:chOff x="2432115" y="867985"/>
              <a:chExt cx="1937822" cy="950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89022" y="867985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79688" y="870583"/>
            <a:ext cx="1973041" cy="1106749"/>
            <a:chOff x="4028270" y="852320"/>
            <a:chExt cx="1973041" cy="11067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086911" y="115210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28270" y="1150733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524976" y="852320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65079" y="833005"/>
            <a:ext cx="1900454" cy="1144327"/>
            <a:chOff x="3737174" y="833005"/>
            <a:chExt cx="1900454" cy="114432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737174" y="833005"/>
              <a:ext cx="1900454" cy="816686"/>
              <a:chOff x="6309034" y="840224"/>
              <a:chExt cx="1900454" cy="8166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 &amp; 8-K-2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32772" y="840224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79E9C4-D623-4BDB-B020-AA6FDA706EBD}"/>
              </a:ext>
            </a:extLst>
          </p:cNvPr>
          <p:cNvSpPr/>
          <p:nvPr/>
        </p:nvSpPr>
        <p:spPr>
          <a:xfrm>
            <a:off x="860985" y="1114161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CB2BD-180D-4248-A7C1-6F4BB06773F7}"/>
              </a:ext>
            </a:extLst>
          </p:cNvPr>
          <p:cNvSpPr/>
          <p:nvPr/>
        </p:nvSpPr>
        <p:spPr>
          <a:xfrm>
            <a:off x="3906379" y="1139843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81D59-80FB-4218-BF87-56BA169C562C}"/>
              </a:ext>
            </a:extLst>
          </p:cNvPr>
          <p:cNvSpPr/>
          <p:nvPr/>
        </p:nvSpPr>
        <p:spPr>
          <a:xfrm>
            <a:off x="7096910" y="1168996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18659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357</cp:revision>
  <dcterms:created xsi:type="dcterms:W3CDTF">2020-03-30T09:10:47Z</dcterms:created>
  <dcterms:modified xsi:type="dcterms:W3CDTF">2020-12-06T22:54:09Z</dcterms:modified>
</cp:coreProperties>
</file>