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94" r:id="rId6"/>
    <p:sldId id="295" r:id="rId7"/>
    <p:sldId id="286" r:id="rId8"/>
    <p:sldId id="296" r:id="rId9"/>
    <p:sldId id="264" r:id="rId10"/>
    <p:sldId id="303" r:id="rId11"/>
    <p:sldId id="289" r:id="rId12"/>
    <p:sldId id="297" r:id="rId13"/>
    <p:sldId id="299" r:id="rId14"/>
    <p:sldId id="298" r:id="rId15"/>
    <p:sldId id="288" r:id="rId16"/>
    <p:sldId id="300" r:id="rId17"/>
    <p:sldId id="301" r:id="rId18"/>
    <p:sldId id="302" r:id="rId19"/>
    <p:sldId id="290" r:id="rId20"/>
    <p:sldId id="304" r:id="rId21"/>
    <p:sldId id="305" r:id="rId22"/>
    <p:sldId id="306" r:id="rId23"/>
    <p:sldId id="308" r:id="rId24"/>
    <p:sldId id="307" r:id="rId25"/>
    <p:sldId id="279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9063" autoAdjust="0"/>
  </p:normalViewPr>
  <p:slideViewPr>
    <p:cSldViewPr snapToGrid="0">
      <p:cViewPr varScale="1">
        <p:scale>
          <a:sx n="113" d="100"/>
          <a:sy n="113" d="100"/>
        </p:scale>
        <p:origin x="-49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3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2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5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51060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893935" y="2089133"/>
            <a:ext cx="697818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en-US" altLang="zh-CN" sz="8800" dirty="0" smtClean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 </a:t>
            </a:r>
            <a:r>
              <a:rPr lang="zh-CN" altLang="en-US" sz="8800" dirty="0" smtClean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zh-CN" altLang="en-US" sz="8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46346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4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5856903" y="4983081"/>
            <a:ext cx="432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答辩人：冯志敏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832">
        <p14:prism isContent="1" isInverted="1"/>
      </p:transition>
    </mc:Choice>
    <mc:Fallback xmlns="">
      <p:transition spd="slow" advTm="68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307374" y="5292409"/>
            <a:ext cx="7340412" cy="1521585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如果当前路径中包含空格，那么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配置会报错。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new-bugs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bugs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：新建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是由测试人员发现而非系统自动发现，解决该方法只能通过避免在安装路径中出现空格的文件夹名。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3" y="854977"/>
            <a:ext cx="10694969" cy="438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55404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 smtClean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51107" y="3077396"/>
              <a:ext cx="3094113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Bugzilla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5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9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1" name="圆角矩形 6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8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6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58">
        <p:blinds dir="vert"/>
      </p:transition>
    </mc:Choice>
    <mc:Fallback xmlns="">
      <p:transition spd="slow" advTm="458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793520" y="5914635"/>
            <a:ext cx="4237766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通过高级搜索关键字的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方式来查找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33" y="869633"/>
            <a:ext cx="8632575" cy="496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77871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387505" y="5797189"/>
            <a:ext cx="4237766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搜索结果如上，我们选择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860151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5" y="1042987"/>
            <a:ext cx="11044432" cy="429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09886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375106" y="5446760"/>
            <a:ext cx="7340412" cy="1236091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sslbase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无法解析主机名 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Adminstration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：新建。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方案：只能通过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来配置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sslbase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53" y="893235"/>
            <a:ext cx="9546119" cy="44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180695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367344" y="3093490"/>
              <a:ext cx="2725422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7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1">
        <p:blinds dir="vert"/>
      </p:transition>
    </mc:Choice>
    <mc:Fallback xmlns="">
      <p:transition spd="slow" advTm="571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640893" y="5591510"/>
            <a:ext cx="4910213" cy="351765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WebTools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Config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528763"/>
            <a:ext cx="92106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630194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altLang="zh-CN" sz="2400" spc="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988637" y="5112446"/>
            <a:ext cx="3140295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426651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进行详细的查看。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77" y="1204746"/>
            <a:ext cx="95059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589443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375106" y="5209684"/>
            <a:ext cx="7340412" cy="950597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堆空间错误。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 Config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：新建。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615" y="911225"/>
            <a:ext cx="9218498" cy="421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55495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224030" y="3093490"/>
              <a:ext cx="2840132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Apache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7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9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1">
        <p:blinds dir="vert"/>
      </p:transition>
    </mc:Choice>
    <mc:Fallback xmlns="">
      <p:transition spd="slow" advTm="571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6763951" y="1031846"/>
            <a:ext cx="1" cy="582615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25779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目录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4" y="170594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2" y="236316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6314" y="294195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2" y="357159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686001" y="1564949"/>
            <a:ext cx="282999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90947" y="2285553"/>
            <a:ext cx="1685069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744026" y="2809158"/>
            <a:ext cx="2778766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399335" y="3455485"/>
            <a:ext cx="1829211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圆角矩形 31"/>
          <p:cNvSpPr/>
          <p:nvPr/>
        </p:nvSpPr>
        <p:spPr>
          <a:xfrm rot="10800000" flipV="1">
            <a:off x="5796314" y="4207427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33" name="文本框 88"/>
          <p:cNvSpPr txBox="1"/>
          <p:nvPr/>
        </p:nvSpPr>
        <p:spPr>
          <a:xfrm>
            <a:off x="3641414" y="4052216"/>
            <a:ext cx="1906283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rot="10800000" flipV="1">
            <a:off x="6521812" y="4812558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35" name="文本框 89"/>
          <p:cNvSpPr txBox="1"/>
          <p:nvPr/>
        </p:nvSpPr>
        <p:spPr>
          <a:xfrm>
            <a:off x="7432891" y="4696446"/>
            <a:ext cx="110798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9719">
        <p14:conveyor dir="l"/>
      </p:transition>
    </mc:Choice>
    <mc:Fallback xmlns="">
      <p:transition spd="slow" advTm="971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793520" y="6280821"/>
            <a:ext cx="4237766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通过高级搜索关键字的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方式来查找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1" y="1123949"/>
            <a:ext cx="9833300" cy="480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29391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387505" y="5797189"/>
            <a:ext cx="4237766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搜索结果如上，我们选择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40408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5" y="1084792"/>
            <a:ext cx="11175469" cy="434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467739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7592060" y="2667000"/>
            <a:ext cx="4443704" cy="1236091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2.2.3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不能正常启动。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httpd-2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：新建。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：通过加上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参数来启动。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1" y="903879"/>
            <a:ext cx="7146345" cy="564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593734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 smtClean="0"/>
                <a:t>6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46145" y="3085532"/>
              <a:ext cx="156965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7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3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1">
        <p:blinds dir="vert"/>
      </p:transition>
    </mc:Choice>
    <mc:Fallback xmlns="">
      <p:transition spd="slow" advTm="571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spc="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283943" y="1450485"/>
            <a:ext cx="7340412" cy="466201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测试人员或开发人员发现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后，判断属于哪个模块的问题，填写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后，通过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通知项目组长或直接通知开发者。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项目组长根据具体情况，重新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reassigned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所属的开发者。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开发者收到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信息后，判断是否为自己的修改范围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若不是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reassigned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分配给项目组长或应该分配的开发者。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若是，进行处理，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并给出解决方法。（可创建补丁附件及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说明）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测试人员查询开发者已修改的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，进行重新测试。（可创建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case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经验证无误后，修改状态为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VERIFIED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。待整个产品发布后，修改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CLOSED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还有问题，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REOPENED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，状态重新变为“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，并发邮件通知。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如果这个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一周内一直没被处理过。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就会一直用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骚扰它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主，直到采取行动。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://www.51testing.com/ddimg/uploadimg/20051106/114129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4" y="1151393"/>
            <a:ext cx="34385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20318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219648" y="2155095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215481" y="1962777"/>
            <a:ext cx="8972355" cy="42553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2860353" y="2451476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3" name="圆角矩形 22"/>
          <p:cNvSpPr/>
          <p:nvPr/>
        </p:nvSpPr>
        <p:spPr>
          <a:xfrm rot="10800000" flipV="1">
            <a:off x="2860353" y="520834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2860353" y="3370431"/>
            <a:ext cx="762083" cy="699319"/>
          </a:xfrm>
          <a:prstGeom prst="roundRect">
            <a:avLst>
              <a:gd name="adj" fmla="val 5039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2860353" y="4289385"/>
            <a:ext cx="762083" cy="69931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6" name="矩形 25"/>
          <p:cNvSpPr/>
          <p:nvPr/>
        </p:nvSpPr>
        <p:spPr>
          <a:xfrm>
            <a:off x="4015574" y="2589167"/>
            <a:ext cx="7131572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将软件按照模块划分为多个产品，每个产品下都包含多个组件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1592" y="3509642"/>
            <a:ext cx="7131572" cy="4124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每个产品都分为多个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组件，确保软件的所有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都处于其中一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31592" y="4429295"/>
            <a:ext cx="7131572" cy="4124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通过简单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搜索关键字来搜索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</p:txBody>
      </p:sp>
      <p:sp>
        <p:nvSpPr>
          <p:cNvPr id="29" name="矩形 28"/>
          <p:cNvSpPr/>
          <p:nvPr/>
        </p:nvSpPr>
        <p:spPr>
          <a:xfrm>
            <a:off x="4031591" y="5348951"/>
            <a:ext cx="7593141" cy="41241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都有详细的信息描述，并且每个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都有指定的至少一个开发人员去修复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3712" y="1962775"/>
            <a:ext cx="2212787" cy="4447636"/>
          </a:xfrm>
          <a:prstGeom prst="rect">
            <a:avLst/>
          </a:prstGeom>
          <a:solidFill>
            <a:srgbClr val="4472C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245" y="2268121"/>
            <a:ext cx="1215709" cy="3291923"/>
          </a:xfrm>
          <a:prstGeom prst="rect">
            <a:avLst/>
          </a:prstGeom>
          <a:noFill/>
        </p:spPr>
        <p:txBody>
          <a:bodyPr vert="eaVert" wrap="none" lIns="91436" tIns="45718" rIns="91436" bIns="45718" rtlCol="0">
            <a:spAutoFit/>
          </a:bodyPr>
          <a:lstStyle/>
          <a:p>
            <a:r>
              <a:rPr lang="zh-CN" altLang="en-US" sz="67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总 </a:t>
            </a:r>
            <a:r>
              <a:rPr lang="en-US" altLang="zh-CN" sz="67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7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67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6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7719" y="267583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4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8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7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08843"/>
      </p:ext>
    </p:extLst>
  </p:cSld>
  <p:clrMapOvr>
    <a:masterClrMapping/>
  </p:clrMapOvr>
  <p:transition spd="slow" advTm="516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4458240" y="2246379"/>
            <a:ext cx="2775115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 smtClean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zh-CN" altLang="en-US" sz="88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62089" y="4102844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冯志敏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3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4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6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圆角矩形 41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5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p:transition spd="slow" advTm="5581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398595" y="3077454"/>
              <a:ext cx="4641010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 kernel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713880" y="3397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grpSp>
        <p:nvGrpSpPr>
          <p:cNvPr id="27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8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660">
        <p:blinds dir="vert"/>
      </p:transition>
    </mc:Choice>
    <mc:Fallback xmlns="">
      <p:transition spd="slow" advTm="266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432095" y="5737089"/>
            <a:ext cx="9230311" cy="481571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分为以上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个产品，这里选取的是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Management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4932" y="252859"/>
            <a:ext cx="8407072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2875657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2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49" y="906012"/>
            <a:ext cx="9513116" cy="4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3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3950">
        <p14:conveyor dir="l"/>
      </p:transition>
    </mc:Choice>
    <mc:Fallback xmlns="">
      <p:transition spd="slow" advTm="239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47816" y="5734062"/>
            <a:ext cx="10245964" cy="869027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以上所有为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Management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记录。这里我选择了一个编号为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76701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进行详细的查看。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4932" y="252859"/>
            <a:ext cx="8407072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2875657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2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19" name="Picture 2" descr="Selection_012"/>
          <p:cNvPicPr/>
          <p:nvPr/>
        </p:nvPicPr>
        <p:blipFill>
          <a:blip r:embed="rId2"/>
          <a:stretch>
            <a:fillRect/>
          </a:stretch>
        </p:blipFill>
        <p:spPr>
          <a:xfrm>
            <a:off x="748114" y="1005807"/>
            <a:ext cx="10644136" cy="4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3950">
        <p14:conveyor dir="l"/>
      </p:transition>
    </mc:Choice>
    <mc:Fallback xmlns="">
      <p:transition spd="slow" advTm="239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2375107" y="4798701"/>
            <a:ext cx="7340412" cy="1236091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问题描述：当执行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命令的时候，出现页分配失败。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 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Management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Allocator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：新建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是由测试人员发现而非系统自动发现，详细的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信息可以查看系统日志文件。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4932" y="252859"/>
            <a:ext cx="8407072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9" y="267582"/>
            <a:ext cx="2875657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32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0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圆角矩形 5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9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2" y="1047750"/>
            <a:ext cx="10414318" cy="35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3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3950">
        <p14:conveyor dir="l"/>
      </p:transition>
    </mc:Choice>
    <mc:Fallback xmlns="">
      <p:transition spd="slow" advTm="239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67598" y="3077396"/>
              <a:ext cx="4502726" cy="83099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en-US" altLang="zh-CN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LLVM</a:t>
              </a:r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5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59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3" name="圆角矩形 6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1" name="圆角矩形 6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8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1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831">
        <p:blinds dir="vert"/>
      </p:transition>
    </mc:Choice>
    <mc:Fallback xmlns="">
      <p:transition spd="slow" advTm="3831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623736" y="5948266"/>
            <a:ext cx="3670206" cy="665103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官网提供的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分为以上几产品。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new-bugs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2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25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7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6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88" y="871885"/>
            <a:ext cx="8668808" cy="48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6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3950">
        <p14:conveyor dir="l"/>
      </p:transition>
    </mc:Choice>
    <mc:Fallback xmlns="">
      <p:transition spd="slow" advTm="239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716295" y="252859"/>
            <a:ext cx="847570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47720" y="267582"/>
            <a:ext cx="294214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13"/>
          <p:cNvGrpSpPr/>
          <p:nvPr/>
        </p:nvGrpSpPr>
        <p:grpSpPr>
          <a:xfrm>
            <a:off x="9284091" y="252858"/>
            <a:ext cx="2907908" cy="484289"/>
            <a:chOff x="9284089" y="252855"/>
            <a:chExt cx="2907908" cy="484289"/>
          </a:xfrm>
        </p:grpSpPr>
        <p:grpSp>
          <p:nvGrpSpPr>
            <p:cNvPr id="61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44"/>
            <p:cNvSpPr txBox="1"/>
            <p:nvPr/>
          </p:nvSpPr>
          <p:spPr>
            <a:xfrm>
              <a:off x="9284089" y="252855"/>
              <a:ext cx="2170011" cy="4616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Bugzilla</a:t>
              </a:r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调研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86" y="946672"/>
            <a:ext cx="9921333" cy="404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2307374" y="5412887"/>
            <a:ext cx="6976717" cy="379609"/>
          </a:xfrm>
          <a:prstGeom prst="roundRect">
            <a:avLst>
              <a:gd name="adj" fmla="val 3819"/>
            </a:avLst>
          </a:prstGeom>
          <a:solidFill>
            <a:srgbClr val="4472C4">
              <a:alpha val="63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new-bugs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bugs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组件中选择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3692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来进行详细的查看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29656"/>
      </p:ext>
    </p:extLst>
  </p:cSld>
  <p:clrMapOvr>
    <a:masterClrMapping/>
  </p:clrMapOvr>
  <p:transition spd="slow" advTm="22108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2320</TotalTime>
  <Words>602</Words>
  <Application>Microsoft Office PowerPoint</Application>
  <PresentationFormat>自定义</PresentationFormat>
  <Paragraphs>142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cp:keywords/>
  <dc:description>第一PPT模板网-WWW.1PPT.COM</dc:description>
  <cp:lastModifiedBy>fzm-PC</cp:lastModifiedBy>
  <cp:revision>348</cp:revision>
  <dcterms:created xsi:type="dcterms:W3CDTF">2015-04-07T16:28:23Z</dcterms:created>
  <dcterms:modified xsi:type="dcterms:W3CDTF">2016-07-06T00:57:03Z</dcterms:modified>
  <cp:category>第一PPT模板网-WWW.1PPT.COM</cp:category>
</cp:coreProperties>
</file>