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61" r:id="rId4"/>
    <p:sldId id="262" r:id="rId5"/>
    <p:sldId id="381" r:id="rId6"/>
    <p:sldId id="263" r:id="rId7"/>
    <p:sldId id="379" r:id="rId8"/>
    <p:sldId id="380" r:id="rId9"/>
    <p:sldId id="382" r:id="rId10"/>
    <p:sldId id="384" r:id="rId11"/>
    <p:sldId id="399" r:id="rId12"/>
    <p:sldId id="385" r:id="rId13"/>
    <p:sldId id="395" r:id="rId14"/>
    <p:sldId id="396" r:id="rId15"/>
    <p:sldId id="397" r:id="rId16"/>
    <p:sldId id="398" r:id="rId17"/>
    <p:sldId id="401" r:id="rId18"/>
    <p:sldId id="400" r:id="rId19"/>
  </p:sldIdLst>
  <p:sldSz cx="18288000" cy="10287000"/>
  <p:notesSz cx="6858000" cy="9144000"/>
  <p:defaultTextStyle>
    <a:lvl1pPr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indent="6858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indent="13716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indent="20574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indent="27432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indent="34290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indent="41148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indent="48006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indent="5486400" defTabSz="1371600">
      <a:defRPr sz="2700"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799" autoAdjust="0"/>
  </p:normalViewPr>
  <p:slideViewPr>
    <p:cSldViewPr snapToGrid="0">
      <p:cViewPr varScale="1">
        <p:scale>
          <a:sx n="51" d="100"/>
          <a:sy n="51" d="100"/>
        </p:scale>
        <p:origin x="34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141456" y="2445785"/>
            <a:ext cx="2006600" cy="166846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238819" y="2087010"/>
            <a:ext cx="3578225" cy="202723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0019666"/>
            <a:ext cx="18288000" cy="26733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4"/>
              </a:gs>
              <a:gs pos="83000">
                <a:schemeClr val="accent5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13716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  <p:grpSp>
        <p:nvGrpSpPr>
          <p:cNvPr id="40" name="Group 40"/>
          <p:cNvGrpSpPr/>
          <p:nvPr/>
        </p:nvGrpSpPr>
        <p:grpSpPr>
          <a:xfrm>
            <a:off x="11639550" y="5905495"/>
            <a:ext cx="5276850" cy="3733802"/>
            <a:chOff x="0" y="0"/>
            <a:chExt cx="5276849" cy="3733800"/>
          </a:xfrm>
        </p:grpSpPr>
        <p:pic>
          <p:nvPicPr>
            <p:cNvPr id="38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9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3" name="Group 43"/>
          <p:cNvGrpSpPr/>
          <p:nvPr/>
        </p:nvGrpSpPr>
        <p:grpSpPr>
          <a:xfrm>
            <a:off x="6305550" y="5905497"/>
            <a:ext cx="5276850" cy="3733802"/>
            <a:chOff x="0" y="0"/>
            <a:chExt cx="5276849" cy="3733800"/>
          </a:xfrm>
        </p:grpSpPr>
        <p:pic>
          <p:nvPicPr>
            <p:cNvPr id="41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2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6" name="Group 46"/>
          <p:cNvGrpSpPr/>
          <p:nvPr/>
        </p:nvGrpSpPr>
        <p:grpSpPr>
          <a:xfrm>
            <a:off x="971550" y="5905499"/>
            <a:ext cx="5276850" cy="3733802"/>
            <a:chOff x="0" y="0"/>
            <a:chExt cx="5276849" cy="3733800"/>
          </a:xfrm>
        </p:grpSpPr>
        <p:pic>
          <p:nvPicPr>
            <p:cNvPr id="44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5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49" name="Group 49"/>
          <p:cNvGrpSpPr/>
          <p:nvPr/>
        </p:nvGrpSpPr>
        <p:grpSpPr>
          <a:xfrm>
            <a:off x="11639550" y="2171697"/>
            <a:ext cx="5276850" cy="3733802"/>
            <a:chOff x="0" y="0"/>
            <a:chExt cx="5276849" cy="3733800"/>
          </a:xfrm>
        </p:grpSpPr>
        <p:pic>
          <p:nvPicPr>
            <p:cNvPr id="47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48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2" name="Group 52"/>
          <p:cNvGrpSpPr/>
          <p:nvPr/>
        </p:nvGrpSpPr>
        <p:grpSpPr>
          <a:xfrm>
            <a:off x="6305550" y="2171698"/>
            <a:ext cx="5276850" cy="3733802"/>
            <a:chOff x="0" y="0"/>
            <a:chExt cx="5276849" cy="3733800"/>
          </a:xfrm>
        </p:grpSpPr>
        <p:pic>
          <p:nvPicPr>
            <p:cNvPr id="50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1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5" name="Group 55"/>
          <p:cNvGrpSpPr/>
          <p:nvPr/>
        </p:nvGrpSpPr>
        <p:grpSpPr>
          <a:xfrm>
            <a:off x="971550" y="2171699"/>
            <a:ext cx="5276850" cy="3733802"/>
            <a:chOff x="0" y="0"/>
            <a:chExt cx="5276849" cy="3733800"/>
          </a:xfrm>
        </p:grpSpPr>
        <p:pic>
          <p:nvPicPr>
            <p:cNvPr id="53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476376" y="1476375"/>
              <a:ext cx="3276602" cy="32385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4" name="image1.png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7650" y="3389129"/>
              <a:ext cx="5029200" cy="3446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 dirty="0"/>
              <a:t>Title Text</a:t>
            </a:r>
            <a:endParaRPr sz="540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804384" y="3338789"/>
            <a:ext cx="2782887" cy="206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 hasCustomPrompt="1"/>
          </p:nvPr>
        </p:nvSpPr>
        <p:spPr>
          <a:xfrm>
            <a:off x="1259682" y="0"/>
            <a:ext cx="5898357" cy="30861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Title Text</a:t>
            </a:r>
            <a:endParaRPr sz="4800"/>
          </a:p>
        </p:txBody>
      </p:sp>
      <p:sp>
        <p:nvSpPr>
          <p:cNvPr id="96" name="Shape 96"/>
          <p:cNvSpPr>
            <a:spLocks noGrp="1"/>
          </p:cNvSpPr>
          <p:nvPr>
            <p:ph type="body" idx="1" hasCustomPrompt="1"/>
          </p:nvPr>
        </p:nvSpPr>
        <p:spPr>
          <a:xfrm>
            <a:off x="7774782" y="1481137"/>
            <a:ext cx="9258301" cy="8805863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 marL="1077595" indent="-391795">
              <a:defRPr sz="4800"/>
            </a:lvl2pPr>
            <a:lvl3pPr marL="1828800" indent="-457200">
              <a:defRPr sz="4800"/>
            </a:lvl3pPr>
            <a:lvl4pPr marL="2606040" indent="-548640">
              <a:defRPr sz="4800"/>
            </a:lvl4pPr>
            <a:lvl5pPr marL="3291840" indent="-548640">
              <a:defRPr sz="4800"/>
            </a:lvl5pPr>
          </a:lstStyle>
          <a:p>
            <a:pPr lvl="0">
              <a:defRPr sz="1800"/>
            </a:pPr>
            <a:r>
              <a:rPr sz="4800"/>
              <a:t>Body Level One</a:t>
            </a:r>
            <a:endParaRPr sz="4800"/>
          </a:p>
          <a:p>
            <a:pPr lvl="1">
              <a:defRPr sz="1800"/>
            </a:pPr>
            <a:r>
              <a:rPr sz="4800"/>
              <a:t>Body Level Two</a:t>
            </a:r>
            <a:endParaRPr sz="4800"/>
          </a:p>
          <a:p>
            <a:pPr lvl="2">
              <a:defRPr sz="1800"/>
            </a:pPr>
            <a:r>
              <a:rPr sz="4800"/>
              <a:t>Body Level Three</a:t>
            </a:r>
            <a:endParaRPr sz="4800"/>
          </a:p>
          <a:p>
            <a:pPr lvl="3">
              <a:defRPr sz="1800"/>
            </a:pPr>
            <a:r>
              <a:rPr sz="4800"/>
              <a:t>Body Level Four</a:t>
            </a:r>
            <a:endParaRPr sz="4800"/>
          </a:p>
          <a:p>
            <a:pPr lvl="4">
              <a:defRPr sz="1800"/>
            </a:pPr>
            <a:r>
              <a:rPr sz="4800"/>
              <a:t>Body Level Five</a:t>
            </a:r>
            <a:endParaRPr sz="4800"/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hasCustomPrompt="1"/>
          </p:nvPr>
        </p:nvSpPr>
        <p:spPr>
          <a:xfrm>
            <a:off x="1259682" y="0"/>
            <a:ext cx="5898357" cy="3086100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 lvl="0">
              <a:defRPr sz="1800"/>
            </a:pPr>
            <a:r>
              <a:rPr sz="4800"/>
              <a:t>Title Text</a:t>
            </a:r>
            <a:endParaRPr sz="4800"/>
          </a:p>
        </p:txBody>
      </p:sp>
      <p:sp>
        <p:nvSpPr>
          <p:cNvPr id="100" name="Shape 100"/>
          <p:cNvSpPr>
            <a:spLocks noGrp="1"/>
          </p:cNvSpPr>
          <p:nvPr>
            <p:ph type="body" idx="1" hasCustomPrompt="1"/>
          </p:nvPr>
        </p:nvSpPr>
        <p:spPr>
          <a:xfrm>
            <a:off x="1259682" y="3086100"/>
            <a:ext cx="5898357" cy="72009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685800">
              <a:buSzTx/>
              <a:buFontTx/>
              <a:buNone/>
              <a:defRPr sz="2400"/>
            </a:lvl2pPr>
            <a:lvl3pPr marL="0" indent="1371600">
              <a:buSzTx/>
              <a:buFontTx/>
              <a:buNone/>
              <a:defRPr sz="2400"/>
            </a:lvl3pPr>
            <a:lvl4pPr marL="0" indent="2057400">
              <a:buSzTx/>
              <a:buFontTx/>
              <a:buNone/>
              <a:defRPr sz="2400"/>
            </a:lvl4pPr>
            <a:lvl5pPr marL="0" indent="2743200"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104" name="Shape 104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  <a:endParaRPr sz="4200"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 hasCustomPrompt="1"/>
          </p:nvPr>
        </p:nvSpPr>
        <p:spPr>
          <a:xfrm>
            <a:off x="13087350" y="0"/>
            <a:ext cx="3943350" cy="981313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108" name="Shape 108"/>
          <p:cNvSpPr>
            <a:spLocks noGrp="1"/>
          </p:cNvSpPr>
          <p:nvPr>
            <p:ph type="body" idx="1" hasCustomPrompt="1"/>
          </p:nvPr>
        </p:nvSpPr>
        <p:spPr>
          <a:xfrm>
            <a:off x="1257300" y="547687"/>
            <a:ext cx="11601450" cy="97393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  <a:endParaRPr sz="4200"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xfrm>
            <a:off x="1247775" y="0"/>
            <a:ext cx="15773400" cy="6843715"/>
          </a:xfrm>
          <a:prstGeom prst="rect">
            <a:avLst/>
          </a:prstGeom>
        </p:spPr>
        <p:txBody>
          <a:bodyPr anchor="b"/>
          <a:lstStyle>
            <a:lvl1pPr>
              <a:defRPr sz="9000"/>
            </a:lvl1pPr>
          </a:lstStyle>
          <a:p>
            <a:pPr lvl="0">
              <a:defRPr sz="1800"/>
            </a:pPr>
            <a:r>
              <a:rPr sz="9000"/>
              <a:t>Title Text</a:t>
            </a:r>
            <a:endParaRPr sz="90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1247775" y="6884195"/>
            <a:ext cx="15773400" cy="340280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600">
                <a:solidFill>
                  <a:srgbClr val="888888"/>
                </a:solidFill>
              </a:defRPr>
            </a:lvl1pPr>
            <a:lvl2pPr marL="0" indent="685800">
              <a:buSzTx/>
              <a:buFontTx/>
              <a:buNone/>
              <a:defRPr sz="3600">
                <a:solidFill>
                  <a:srgbClr val="888888"/>
                </a:solidFill>
              </a:defRPr>
            </a:lvl2pPr>
            <a:lvl3pPr marL="0" indent="1371600">
              <a:buSzTx/>
              <a:buFontTx/>
              <a:buNone/>
              <a:defRPr sz="3600">
                <a:solidFill>
                  <a:srgbClr val="888888"/>
                </a:solidFill>
              </a:defRPr>
            </a:lvl3pPr>
            <a:lvl4pPr marL="0" indent="2057400">
              <a:buSzTx/>
              <a:buFontTx/>
              <a:buNone/>
              <a:defRPr sz="3600">
                <a:solidFill>
                  <a:srgbClr val="888888"/>
                </a:solidFill>
              </a:defRPr>
            </a:lvl4pPr>
            <a:lvl5pPr marL="0" indent="2743200">
              <a:buSzTx/>
              <a:buFontTx/>
              <a:buNone/>
              <a:defRPr sz="36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One</a:t>
            </a:r>
            <a:endParaRPr sz="36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Two</a:t>
            </a:r>
            <a:endParaRPr sz="36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Three</a:t>
            </a:r>
            <a:endParaRPr sz="36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Four</a:t>
            </a:r>
            <a:endParaRPr sz="36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888888"/>
                </a:solidFill>
              </a:rPr>
              <a:t>Body Level Five</a:t>
            </a:r>
            <a:endParaRPr sz="3600">
              <a:solidFill>
                <a:srgbClr val="888888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257300" y="2738438"/>
            <a:ext cx="7772400" cy="75485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  <a:endParaRPr sz="42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xfrm>
            <a:off x="1259682" y="547687"/>
            <a:ext cx="15773401" cy="198834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1259682" y="2521744"/>
            <a:ext cx="7736683" cy="123586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3600" b="1"/>
            </a:lvl1pPr>
            <a:lvl2pPr marL="0" indent="685800">
              <a:buSzTx/>
              <a:buFontTx/>
              <a:buNone/>
              <a:defRPr sz="3600" b="1"/>
            </a:lvl2pPr>
            <a:lvl3pPr marL="0" indent="1371600">
              <a:buSzTx/>
              <a:buFontTx/>
              <a:buNone/>
              <a:defRPr sz="3600" b="1"/>
            </a:lvl3pPr>
            <a:lvl4pPr marL="0" indent="2057400">
              <a:buSzTx/>
              <a:buFontTx/>
              <a:buNone/>
              <a:defRPr sz="3600" b="1"/>
            </a:lvl4pPr>
            <a:lvl5pPr marL="0" indent="2743200">
              <a:buSzTx/>
              <a:buFontTx/>
              <a:buNone/>
              <a:defRPr sz="3600" b="1"/>
            </a:lvl5pPr>
          </a:lstStyle>
          <a:p>
            <a:pPr lvl="0">
              <a:defRPr sz="1800" b="0"/>
            </a:pPr>
            <a:r>
              <a:rPr sz="3600" b="1"/>
              <a:t>Body Level One</a:t>
            </a:r>
            <a:endParaRPr sz="3600" b="1"/>
          </a:p>
          <a:p>
            <a:pPr lvl="1">
              <a:defRPr sz="1800" b="0"/>
            </a:pPr>
            <a:r>
              <a:rPr sz="3600" b="1"/>
              <a:t>Body Level Two</a:t>
            </a:r>
            <a:endParaRPr sz="3600" b="1"/>
          </a:p>
          <a:p>
            <a:pPr lvl="2">
              <a:defRPr sz="1800" b="0"/>
            </a:pPr>
            <a:r>
              <a:rPr sz="3600" b="1"/>
              <a:t>Body Level Three</a:t>
            </a:r>
            <a:endParaRPr sz="3600" b="1"/>
          </a:p>
          <a:p>
            <a:pPr lvl="3">
              <a:defRPr sz="1800" b="0"/>
            </a:pPr>
            <a:r>
              <a:rPr sz="3600" b="1"/>
              <a:t>Body Level Four</a:t>
            </a:r>
            <a:endParaRPr sz="3600" b="1"/>
          </a:p>
          <a:p>
            <a:pPr lvl="4">
              <a:defRPr sz="1800" b="0"/>
            </a:pPr>
            <a:r>
              <a:rPr sz="3600" b="1"/>
              <a:t>Body Level Five</a:t>
            </a:r>
            <a:endParaRPr sz="3600" b="1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1219200" y="376239"/>
            <a:ext cx="15773400" cy="842962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 lvl="0">
              <a:defRPr sz="1800"/>
            </a:pPr>
            <a:r>
              <a:rPr sz="5400"/>
              <a:t>Title Text</a:t>
            </a:r>
            <a:endParaRPr sz="5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1257300" y="1123950"/>
            <a:ext cx="15773400" cy="6286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FontTx/>
              <a:buNone/>
              <a:defRPr sz="2400"/>
            </a:lvl1pPr>
            <a:lvl2pPr marL="914400" indent="-228600">
              <a:buFontTx/>
              <a:defRPr sz="2400"/>
            </a:lvl2pPr>
            <a:lvl3pPr marL="1645920" indent="-274320">
              <a:buFontTx/>
              <a:defRPr sz="2400"/>
            </a:lvl3pPr>
            <a:lvl4pPr marL="2362200" indent="-304800">
              <a:buFontTx/>
              <a:defRPr sz="2400"/>
            </a:lvl4pPr>
            <a:lvl5pPr marL="3048000" indent="-304800">
              <a:buFontTx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  <a:endParaRPr sz="24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57300" y="345282"/>
            <a:ext cx="15773400" cy="239315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6600"/>
              <a:t>Title Text</a:t>
            </a:r>
            <a:endParaRPr sz="66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754856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  <a:endParaRPr sz="4200"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2915900" y="9534525"/>
            <a:ext cx="4114800" cy="485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timing>
    <p:tnLst>
      <p:par>
        <p:cTn id="1" dur="indefinite" restart="never" nodeType="tmRoot"/>
      </p:par>
    </p:tnLst>
  </p:timing>
  <p:txStyles>
    <p:titleStyle>
      <a:lvl1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defTabSz="1371600">
        <a:lnSpc>
          <a:spcPct val="90000"/>
        </a:lnSpc>
        <a:defRPr sz="6600"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342900" indent="-3429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1085850" indent="-40005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1851660" indent="-48006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25908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32766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39624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46482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53340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6019800" indent="-533400" defTabSz="1371600">
        <a:lnSpc>
          <a:spcPct val="90000"/>
        </a:lnSpc>
        <a:spcBef>
          <a:spcPts val="1500"/>
        </a:spcBef>
        <a:buSzPct val="100000"/>
        <a:buFont typeface="Arial" panose="020B0604020202020204"/>
        <a:buChar char="•"/>
        <a:defRPr sz="4200"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indent="6858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indent="13716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indent="20574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indent="27432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indent="34290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indent="41148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indent="48006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indent="5486400" defTabSz="1371600">
        <a:defRPr sz="27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5841668" y="4122944"/>
            <a:ext cx="6527800" cy="14452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800" b="1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sz="1800" b="0"/>
            </a:pPr>
            <a:r>
              <a:rPr lang="en-US" sz="8800" b="1" dirty="0"/>
              <a:t>FIT U</a:t>
            </a:r>
            <a:r>
              <a:rPr lang="zh-CN" altLang="en-US" sz="8800" b="1" dirty="0">
                <a:ea typeface="宋体" panose="02010600030101010101" pitchFamily="2" charset="-122"/>
              </a:rPr>
              <a:t>小程序</a:t>
            </a:r>
            <a:endParaRPr lang="zh-CN" altLang="en-US" sz="8800" b="1" dirty="0">
              <a:ea typeface="宋体" panose="02010600030101010101" pitchFamily="2" charset="-122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7240270" y="6758940"/>
            <a:ext cx="4034790" cy="7067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548235"/>
                </a:solidFill>
                <a:latin typeface="Adobe Gothic Std B"/>
                <a:ea typeface="Adobe Gothic Std B"/>
                <a:cs typeface="Adobe Gothic Std B"/>
                <a:sym typeface="Adobe Gothic Std B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zh-CN" sz="4000" dirty="0">
                <a:solidFill>
                  <a:srgbClr val="548235"/>
                </a:solidFill>
                <a:ea typeface="宋体" panose="02010600030101010101" pitchFamily="2" charset="-122"/>
              </a:rPr>
              <a:t>莫得感情的</a:t>
            </a:r>
            <a:r>
              <a:rPr lang="en-US" altLang="zh-CN" sz="4000" dirty="0">
                <a:solidFill>
                  <a:srgbClr val="548235"/>
                </a:solidFill>
                <a:ea typeface="宋体" panose="02010600030101010101" pitchFamily="2" charset="-122"/>
              </a:rPr>
              <a:t>coder</a:t>
            </a:r>
            <a:endParaRPr lang="en-US" altLang="zh-CN" sz="4000" dirty="0">
              <a:solidFill>
                <a:srgbClr val="548235"/>
              </a:solidFill>
              <a:ea typeface="宋体" panose="02010600030101010101" pitchFamily="2" charset="-122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10080625" y="8789035"/>
            <a:ext cx="7935595" cy="10763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2400">
                <a:solidFill>
                  <a:srgbClr val="3B383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>
                <a:solidFill>
                  <a:srgbClr val="3B3838"/>
                </a:solidFill>
                <a:ea typeface="宋体" panose="02010600030101010101" pitchFamily="2" charset="-122"/>
              </a:rPr>
              <a:t>团队成员：冯志霞（</a:t>
            </a:r>
            <a:r>
              <a:rPr lang="en-US" altLang="zh-CN" sz="3200">
                <a:solidFill>
                  <a:srgbClr val="3B3838"/>
                </a:solidFill>
                <a:ea typeface="宋体" panose="02010600030101010101" pitchFamily="2" charset="-122"/>
              </a:rPr>
              <a:t>PM</a:t>
            </a:r>
            <a:r>
              <a:rPr lang="zh-CN" altLang="en-US" sz="3200">
                <a:solidFill>
                  <a:srgbClr val="3B3838"/>
                </a:solidFill>
                <a:ea typeface="宋体" panose="02010600030101010101" pitchFamily="2" charset="-122"/>
              </a:rPr>
              <a:t>）、李晓菁</a:t>
            </a:r>
            <a:endParaRPr lang="zh-CN" altLang="en-US" sz="3200">
              <a:solidFill>
                <a:srgbClr val="3B3838"/>
              </a:solidFill>
              <a:ea typeface="宋体" panose="02010600030101010101" pitchFamily="2" charset="-122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3200">
                <a:solidFill>
                  <a:srgbClr val="3B3838"/>
                </a:solidFill>
                <a:ea typeface="宋体" panose="02010600030101010101" pitchFamily="2" charset="-122"/>
              </a:rPr>
              <a:t>        马昕璐、唐月晨</a:t>
            </a:r>
            <a:endParaRPr lang="zh-CN" altLang="en-US" sz="3200">
              <a:solidFill>
                <a:srgbClr val="3B3838"/>
              </a:solidFill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" y="4558374"/>
            <a:ext cx="5880944" cy="574420"/>
            <a:chOff x="-1" y="4558374"/>
            <a:chExt cx="5880944" cy="574420"/>
          </a:xfrm>
        </p:grpSpPr>
        <p:sp>
          <p:nvSpPr>
            <p:cNvPr id="122" name="Shape 122"/>
            <p:cNvSpPr/>
            <p:nvPr/>
          </p:nvSpPr>
          <p:spPr>
            <a:xfrm>
              <a:off x="-1" y="4678563"/>
              <a:ext cx="5483519" cy="274438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" name="Oval 1"/>
            <p:cNvSpPr/>
            <p:nvPr/>
          </p:nvSpPr>
          <p:spPr>
            <a:xfrm>
              <a:off x="5306523" y="4558374"/>
              <a:ext cx="574420" cy="57442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389529" y="4528572"/>
            <a:ext cx="5953274" cy="574420"/>
            <a:chOff x="12389529" y="4528572"/>
            <a:chExt cx="5953274" cy="574420"/>
          </a:xfrm>
        </p:grpSpPr>
        <p:sp>
          <p:nvSpPr>
            <p:cNvPr id="121" name="Shape 121"/>
            <p:cNvSpPr/>
            <p:nvPr/>
          </p:nvSpPr>
          <p:spPr>
            <a:xfrm>
              <a:off x="12859284" y="4678563"/>
              <a:ext cx="5483519" cy="274438"/>
            </a:xfrm>
            <a:prstGeom prst="rect">
              <a:avLst/>
            </a:prstGeom>
            <a:solidFill>
              <a:srgbClr val="73D300"/>
            </a:solidFill>
            <a:ln w="12700"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Oval 11"/>
            <p:cNvSpPr/>
            <p:nvPr/>
          </p:nvSpPr>
          <p:spPr>
            <a:xfrm>
              <a:off x="12389529" y="4528572"/>
              <a:ext cx="574420" cy="57442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07686" y="5904647"/>
            <a:ext cx="2195912" cy="342359"/>
            <a:chOff x="8007686" y="5904647"/>
            <a:chExt cx="2195912" cy="342359"/>
          </a:xfrm>
        </p:grpSpPr>
        <p:sp>
          <p:nvSpPr>
            <p:cNvPr id="4" name="Oval 3"/>
            <p:cNvSpPr/>
            <p:nvPr/>
          </p:nvSpPr>
          <p:spPr>
            <a:xfrm>
              <a:off x="9883302" y="5904647"/>
              <a:ext cx="320296" cy="3202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426102" y="5904647"/>
              <a:ext cx="320296" cy="32029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945494" y="5904647"/>
              <a:ext cx="320296" cy="320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488294" y="5904647"/>
              <a:ext cx="320296" cy="32029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007686" y="5926710"/>
              <a:ext cx="320296" cy="320296"/>
            </a:xfrm>
            <a:prstGeom prst="ellipse">
              <a:avLst/>
            </a:prstGeom>
            <a:solidFill>
              <a:schemeClr val="bg2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7732014" y="568584"/>
            <a:ext cx="2023868" cy="2023868"/>
            <a:chOff x="0" y="0"/>
            <a:chExt cx="2023866" cy="2023866"/>
          </a:xfrm>
        </p:grpSpPr>
        <p:sp>
          <p:nvSpPr>
            <p:cNvPr id="217" name="Shape 217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18" name="Shape 218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7732017" y="2883475"/>
            <a:ext cx="2023868" cy="2023868"/>
            <a:chOff x="0" y="0"/>
            <a:chExt cx="2023866" cy="2023866"/>
          </a:xfrm>
        </p:grpSpPr>
        <p:sp>
          <p:nvSpPr>
            <p:cNvPr id="220" name="Shape 220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1" name="Shape 221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7732013" y="5284013"/>
            <a:ext cx="2023868" cy="2023868"/>
            <a:chOff x="0" y="0"/>
            <a:chExt cx="2023866" cy="2023866"/>
          </a:xfrm>
        </p:grpSpPr>
        <p:sp>
          <p:nvSpPr>
            <p:cNvPr id="223" name="Shape 223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4" name="Shape 224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732012" y="7600037"/>
            <a:ext cx="2023868" cy="2023868"/>
            <a:chOff x="0" y="0"/>
            <a:chExt cx="2023866" cy="2023866"/>
          </a:xfrm>
        </p:grpSpPr>
        <p:sp>
          <p:nvSpPr>
            <p:cNvPr id="226" name="Shape 226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7" name="Shape 227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229" name="Shape 229"/>
          <p:cNvSpPr/>
          <p:nvPr/>
        </p:nvSpPr>
        <p:spPr>
          <a:xfrm rot="13199423">
            <a:off x="7118218" y="6620030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4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0" name="Shape 230"/>
          <p:cNvSpPr/>
          <p:nvPr/>
        </p:nvSpPr>
        <p:spPr>
          <a:xfrm rot="13199423">
            <a:off x="7118218" y="4253681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2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1" name="Shape 231"/>
          <p:cNvSpPr/>
          <p:nvPr/>
        </p:nvSpPr>
        <p:spPr>
          <a:xfrm rot="13199423">
            <a:off x="7118218" y="1944666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1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240" name="Group 240"/>
          <p:cNvGrpSpPr/>
          <p:nvPr/>
        </p:nvGrpSpPr>
        <p:grpSpPr>
          <a:xfrm>
            <a:off x="8387012" y="8330672"/>
            <a:ext cx="713864" cy="562595"/>
            <a:chOff x="0" y="0"/>
            <a:chExt cx="713862" cy="562594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713863" cy="35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" y="10431"/>
                  </a:moveTo>
                  <a:cubicBezTo>
                    <a:pt x="2359" y="10800"/>
                    <a:pt x="3191" y="12000"/>
                    <a:pt x="4533" y="13846"/>
                  </a:cubicBezTo>
                  <a:cubicBezTo>
                    <a:pt x="5920" y="15785"/>
                    <a:pt x="6984" y="17262"/>
                    <a:pt x="7724" y="18277"/>
                  </a:cubicBezTo>
                  <a:cubicBezTo>
                    <a:pt x="7770" y="18369"/>
                    <a:pt x="7955" y="18646"/>
                    <a:pt x="8233" y="19015"/>
                  </a:cubicBezTo>
                  <a:cubicBezTo>
                    <a:pt x="8464" y="19385"/>
                    <a:pt x="8696" y="19662"/>
                    <a:pt x="8881" y="19938"/>
                  </a:cubicBezTo>
                  <a:cubicBezTo>
                    <a:pt x="9019" y="20123"/>
                    <a:pt x="9251" y="20400"/>
                    <a:pt x="9482" y="20677"/>
                  </a:cubicBezTo>
                  <a:cubicBezTo>
                    <a:pt x="9759" y="20954"/>
                    <a:pt x="9991" y="21231"/>
                    <a:pt x="10176" y="21323"/>
                  </a:cubicBezTo>
                  <a:cubicBezTo>
                    <a:pt x="10407" y="21508"/>
                    <a:pt x="10592" y="21600"/>
                    <a:pt x="10777" y="21600"/>
                  </a:cubicBezTo>
                  <a:cubicBezTo>
                    <a:pt x="10823" y="21600"/>
                    <a:pt x="10823" y="21600"/>
                    <a:pt x="10823" y="21600"/>
                  </a:cubicBezTo>
                  <a:cubicBezTo>
                    <a:pt x="11008" y="21600"/>
                    <a:pt x="11193" y="21508"/>
                    <a:pt x="11424" y="21323"/>
                  </a:cubicBezTo>
                  <a:cubicBezTo>
                    <a:pt x="11656" y="21231"/>
                    <a:pt x="11887" y="20954"/>
                    <a:pt x="12118" y="20677"/>
                  </a:cubicBezTo>
                  <a:cubicBezTo>
                    <a:pt x="12349" y="20400"/>
                    <a:pt x="12581" y="20123"/>
                    <a:pt x="12719" y="19938"/>
                  </a:cubicBezTo>
                  <a:cubicBezTo>
                    <a:pt x="12904" y="19662"/>
                    <a:pt x="13136" y="19385"/>
                    <a:pt x="13413" y="19015"/>
                  </a:cubicBezTo>
                  <a:cubicBezTo>
                    <a:pt x="13645" y="18646"/>
                    <a:pt x="13830" y="18369"/>
                    <a:pt x="13922" y="18277"/>
                  </a:cubicBezTo>
                  <a:cubicBezTo>
                    <a:pt x="14662" y="17262"/>
                    <a:pt x="16512" y="14677"/>
                    <a:pt x="19565" y="10431"/>
                  </a:cubicBezTo>
                  <a:cubicBezTo>
                    <a:pt x="20120" y="9600"/>
                    <a:pt x="20629" y="8677"/>
                    <a:pt x="20999" y="7477"/>
                  </a:cubicBezTo>
                  <a:cubicBezTo>
                    <a:pt x="21415" y="6369"/>
                    <a:pt x="21600" y="5077"/>
                    <a:pt x="21600" y="3877"/>
                  </a:cubicBezTo>
                  <a:cubicBezTo>
                    <a:pt x="21600" y="2769"/>
                    <a:pt x="21415" y="1846"/>
                    <a:pt x="21045" y="1108"/>
                  </a:cubicBezTo>
                  <a:cubicBezTo>
                    <a:pt x="20675" y="369"/>
                    <a:pt x="20212" y="0"/>
                    <a:pt x="19657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295" y="0"/>
                    <a:pt x="833" y="462"/>
                    <a:pt x="509" y="1292"/>
                  </a:cubicBezTo>
                  <a:cubicBezTo>
                    <a:pt x="185" y="2123"/>
                    <a:pt x="0" y="3138"/>
                    <a:pt x="0" y="4338"/>
                  </a:cubicBezTo>
                  <a:cubicBezTo>
                    <a:pt x="0" y="5354"/>
                    <a:pt x="231" y="6462"/>
                    <a:pt x="648" y="7662"/>
                  </a:cubicBezTo>
                  <a:cubicBezTo>
                    <a:pt x="1110" y="8862"/>
                    <a:pt x="1573" y="9785"/>
                    <a:pt x="2081" y="10431"/>
                  </a:cubicBezTo>
                  <a:close/>
                  <a:moveTo>
                    <a:pt x="2081" y="10431"/>
                  </a:moveTo>
                  <a:cubicBezTo>
                    <a:pt x="2081" y="10431"/>
                    <a:pt x="2081" y="10431"/>
                    <a:pt x="2081" y="10431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80879"/>
              <a:ext cx="713863" cy="38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7" y="1995"/>
                  </a:moveTo>
                  <a:cubicBezTo>
                    <a:pt x="17761" y="5378"/>
                    <a:pt x="15772" y="7981"/>
                    <a:pt x="14385" y="9802"/>
                  </a:cubicBezTo>
                  <a:cubicBezTo>
                    <a:pt x="13922" y="10410"/>
                    <a:pt x="13552" y="10930"/>
                    <a:pt x="13275" y="11277"/>
                  </a:cubicBezTo>
                  <a:cubicBezTo>
                    <a:pt x="12997" y="11624"/>
                    <a:pt x="12627" y="11971"/>
                    <a:pt x="12164" y="12405"/>
                  </a:cubicBezTo>
                  <a:cubicBezTo>
                    <a:pt x="11656" y="12752"/>
                    <a:pt x="11239" y="12925"/>
                    <a:pt x="10823" y="12925"/>
                  </a:cubicBezTo>
                  <a:cubicBezTo>
                    <a:pt x="10777" y="12925"/>
                    <a:pt x="10777" y="12925"/>
                    <a:pt x="10777" y="12925"/>
                  </a:cubicBezTo>
                  <a:cubicBezTo>
                    <a:pt x="10361" y="12925"/>
                    <a:pt x="9944" y="12752"/>
                    <a:pt x="9482" y="12405"/>
                  </a:cubicBezTo>
                  <a:cubicBezTo>
                    <a:pt x="8973" y="11971"/>
                    <a:pt x="8603" y="11624"/>
                    <a:pt x="8325" y="11277"/>
                  </a:cubicBezTo>
                  <a:cubicBezTo>
                    <a:pt x="8048" y="10930"/>
                    <a:pt x="7678" y="10410"/>
                    <a:pt x="7215" y="9802"/>
                  </a:cubicBezTo>
                  <a:cubicBezTo>
                    <a:pt x="6105" y="8328"/>
                    <a:pt x="4116" y="5725"/>
                    <a:pt x="1203" y="1995"/>
                  </a:cubicBezTo>
                  <a:cubicBezTo>
                    <a:pt x="740" y="1388"/>
                    <a:pt x="370" y="781"/>
                    <a:pt x="0" y="0"/>
                  </a:cubicBezTo>
                  <a:cubicBezTo>
                    <a:pt x="0" y="17957"/>
                    <a:pt x="0" y="17957"/>
                    <a:pt x="0" y="17957"/>
                  </a:cubicBezTo>
                  <a:cubicBezTo>
                    <a:pt x="0" y="18998"/>
                    <a:pt x="185" y="19865"/>
                    <a:pt x="555" y="20559"/>
                  </a:cubicBezTo>
                  <a:cubicBezTo>
                    <a:pt x="925" y="21253"/>
                    <a:pt x="1388" y="21600"/>
                    <a:pt x="1943" y="21600"/>
                  </a:cubicBezTo>
                  <a:cubicBezTo>
                    <a:pt x="19657" y="21600"/>
                    <a:pt x="19657" y="21600"/>
                    <a:pt x="19657" y="21600"/>
                  </a:cubicBezTo>
                  <a:cubicBezTo>
                    <a:pt x="20212" y="21600"/>
                    <a:pt x="20675" y="21253"/>
                    <a:pt x="21045" y="20559"/>
                  </a:cubicBezTo>
                  <a:cubicBezTo>
                    <a:pt x="21415" y="19865"/>
                    <a:pt x="21600" y="18998"/>
                    <a:pt x="21600" y="1795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76" y="781"/>
                    <a:pt x="20860" y="1388"/>
                    <a:pt x="20397" y="1995"/>
                  </a:cubicBezTo>
                  <a:close/>
                  <a:moveTo>
                    <a:pt x="20397" y="1995"/>
                  </a:moveTo>
                  <a:cubicBezTo>
                    <a:pt x="20397" y="1995"/>
                    <a:pt x="20397" y="1995"/>
                    <a:pt x="20397" y="1995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29311" y="1302732"/>
            <a:ext cx="425557" cy="636666"/>
            <a:chOff x="0" y="0"/>
            <a:chExt cx="425556" cy="636664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425557" cy="6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9" y="3726"/>
                  </a:moveTo>
                  <a:cubicBezTo>
                    <a:pt x="20063" y="2916"/>
                    <a:pt x="19173" y="2214"/>
                    <a:pt x="18202" y="1728"/>
                  </a:cubicBezTo>
                  <a:cubicBezTo>
                    <a:pt x="17151" y="1188"/>
                    <a:pt x="16018" y="756"/>
                    <a:pt x="14724" y="432"/>
                  </a:cubicBezTo>
                  <a:cubicBezTo>
                    <a:pt x="13429" y="162"/>
                    <a:pt x="12135" y="0"/>
                    <a:pt x="10760" y="0"/>
                  </a:cubicBezTo>
                  <a:cubicBezTo>
                    <a:pt x="9465" y="0"/>
                    <a:pt x="8171" y="162"/>
                    <a:pt x="6876" y="432"/>
                  </a:cubicBezTo>
                  <a:cubicBezTo>
                    <a:pt x="5582" y="756"/>
                    <a:pt x="4449" y="1188"/>
                    <a:pt x="3398" y="1728"/>
                  </a:cubicBezTo>
                  <a:cubicBezTo>
                    <a:pt x="2427" y="2214"/>
                    <a:pt x="1537" y="2916"/>
                    <a:pt x="971" y="3726"/>
                  </a:cubicBezTo>
                  <a:cubicBezTo>
                    <a:pt x="324" y="4536"/>
                    <a:pt x="0" y="5400"/>
                    <a:pt x="0" y="6318"/>
                  </a:cubicBezTo>
                  <a:cubicBezTo>
                    <a:pt x="0" y="7776"/>
                    <a:pt x="728" y="9018"/>
                    <a:pt x="2184" y="10098"/>
                  </a:cubicBezTo>
                  <a:cubicBezTo>
                    <a:pt x="2831" y="10530"/>
                    <a:pt x="3317" y="10962"/>
                    <a:pt x="3721" y="11286"/>
                  </a:cubicBezTo>
                  <a:cubicBezTo>
                    <a:pt x="4126" y="11664"/>
                    <a:pt x="4611" y="12096"/>
                    <a:pt x="5016" y="12636"/>
                  </a:cubicBezTo>
                  <a:cubicBezTo>
                    <a:pt x="5420" y="13176"/>
                    <a:pt x="5663" y="13716"/>
                    <a:pt x="5744" y="14148"/>
                  </a:cubicBezTo>
                  <a:cubicBezTo>
                    <a:pt x="5016" y="14418"/>
                    <a:pt x="4692" y="14796"/>
                    <a:pt x="4692" y="15336"/>
                  </a:cubicBezTo>
                  <a:cubicBezTo>
                    <a:pt x="4692" y="15660"/>
                    <a:pt x="4935" y="15984"/>
                    <a:pt x="5258" y="16200"/>
                  </a:cubicBezTo>
                  <a:cubicBezTo>
                    <a:pt x="4935" y="16470"/>
                    <a:pt x="4692" y="16794"/>
                    <a:pt x="4692" y="17118"/>
                  </a:cubicBezTo>
                  <a:cubicBezTo>
                    <a:pt x="4692" y="17604"/>
                    <a:pt x="5016" y="17982"/>
                    <a:pt x="5663" y="18252"/>
                  </a:cubicBezTo>
                  <a:cubicBezTo>
                    <a:pt x="5501" y="18468"/>
                    <a:pt x="5420" y="18684"/>
                    <a:pt x="5420" y="18900"/>
                  </a:cubicBezTo>
                  <a:cubicBezTo>
                    <a:pt x="5420" y="19332"/>
                    <a:pt x="5582" y="19710"/>
                    <a:pt x="6067" y="19926"/>
                  </a:cubicBezTo>
                  <a:cubicBezTo>
                    <a:pt x="6472" y="20142"/>
                    <a:pt x="7038" y="20250"/>
                    <a:pt x="7685" y="20250"/>
                  </a:cubicBezTo>
                  <a:cubicBezTo>
                    <a:pt x="8009" y="20682"/>
                    <a:pt x="8413" y="21006"/>
                    <a:pt x="8980" y="21276"/>
                  </a:cubicBezTo>
                  <a:cubicBezTo>
                    <a:pt x="9546" y="21492"/>
                    <a:pt x="10112" y="21600"/>
                    <a:pt x="10760" y="21600"/>
                  </a:cubicBezTo>
                  <a:cubicBezTo>
                    <a:pt x="11488" y="21600"/>
                    <a:pt x="12054" y="21492"/>
                    <a:pt x="12620" y="21276"/>
                  </a:cubicBezTo>
                  <a:cubicBezTo>
                    <a:pt x="13187" y="21006"/>
                    <a:pt x="13591" y="20682"/>
                    <a:pt x="13915" y="20250"/>
                  </a:cubicBezTo>
                  <a:cubicBezTo>
                    <a:pt x="14562" y="20250"/>
                    <a:pt x="15128" y="20142"/>
                    <a:pt x="15533" y="19926"/>
                  </a:cubicBezTo>
                  <a:cubicBezTo>
                    <a:pt x="15937" y="19710"/>
                    <a:pt x="16180" y="19332"/>
                    <a:pt x="16180" y="18900"/>
                  </a:cubicBezTo>
                  <a:cubicBezTo>
                    <a:pt x="16180" y="18684"/>
                    <a:pt x="16099" y="18468"/>
                    <a:pt x="15937" y="18252"/>
                  </a:cubicBezTo>
                  <a:cubicBezTo>
                    <a:pt x="16584" y="17982"/>
                    <a:pt x="16908" y="17604"/>
                    <a:pt x="16908" y="17118"/>
                  </a:cubicBezTo>
                  <a:cubicBezTo>
                    <a:pt x="16908" y="16794"/>
                    <a:pt x="16665" y="16470"/>
                    <a:pt x="16342" y="16200"/>
                  </a:cubicBezTo>
                  <a:cubicBezTo>
                    <a:pt x="16665" y="15984"/>
                    <a:pt x="16908" y="15660"/>
                    <a:pt x="16908" y="15336"/>
                  </a:cubicBezTo>
                  <a:cubicBezTo>
                    <a:pt x="16908" y="14796"/>
                    <a:pt x="16503" y="14418"/>
                    <a:pt x="15856" y="14148"/>
                  </a:cubicBezTo>
                  <a:cubicBezTo>
                    <a:pt x="15937" y="13716"/>
                    <a:pt x="16180" y="13176"/>
                    <a:pt x="16584" y="12636"/>
                  </a:cubicBezTo>
                  <a:cubicBezTo>
                    <a:pt x="16989" y="12096"/>
                    <a:pt x="17474" y="11664"/>
                    <a:pt x="17879" y="11286"/>
                  </a:cubicBezTo>
                  <a:cubicBezTo>
                    <a:pt x="18283" y="10962"/>
                    <a:pt x="18769" y="10530"/>
                    <a:pt x="19416" y="10098"/>
                  </a:cubicBezTo>
                  <a:cubicBezTo>
                    <a:pt x="20872" y="9018"/>
                    <a:pt x="21600" y="7776"/>
                    <a:pt x="21600" y="6318"/>
                  </a:cubicBezTo>
                  <a:cubicBezTo>
                    <a:pt x="21600" y="5400"/>
                    <a:pt x="21276" y="4536"/>
                    <a:pt x="20629" y="3726"/>
                  </a:cubicBezTo>
                  <a:close/>
                  <a:moveTo>
                    <a:pt x="17474" y="8856"/>
                  </a:moveTo>
                  <a:cubicBezTo>
                    <a:pt x="17312" y="8964"/>
                    <a:pt x="17070" y="9072"/>
                    <a:pt x="16827" y="9288"/>
                  </a:cubicBezTo>
                  <a:cubicBezTo>
                    <a:pt x="16503" y="9504"/>
                    <a:pt x="16342" y="9666"/>
                    <a:pt x="16180" y="9774"/>
                  </a:cubicBezTo>
                  <a:cubicBezTo>
                    <a:pt x="14400" y="11232"/>
                    <a:pt x="13348" y="12582"/>
                    <a:pt x="13187" y="13986"/>
                  </a:cubicBezTo>
                  <a:cubicBezTo>
                    <a:pt x="8413" y="13986"/>
                    <a:pt x="8413" y="13986"/>
                    <a:pt x="8413" y="13986"/>
                  </a:cubicBezTo>
                  <a:cubicBezTo>
                    <a:pt x="8252" y="12582"/>
                    <a:pt x="7200" y="11232"/>
                    <a:pt x="5420" y="9774"/>
                  </a:cubicBezTo>
                  <a:cubicBezTo>
                    <a:pt x="5258" y="9666"/>
                    <a:pt x="5097" y="9504"/>
                    <a:pt x="4773" y="9288"/>
                  </a:cubicBezTo>
                  <a:cubicBezTo>
                    <a:pt x="4449" y="9072"/>
                    <a:pt x="4288" y="8964"/>
                    <a:pt x="4126" y="8856"/>
                  </a:cubicBezTo>
                  <a:cubicBezTo>
                    <a:pt x="3155" y="8100"/>
                    <a:pt x="2670" y="7236"/>
                    <a:pt x="2670" y="6318"/>
                  </a:cubicBezTo>
                  <a:cubicBezTo>
                    <a:pt x="2670" y="5616"/>
                    <a:pt x="2912" y="5022"/>
                    <a:pt x="3398" y="4428"/>
                  </a:cubicBezTo>
                  <a:cubicBezTo>
                    <a:pt x="3883" y="3834"/>
                    <a:pt x="4530" y="3348"/>
                    <a:pt x="5339" y="2970"/>
                  </a:cubicBezTo>
                  <a:cubicBezTo>
                    <a:pt x="6067" y="2646"/>
                    <a:pt x="6957" y="2322"/>
                    <a:pt x="7928" y="2106"/>
                  </a:cubicBezTo>
                  <a:cubicBezTo>
                    <a:pt x="8899" y="1890"/>
                    <a:pt x="9789" y="1782"/>
                    <a:pt x="10760" y="1782"/>
                  </a:cubicBezTo>
                  <a:cubicBezTo>
                    <a:pt x="11730" y="1782"/>
                    <a:pt x="12701" y="1890"/>
                    <a:pt x="13672" y="2106"/>
                  </a:cubicBezTo>
                  <a:cubicBezTo>
                    <a:pt x="14643" y="2322"/>
                    <a:pt x="15452" y="2646"/>
                    <a:pt x="16261" y="2970"/>
                  </a:cubicBezTo>
                  <a:cubicBezTo>
                    <a:pt x="17070" y="3348"/>
                    <a:pt x="17717" y="3834"/>
                    <a:pt x="18202" y="4428"/>
                  </a:cubicBezTo>
                  <a:cubicBezTo>
                    <a:pt x="18688" y="5022"/>
                    <a:pt x="18930" y="5616"/>
                    <a:pt x="18930" y="6318"/>
                  </a:cubicBezTo>
                  <a:cubicBezTo>
                    <a:pt x="18930" y="7236"/>
                    <a:pt x="18445" y="8100"/>
                    <a:pt x="17474" y="8856"/>
                  </a:cubicBezTo>
                  <a:close/>
                  <a:moveTo>
                    <a:pt x="17474" y="8856"/>
                  </a:moveTo>
                  <a:cubicBezTo>
                    <a:pt x="17474" y="8856"/>
                    <a:pt x="17474" y="8856"/>
                    <a:pt x="17474" y="8856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9082" y="119583"/>
              <a:ext cx="10689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1" y="1728"/>
                  </a:moveTo>
                  <a:cubicBezTo>
                    <a:pt x="8382" y="432"/>
                    <a:pt x="5481" y="0"/>
                    <a:pt x="2579" y="0"/>
                  </a:cubicBezTo>
                  <a:cubicBezTo>
                    <a:pt x="1934" y="0"/>
                    <a:pt x="1290" y="432"/>
                    <a:pt x="967" y="1296"/>
                  </a:cubicBezTo>
                  <a:cubicBezTo>
                    <a:pt x="322" y="1728"/>
                    <a:pt x="0" y="2592"/>
                    <a:pt x="0" y="3456"/>
                  </a:cubicBezTo>
                  <a:cubicBezTo>
                    <a:pt x="0" y="4752"/>
                    <a:pt x="322" y="5616"/>
                    <a:pt x="967" y="6048"/>
                  </a:cubicBezTo>
                  <a:cubicBezTo>
                    <a:pt x="1290" y="6912"/>
                    <a:pt x="1934" y="7344"/>
                    <a:pt x="2579" y="7344"/>
                  </a:cubicBezTo>
                  <a:cubicBezTo>
                    <a:pt x="5803" y="7344"/>
                    <a:pt x="8704" y="8208"/>
                    <a:pt x="11606" y="9936"/>
                  </a:cubicBezTo>
                  <a:cubicBezTo>
                    <a:pt x="14830" y="12096"/>
                    <a:pt x="16119" y="14688"/>
                    <a:pt x="16119" y="18144"/>
                  </a:cubicBezTo>
                  <a:cubicBezTo>
                    <a:pt x="16119" y="19008"/>
                    <a:pt x="16442" y="19872"/>
                    <a:pt x="17087" y="20736"/>
                  </a:cubicBezTo>
                  <a:cubicBezTo>
                    <a:pt x="17409" y="21168"/>
                    <a:pt x="18054" y="21600"/>
                    <a:pt x="19021" y="21600"/>
                  </a:cubicBezTo>
                  <a:cubicBezTo>
                    <a:pt x="19666" y="21600"/>
                    <a:pt x="20310" y="21168"/>
                    <a:pt x="20633" y="20736"/>
                  </a:cubicBezTo>
                  <a:cubicBezTo>
                    <a:pt x="21278" y="19872"/>
                    <a:pt x="21600" y="19008"/>
                    <a:pt x="21600" y="18144"/>
                  </a:cubicBezTo>
                  <a:cubicBezTo>
                    <a:pt x="21600" y="14256"/>
                    <a:pt x="20633" y="10800"/>
                    <a:pt x="18376" y="7776"/>
                  </a:cubicBezTo>
                  <a:cubicBezTo>
                    <a:pt x="16442" y="5184"/>
                    <a:pt x="13863" y="3024"/>
                    <a:pt x="10961" y="1728"/>
                  </a:cubicBezTo>
                  <a:close/>
                  <a:moveTo>
                    <a:pt x="10961" y="1728"/>
                  </a:moveTo>
                  <a:cubicBezTo>
                    <a:pt x="10961" y="1728"/>
                    <a:pt x="10961" y="1728"/>
                    <a:pt x="10961" y="172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4" name="Shape 244"/>
          <p:cNvSpPr/>
          <p:nvPr/>
        </p:nvSpPr>
        <p:spPr>
          <a:xfrm>
            <a:off x="8387602" y="357251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8480158" y="5992345"/>
            <a:ext cx="552562" cy="66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7" y="270"/>
                </a:moveTo>
                <a:cubicBezTo>
                  <a:pt x="21018" y="108"/>
                  <a:pt x="20824" y="0"/>
                  <a:pt x="20501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776" y="0"/>
                  <a:pt x="517" y="108"/>
                  <a:pt x="323" y="270"/>
                </a:cubicBezTo>
                <a:cubicBezTo>
                  <a:pt x="129" y="432"/>
                  <a:pt x="0" y="648"/>
                  <a:pt x="0" y="918"/>
                </a:cubicBezTo>
                <a:cubicBezTo>
                  <a:pt x="0" y="11718"/>
                  <a:pt x="0" y="11718"/>
                  <a:pt x="0" y="11718"/>
                </a:cubicBezTo>
                <a:cubicBezTo>
                  <a:pt x="0" y="12528"/>
                  <a:pt x="194" y="13338"/>
                  <a:pt x="582" y="14094"/>
                </a:cubicBezTo>
                <a:cubicBezTo>
                  <a:pt x="970" y="14904"/>
                  <a:pt x="1423" y="15606"/>
                  <a:pt x="1940" y="16200"/>
                </a:cubicBezTo>
                <a:cubicBezTo>
                  <a:pt x="2522" y="16848"/>
                  <a:pt x="3169" y="17442"/>
                  <a:pt x="3945" y="18036"/>
                </a:cubicBezTo>
                <a:cubicBezTo>
                  <a:pt x="4721" y="18576"/>
                  <a:pt x="5432" y="19062"/>
                  <a:pt x="6079" y="19494"/>
                </a:cubicBezTo>
                <a:cubicBezTo>
                  <a:pt x="6726" y="19872"/>
                  <a:pt x="7437" y="20196"/>
                  <a:pt x="8149" y="20574"/>
                </a:cubicBezTo>
                <a:cubicBezTo>
                  <a:pt x="8860" y="20898"/>
                  <a:pt x="9313" y="21114"/>
                  <a:pt x="9636" y="21276"/>
                </a:cubicBezTo>
                <a:cubicBezTo>
                  <a:pt x="9959" y="21384"/>
                  <a:pt x="10153" y="21492"/>
                  <a:pt x="10347" y="21546"/>
                </a:cubicBezTo>
                <a:cubicBezTo>
                  <a:pt x="10477" y="21600"/>
                  <a:pt x="10606" y="21600"/>
                  <a:pt x="10800" y="21600"/>
                </a:cubicBezTo>
                <a:cubicBezTo>
                  <a:pt x="10929" y="21600"/>
                  <a:pt x="11123" y="21600"/>
                  <a:pt x="11253" y="21546"/>
                </a:cubicBezTo>
                <a:cubicBezTo>
                  <a:pt x="11382" y="21492"/>
                  <a:pt x="11641" y="21384"/>
                  <a:pt x="11964" y="21276"/>
                </a:cubicBezTo>
                <a:cubicBezTo>
                  <a:pt x="12223" y="21114"/>
                  <a:pt x="12740" y="20898"/>
                  <a:pt x="13451" y="20574"/>
                </a:cubicBezTo>
                <a:cubicBezTo>
                  <a:pt x="14163" y="20196"/>
                  <a:pt x="14874" y="19872"/>
                  <a:pt x="15521" y="19494"/>
                </a:cubicBezTo>
                <a:cubicBezTo>
                  <a:pt x="16168" y="19062"/>
                  <a:pt x="16879" y="18576"/>
                  <a:pt x="17655" y="18036"/>
                </a:cubicBezTo>
                <a:cubicBezTo>
                  <a:pt x="18366" y="17442"/>
                  <a:pt x="19078" y="16848"/>
                  <a:pt x="19595" y="16200"/>
                </a:cubicBezTo>
                <a:cubicBezTo>
                  <a:pt x="20177" y="15606"/>
                  <a:pt x="20630" y="14904"/>
                  <a:pt x="21018" y="14094"/>
                </a:cubicBezTo>
                <a:cubicBezTo>
                  <a:pt x="21406" y="13338"/>
                  <a:pt x="21600" y="12528"/>
                  <a:pt x="21600" y="11718"/>
                </a:cubicBezTo>
                <a:cubicBezTo>
                  <a:pt x="21600" y="918"/>
                  <a:pt x="21600" y="918"/>
                  <a:pt x="21600" y="918"/>
                </a:cubicBezTo>
                <a:cubicBezTo>
                  <a:pt x="21600" y="648"/>
                  <a:pt x="21471" y="432"/>
                  <a:pt x="21277" y="270"/>
                </a:cubicBezTo>
                <a:close/>
                <a:moveTo>
                  <a:pt x="18366" y="11718"/>
                </a:moveTo>
                <a:cubicBezTo>
                  <a:pt x="18366" y="13338"/>
                  <a:pt x="17008" y="15066"/>
                  <a:pt x="14357" y="16794"/>
                </a:cubicBezTo>
                <a:cubicBezTo>
                  <a:pt x="13322" y="17496"/>
                  <a:pt x="12158" y="18144"/>
                  <a:pt x="10800" y="18684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8366" y="2700"/>
                  <a:pt x="18366" y="2700"/>
                  <a:pt x="18366" y="2700"/>
                </a:cubicBezTo>
                <a:lnTo>
                  <a:pt x="18366" y="11718"/>
                </a:lnTo>
                <a:close/>
                <a:moveTo>
                  <a:pt x="18366" y="11718"/>
                </a:moveTo>
                <a:cubicBezTo>
                  <a:pt x="18366" y="11718"/>
                  <a:pt x="18366" y="11718"/>
                  <a:pt x="18366" y="11718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2" name="Group 31"/>
          <p:cNvGrpSpPr/>
          <p:nvPr/>
        </p:nvGrpSpPr>
        <p:grpSpPr>
          <a:xfrm>
            <a:off x="210185" y="816610"/>
            <a:ext cx="5788660" cy="2159635"/>
            <a:chOff x="1106474" y="717777"/>
            <a:chExt cx="4987377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106474" y="1615134"/>
              <a:ext cx="4987377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关键类说明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1102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538739" y="3322548"/>
            <a:ext cx="1565329" cy="1565329"/>
            <a:chOff x="3975572" y="3670645"/>
            <a:chExt cx="1565329" cy="1565329"/>
          </a:xfrm>
        </p:grpSpPr>
        <p:sp>
          <p:nvSpPr>
            <p:cNvPr id="49" name="Oval 48"/>
            <p:cNvSpPr/>
            <p:nvPr/>
          </p:nvSpPr>
          <p:spPr>
            <a:xfrm>
              <a:off x="3975572" y="3670645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79662" y="4216876"/>
              <a:ext cx="502931" cy="472866"/>
              <a:chOff x="7431687" y="3513856"/>
              <a:chExt cx="502931" cy="472866"/>
            </a:xfrm>
            <a:solidFill>
              <a:schemeClr val="bg1"/>
            </a:solidFill>
          </p:grpSpPr>
          <p:sp>
            <p:nvSpPr>
              <p:cNvPr id="51" name="Freeform 141"/>
              <p:cNvSpPr>
                <a:spLocks noEditPoints="1"/>
              </p:cNvSpPr>
              <p:nvPr/>
            </p:nvSpPr>
            <p:spPr bwMode="auto">
              <a:xfrm>
                <a:off x="7683152" y="3513856"/>
                <a:ext cx="251466" cy="472866"/>
              </a:xfrm>
              <a:custGeom>
                <a:avLst/>
                <a:gdLst>
                  <a:gd name="T0" fmla="*/ 5 w 92"/>
                  <a:gd name="T1" fmla="*/ 130 h 173"/>
                  <a:gd name="T2" fmla="*/ 8 w 92"/>
                  <a:gd name="T3" fmla="*/ 143 h 173"/>
                  <a:gd name="T4" fmla="*/ 5 w 92"/>
                  <a:gd name="T5" fmla="*/ 146 h 173"/>
                  <a:gd name="T6" fmla="*/ 0 w 92"/>
                  <a:gd name="T7" fmla="*/ 130 h 173"/>
                  <a:gd name="T8" fmla="*/ 62 w 92"/>
                  <a:gd name="T9" fmla="*/ 73 h 173"/>
                  <a:gd name="T10" fmla="*/ 65 w 92"/>
                  <a:gd name="T11" fmla="*/ 86 h 173"/>
                  <a:gd name="T12" fmla="*/ 62 w 92"/>
                  <a:gd name="T13" fmla="*/ 89 h 173"/>
                  <a:gd name="T14" fmla="*/ 50 w 92"/>
                  <a:gd name="T15" fmla="*/ 88 h 173"/>
                  <a:gd name="T16" fmla="*/ 49 w 92"/>
                  <a:gd name="T17" fmla="*/ 75 h 173"/>
                  <a:gd name="T18" fmla="*/ 51 w 92"/>
                  <a:gd name="T19" fmla="*/ 73 h 173"/>
                  <a:gd name="T20" fmla="*/ 34 w 92"/>
                  <a:gd name="T21" fmla="*/ 73 h 173"/>
                  <a:gd name="T22" fmla="*/ 37 w 92"/>
                  <a:gd name="T23" fmla="*/ 86 h 173"/>
                  <a:gd name="T24" fmla="*/ 34 w 92"/>
                  <a:gd name="T25" fmla="*/ 89 h 173"/>
                  <a:gd name="T26" fmla="*/ 21 w 92"/>
                  <a:gd name="T27" fmla="*/ 88 h 173"/>
                  <a:gd name="T28" fmla="*/ 20 w 92"/>
                  <a:gd name="T29" fmla="*/ 75 h 173"/>
                  <a:gd name="T30" fmla="*/ 23 w 92"/>
                  <a:gd name="T31" fmla="*/ 73 h 173"/>
                  <a:gd name="T32" fmla="*/ 5 w 92"/>
                  <a:gd name="T33" fmla="*/ 73 h 173"/>
                  <a:gd name="T34" fmla="*/ 8 w 92"/>
                  <a:gd name="T35" fmla="*/ 86 h 173"/>
                  <a:gd name="T36" fmla="*/ 5 w 92"/>
                  <a:gd name="T37" fmla="*/ 89 h 173"/>
                  <a:gd name="T38" fmla="*/ 0 w 92"/>
                  <a:gd name="T39" fmla="*/ 73 h 173"/>
                  <a:gd name="T40" fmla="*/ 62 w 92"/>
                  <a:gd name="T41" fmla="*/ 101 h 173"/>
                  <a:gd name="T42" fmla="*/ 65 w 92"/>
                  <a:gd name="T43" fmla="*/ 114 h 173"/>
                  <a:gd name="T44" fmla="*/ 62 w 92"/>
                  <a:gd name="T45" fmla="*/ 117 h 173"/>
                  <a:gd name="T46" fmla="*/ 50 w 92"/>
                  <a:gd name="T47" fmla="*/ 116 h 173"/>
                  <a:gd name="T48" fmla="*/ 49 w 92"/>
                  <a:gd name="T49" fmla="*/ 103 h 173"/>
                  <a:gd name="T50" fmla="*/ 51 w 92"/>
                  <a:gd name="T51" fmla="*/ 101 h 173"/>
                  <a:gd name="T52" fmla="*/ 34 w 92"/>
                  <a:gd name="T53" fmla="*/ 101 h 173"/>
                  <a:gd name="T54" fmla="*/ 37 w 92"/>
                  <a:gd name="T55" fmla="*/ 114 h 173"/>
                  <a:gd name="T56" fmla="*/ 34 w 92"/>
                  <a:gd name="T57" fmla="*/ 117 h 173"/>
                  <a:gd name="T58" fmla="*/ 21 w 92"/>
                  <a:gd name="T59" fmla="*/ 116 h 173"/>
                  <a:gd name="T60" fmla="*/ 20 w 92"/>
                  <a:gd name="T61" fmla="*/ 103 h 173"/>
                  <a:gd name="T62" fmla="*/ 23 w 92"/>
                  <a:gd name="T63" fmla="*/ 101 h 173"/>
                  <a:gd name="T64" fmla="*/ 5 w 92"/>
                  <a:gd name="T65" fmla="*/ 101 h 173"/>
                  <a:gd name="T66" fmla="*/ 8 w 92"/>
                  <a:gd name="T67" fmla="*/ 114 h 173"/>
                  <a:gd name="T68" fmla="*/ 5 w 92"/>
                  <a:gd name="T69" fmla="*/ 117 h 173"/>
                  <a:gd name="T70" fmla="*/ 0 w 92"/>
                  <a:gd name="T71" fmla="*/ 101 h 173"/>
                  <a:gd name="T72" fmla="*/ 76 w 92"/>
                  <a:gd name="T73" fmla="*/ 155 h 173"/>
                  <a:gd name="T74" fmla="*/ 69 w 92"/>
                  <a:gd name="T75" fmla="*/ 159 h 173"/>
                  <a:gd name="T76" fmla="*/ 71 w 92"/>
                  <a:gd name="T77" fmla="*/ 173 h 173"/>
                  <a:gd name="T78" fmla="*/ 79 w 92"/>
                  <a:gd name="T79" fmla="*/ 171 h 173"/>
                  <a:gd name="T80" fmla="*/ 89 w 92"/>
                  <a:gd name="T81" fmla="*/ 164 h 173"/>
                  <a:gd name="T82" fmla="*/ 92 w 92"/>
                  <a:gd name="T83" fmla="*/ 154 h 173"/>
                  <a:gd name="T84" fmla="*/ 92 w 92"/>
                  <a:gd name="T85" fmla="*/ 40 h 173"/>
                  <a:gd name="T86" fmla="*/ 85 w 92"/>
                  <a:gd name="T87" fmla="*/ 30 h 173"/>
                  <a:gd name="T88" fmla="*/ 75 w 92"/>
                  <a:gd name="T89" fmla="*/ 25 h 173"/>
                  <a:gd name="T90" fmla="*/ 0 w 92"/>
                  <a:gd name="T91" fmla="*/ 58 h 173"/>
                  <a:gd name="T92" fmla="*/ 72 w 92"/>
                  <a:gd name="T93" fmla="*/ 59 h 173"/>
                  <a:gd name="T94" fmla="*/ 77 w 92"/>
                  <a:gd name="T95" fmla="*/ 67 h 173"/>
                  <a:gd name="T96" fmla="*/ 34 w 92"/>
                  <a:gd name="T97" fmla="*/ 15 h 173"/>
                  <a:gd name="T98" fmla="*/ 34 w 92"/>
                  <a:gd name="T99" fmla="*/ 4 h 173"/>
                  <a:gd name="T100" fmla="*/ 38 w 92"/>
                  <a:gd name="T101" fmla="*/ 0 h 173"/>
                  <a:gd name="T102" fmla="*/ 55 w 92"/>
                  <a:gd name="T103" fmla="*/ 0 h 173"/>
                  <a:gd name="T104" fmla="*/ 58 w 92"/>
                  <a:gd name="T105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" h="173">
                    <a:moveTo>
                      <a:pt x="0" y="130"/>
                    </a:moveTo>
                    <a:lnTo>
                      <a:pt x="5" y="130"/>
                    </a:lnTo>
                    <a:lnTo>
                      <a:pt x="5" y="130"/>
                    </a:lnTo>
                    <a:lnTo>
                      <a:pt x="7" y="130"/>
                    </a:lnTo>
                    <a:lnTo>
                      <a:pt x="8" y="132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7" y="145"/>
                    </a:lnTo>
                    <a:lnTo>
                      <a:pt x="5" y="146"/>
                    </a:lnTo>
                    <a:lnTo>
                      <a:pt x="0" y="146"/>
                    </a:lnTo>
                    <a:lnTo>
                      <a:pt x="0" y="130"/>
                    </a:lnTo>
                    <a:lnTo>
                      <a:pt x="0" y="130"/>
                    </a:lnTo>
                    <a:close/>
                    <a:moveTo>
                      <a:pt x="51" y="73"/>
                    </a:moveTo>
                    <a:lnTo>
                      <a:pt x="62" y="73"/>
                    </a:lnTo>
                    <a:lnTo>
                      <a:pt x="62" y="73"/>
                    </a:lnTo>
                    <a:lnTo>
                      <a:pt x="64" y="74"/>
                    </a:lnTo>
                    <a:lnTo>
                      <a:pt x="65" y="7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89"/>
                    </a:lnTo>
                    <a:lnTo>
                      <a:pt x="51" y="89"/>
                    </a:lnTo>
                    <a:lnTo>
                      <a:pt x="51" y="89"/>
                    </a:lnTo>
                    <a:lnTo>
                      <a:pt x="50" y="88"/>
                    </a:lnTo>
                    <a:lnTo>
                      <a:pt x="49" y="86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1" y="73"/>
                    </a:lnTo>
                    <a:lnTo>
                      <a:pt x="51" y="73"/>
                    </a:lnTo>
                    <a:close/>
                    <a:moveTo>
                      <a:pt x="23" y="73"/>
                    </a:moveTo>
                    <a:lnTo>
                      <a:pt x="34" y="73"/>
                    </a:lnTo>
                    <a:lnTo>
                      <a:pt x="34" y="73"/>
                    </a:lnTo>
                    <a:lnTo>
                      <a:pt x="36" y="74"/>
                    </a:lnTo>
                    <a:lnTo>
                      <a:pt x="37" y="75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36" y="88"/>
                    </a:lnTo>
                    <a:lnTo>
                      <a:pt x="34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1" y="88"/>
                    </a:lnTo>
                    <a:lnTo>
                      <a:pt x="20" y="86"/>
                    </a:lnTo>
                    <a:lnTo>
                      <a:pt x="20" y="75"/>
                    </a:lnTo>
                    <a:lnTo>
                      <a:pt x="20" y="75"/>
                    </a:lnTo>
                    <a:lnTo>
                      <a:pt x="21" y="74"/>
                    </a:lnTo>
                    <a:lnTo>
                      <a:pt x="23" y="73"/>
                    </a:lnTo>
                    <a:lnTo>
                      <a:pt x="23" y="73"/>
                    </a:lnTo>
                    <a:close/>
                    <a:moveTo>
                      <a:pt x="0" y="73"/>
                    </a:moveTo>
                    <a:lnTo>
                      <a:pt x="5" y="73"/>
                    </a:lnTo>
                    <a:lnTo>
                      <a:pt x="5" y="73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7" y="88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  <a:moveTo>
                      <a:pt x="51" y="101"/>
                    </a:moveTo>
                    <a:lnTo>
                      <a:pt x="62" y="101"/>
                    </a:lnTo>
                    <a:lnTo>
                      <a:pt x="62" y="101"/>
                    </a:lnTo>
                    <a:lnTo>
                      <a:pt x="64" y="101"/>
                    </a:lnTo>
                    <a:lnTo>
                      <a:pt x="65" y="103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4" y="116"/>
                    </a:lnTo>
                    <a:lnTo>
                      <a:pt x="62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50" y="101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  <a:moveTo>
                      <a:pt x="23" y="101"/>
                    </a:moveTo>
                    <a:lnTo>
                      <a:pt x="34" y="101"/>
                    </a:lnTo>
                    <a:lnTo>
                      <a:pt x="34" y="101"/>
                    </a:lnTo>
                    <a:lnTo>
                      <a:pt x="36" y="101"/>
                    </a:lnTo>
                    <a:lnTo>
                      <a:pt x="37" y="103"/>
                    </a:lnTo>
                    <a:lnTo>
                      <a:pt x="37" y="114"/>
                    </a:lnTo>
                    <a:lnTo>
                      <a:pt x="37" y="114"/>
                    </a:lnTo>
                    <a:lnTo>
                      <a:pt x="36" y="116"/>
                    </a:lnTo>
                    <a:lnTo>
                      <a:pt x="34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1" y="116"/>
                    </a:lnTo>
                    <a:lnTo>
                      <a:pt x="20" y="114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21" y="101"/>
                    </a:lnTo>
                    <a:lnTo>
                      <a:pt x="23" y="101"/>
                    </a:lnTo>
                    <a:lnTo>
                      <a:pt x="23" y="101"/>
                    </a:lnTo>
                    <a:close/>
                    <a:moveTo>
                      <a:pt x="0" y="101"/>
                    </a:moveTo>
                    <a:lnTo>
                      <a:pt x="5" y="101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3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  <a:moveTo>
                      <a:pt x="77" y="152"/>
                    </a:moveTo>
                    <a:lnTo>
                      <a:pt x="77" y="152"/>
                    </a:lnTo>
                    <a:lnTo>
                      <a:pt x="76" y="155"/>
                    </a:lnTo>
                    <a:lnTo>
                      <a:pt x="74" y="157"/>
                    </a:lnTo>
                    <a:lnTo>
                      <a:pt x="72" y="159"/>
                    </a:lnTo>
                    <a:lnTo>
                      <a:pt x="69" y="159"/>
                    </a:lnTo>
                    <a:lnTo>
                      <a:pt x="0" y="159"/>
                    </a:lnTo>
                    <a:lnTo>
                      <a:pt x="0" y="173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75" y="173"/>
                    </a:lnTo>
                    <a:lnTo>
                      <a:pt x="79" y="171"/>
                    </a:lnTo>
                    <a:lnTo>
                      <a:pt x="82" y="170"/>
                    </a:lnTo>
                    <a:lnTo>
                      <a:pt x="85" y="167"/>
                    </a:lnTo>
                    <a:lnTo>
                      <a:pt x="89" y="164"/>
                    </a:lnTo>
                    <a:lnTo>
                      <a:pt x="90" y="161"/>
                    </a:lnTo>
                    <a:lnTo>
                      <a:pt x="92" y="157"/>
                    </a:lnTo>
                    <a:lnTo>
                      <a:pt x="92" y="154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0" y="36"/>
                    </a:lnTo>
                    <a:lnTo>
                      <a:pt x="89" y="33"/>
                    </a:lnTo>
                    <a:lnTo>
                      <a:pt x="85" y="30"/>
                    </a:lnTo>
                    <a:lnTo>
                      <a:pt x="82" y="27"/>
                    </a:lnTo>
                    <a:lnTo>
                      <a:pt x="79" y="26"/>
                    </a:lnTo>
                    <a:lnTo>
                      <a:pt x="75" y="25"/>
                    </a:lnTo>
                    <a:lnTo>
                      <a:pt x="71" y="24"/>
                    </a:lnTo>
                    <a:lnTo>
                      <a:pt x="0" y="24"/>
                    </a:lnTo>
                    <a:lnTo>
                      <a:pt x="0" y="58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72" y="59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7" y="67"/>
                    </a:lnTo>
                    <a:lnTo>
                      <a:pt x="77" y="152"/>
                    </a:lnTo>
                    <a:lnTo>
                      <a:pt x="77" y="152"/>
                    </a:lnTo>
                    <a:close/>
                    <a:moveTo>
                      <a:pt x="34" y="15"/>
                    </a:moveTo>
                    <a:lnTo>
                      <a:pt x="34" y="5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8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142"/>
              <p:cNvSpPr>
                <a:spLocks noEditPoints="1"/>
              </p:cNvSpPr>
              <p:nvPr/>
            </p:nvSpPr>
            <p:spPr bwMode="auto">
              <a:xfrm>
                <a:off x="7431687" y="3513856"/>
                <a:ext cx="251466" cy="472866"/>
              </a:xfrm>
              <a:custGeom>
                <a:avLst/>
                <a:gdLst>
                  <a:gd name="T0" fmla="*/ 41 w 92"/>
                  <a:gd name="T1" fmla="*/ 130 h 173"/>
                  <a:gd name="T2" fmla="*/ 43 w 92"/>
                  <a:gd name="T3" fmla="*/ 143 h 173"/>
                  <a:gd name="T4" fmla="*/ 41 w 92"/>
                  <a:gd name="T5" fmla="*/ 146 h 173"/>
                  <a:gd name="T6" fmla="*/ 28 w 92"/>
                  <a:gd name="T7" fmla="*/ 145 h 173"/>
                  <a:gd name="T8" fmla="*/ 27 w 92"/>
                  <a:gd name="T9" fmla="*/ 132 h 173"/>
                  <a:gd name="T10" fmla="*/ 30 w 92"/>
                  <a:gd name="T11" fmla="*/ 130 h 173"/>
                  <a:gd name="T12" fmla="*/ 22 w 92"/>
                  <a:gd name="T13" fmla="*/ 159 h 173"/>
                  <a:gd name="T14" fmla="*/ 17 w 92"/>
                  <a:gd name="T15" fmla="*/ 157 h 173"/>
                  <a:gd name="T16" fmla="*/ 15 w 92"/>
                  <a:gd name="T17" fmla="*/ 67 h 173"/>
                  <a:gd name="T18" fmla="*/ 17 w 92"/>
                  <a:gd name="T19" fmla="*/ 62 h 173"/>
                  <a:gd name="T20" fmla="*/ 92 w 92"/>
                  <a:gd name="T21" fmla="*/ 58 h 173"/>
                  <a:gd name="T22" fmla="*/ 21 w 92"/>
                  <a:gd name="T23" fmla="*/ 24 h 173"/>
                  <a:gd name="T24" fmla="*/ 9 w 92"/>
                  <a:gd name="T25" fmla="*/ 27 h 173"/>
                  <a:gd name="T26" fmla="*/ 1 w 92"/>
                  <a:gd name="T27" fmla="*/ 36 h 173"/>
                  <a:gd name="T28" fmla="*/ 0 w 92"/>
                  <a:gd name="T29" fmla="*/ 154 h 173"/>
                  <a:gd name="T30" fmla="*/ 1 w 92"/>
                  <a:gd name="T31" fmla="*/ 161 h 173"/>
                  <a:gd name="T32" fmla="*/ 9 w 92"/>
                  <a:gd name="T33" fmla="*/ 170 h 173"/>
                  <a:gd name="T34" fmla="*/ 21 w 92"/>
                  <a:gd name="T35" fmla="*/ 173 h 173"/>
                  <a:gd name="T36" fmla="*/ 92 w 92"/>
                  <a:gd name="T37" fmla="*/ 146 h 173"/>
                  <a:gd name="T38" fmla="*/ 85 w 92"/>
                  <a:gd name="T39" fmla="*/ 145 h 173"/>
                  <a:gd name="T40" fmla="*/ 84 w 92"/>
                  <a:gd name="T41" fmla="*/ 132 h 173"/>
                  <a:gd name="T42" fmla="*/ 92 w 92"/>
                  <a:gd name="T43" fmla="*/ 130 h 173"/>
                  <a:gd name="T44" fmla="*/ 92 w 92"/>
                  <a:gd name="T45" fmla="*/ 117 h 173"/>
                  <a:gd name="T46" fmla="*/ 85 w 92"/>
                  <a:gd name="T47" fmla="*/ 116 h 173"/>
                  <a:gd name="T48" fmla="*/ 84 w 92"/>
                  <a:gd name="T49" fmla="*/ 103 h 173"/>
                  <a:gd name="T50" fmla="*/ 92 w 92"/>
                  <a:gd name="T51" fmla="*/ 101 h 173"/>
                  <a:gd name="T52" fmla="*/ 92 w 92"/>
                  <a:gd name="T53" fmla="*/ 89 h 173"/>
                  <a:gd name="T54" fmla="*/ 85 w 92"/>
                  <a:gd name="T55" fmla="*/ 88 h 173"/>
                  <a:gd name="T56" fmla="*/ 84 w 92"/>
                  <a:gd name="T57" fmla="*/ 75 h 173"/>
                  <a:gd name="T58" fmla="*/ 92 w 92"/>
                  <a:gd name="T59" fmla="*/ 73 h 173"/>
                  <a:gd name="T60" fmla="*/ 58 w 92"/>
                  <a:gd name="T61" fmla="*/ 130 h 173"/>
                  <a:gd name="T62" fmla="*/ 72 w 92"/>
                  <a:gd name="T63" fmla="*/ 130 h 173"/>
                  <a:gd name="T64" fmla="*/ 72 w 92"/>
                  <a:gd name="T65" fmla="*/ 143 h 173"/>
                  <a:gd name="T66" fmla="*/ 58 w 92"/>
                  <a:gd name="T67" fmla="*/ 146 h 173"/>
                  <a:gd name="T68" fmla="*/ 55 w 92"/>
                  <a:gd name="T69" fmla="*/ 143 h 173"/>
                  <a:gd name="T70" fmla="*/ 56 w 92"/>
                  <a:gd name="T71" fmla="*/ 130 h 173"/>
                  <a:gd name="T72" fmla="*/ 58 w 92"/>
                  <a:gd name="T73" fmla="*/ 73 h 173"/>
                  <a:gd name="T74" fmla="*/ 72 w 92"/>
                  <a:gd name="T75" fmla="*/ 74 h 173"/>
                  <a:gd name="T76" fmla="*/ 72 w 92"/>
                  <a:gd name="T77" fmla="*/ 86 h 173"/>
                  <a:gd name="T78" fmla="*/ 58 w 92"/>
                  <a:gd name="T79" fmla="*/ 89 h 173"/>
                  <a:gd name="T80" fmla="*/ 55 w 92"/>
                  <a:gd name="T81" fmla="*/ 86 h 173"/>
                  <a:gd name="T82" fmla="*/ 56 w 92"/>
                  <a:gd name="T83" fmla="*/ 74 h 173"/>
                  <a:gd name="T84" fmla="*/ 30 w 92"/>
                  <a:gd name="T85" fmla="*/ 101 h 173"/>
                  <a:gd name="T86" fmla="*/ 43 w 92"/>
                  <a:gd name="T87" fmla="*/ 101 h 173"/>
                  <a:gd name="T88" fmla="*/ 43 w 92"/>
                  <a:gd name="T89" fmla="*/ 114 h 173"/>
                  <a:gd name="T90" fmla="*/ 30 w 92"/>
                  <a:gd name="T91" fmla="*/ 117 h 173"/>
                  <a:gd name="T92" fmla="*/ 27 w 92"/>
                  <a:gd name="T93" fmla="*/ 114 h 173"/>
                  <a:gd name="T94" fmla="*/ 28 w 92"/>
                  <a:gd name="T95" fmla="*/ 101 h 173"/>
                  <a:gd name="T96" fmla="*/ 58 w 92"/>
                  <a:gd name="T97" fmla="*/ 101 h 173"/>
                  <a:gd name="T98" fmla="*/ 72 w 92"/>
                  <a:gd name="T99" fmla="*/ 101 h 173"/>
                  <a:gd name="T100" fmla="*/ 72 w 92"/>
                  <a:gd name="T101" fmla="*/ 114 h 173"/>
                  <a:gd name="T102" fmla="*/ 58 w 92"/>
                  <a:gd name="T103" fmla="*/ 117 h 173"/>
                  <a:gd name="T104" fmla="*/ 55 w 92"/>
                  <a:gd name="T105" fmla="*/ 114 h 173"/>
                  <a:gd name="T106" fmla="*/ 56 w 92"/>
                  <a:gd name="T107" fmla="*/ 101 h 173"/>
                  <a:gd name="T108" fmla="*/ 33 w 92"/>
                  <a:gd name="T109" fmla="*/ 15 h 173"/>
                  <a:gd name="T110" fmla="*/ 34 w 92"/>
                  <a:gd name="T111" fmla="*/ 4 h 173"/>
                  <a:gd name="T112" fmla="*/ 38 w 92"/>
                  <a:gd name="T113" fmla="*/ 0 h 173"/>
                  <a:gd name="T114" fmla="*/ 55 w 92"/>
                  <a:gd name="T115" fmla="*/ 0 h 173"/>
                  <a:gd name="T116" fmla="*/ 58 w 9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73">
                    <a:moveTo>
                      <a:pt x="30" y="130"/>
                    </a:moveTo>
                    <a:lnTo>
                      <a:pt x="41" y="130"/>
                    </a:lnTo>
                    <a:lnTo>
                      <a:pt x="41" y="130"/>
                    </a:lnTo>
                    <a:lnTo>
                      <a:pt x="43" y="130"/>
                    </a:lnTo>
                    <a:lnTo>
                      <a:pt x="43" y="132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43" y="145"/>
                    </a:lnTo>
                    <a:lnTo>
                      <a:pt x="41" y="146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28" y="145"/>
                    </a:lnTo>
                    <a:lnTo>
                      <a:pt x="27" y="143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0" y="130"/>
                    </a:lnTo>
                    <a:close/>
                    <a:moveTo>
                      <a:pt x="92" y="173"/>
                    </a:moveTo>
                    <a:lnTo>
                      <a:pt x="92" y="159"/>
                    </a:lnTo>
                    <a:lnTo>
                      <a:pt x="22" y="159"/>
                    </a:lnTo>
                    <a:lnTo>
                      <a:pt x="22" y="159"/>
                    </a:lnTo>
                    <a:lnTo>
                      <a:pt x="19" y="159"/>
                    </a:lnTo>
                    <a:lnTo>
                      <a:pt x="17" y="157"/>
                    </a:lnTo>
                    <a:lnTo>
                      <a:pt x="15" y="155"/>
                    </a:lnTo>
                    <a:lnTo>
                      <a:pt x="15" y="152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59"/>
                    </a:lnTo>
                    <a:lnTo>
                      <a:pt x="22" y="58"/>
                    </a:lnTo>
                    <a:lnTo>
                      <a:pt x="92" y="58"/>
                    </a:lnTo>
                    <a:lnTo>
                      <a:pt x="92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7"/>
                    </a:lnTo>
                    <a:lnTo>
                      <a:pt x="6" y="30"/>
                    </a:lnTo>
                    <a:lnTo>
                      <a:pt x="3" y="33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3" y="164"/>
                    </a:lnTo>
                    <a:lnTo>
                      <a:pt x="6" y="167"/>
                    </a:lnTo>
                    <a:lnTo>
                      <a:pt x="9" y="170"/>
                    </a:lnTo>
                    <a:lnTo>
                      <a:pt x="13" y="171"/>
                    </a:lnTo>
                    <a:lnTo>
                      <a:pt x="17" y="173"/>
                    </a:lnTo>
                    <a:lnTo>
                      <a:pt x="21" y="173"/>
                    </a:lnTo>
                    <a:lnTo>
                      <a:pt x="92" y="173"/>
                    </a:lnTo>
                    <a:lnTo>
                      <a:pt x="92" y="173"/>
                    </a:lnTo>
                    <a:close/>
                    <a:moveTo>
                      <a:pt x="92" y="146"/>
                    </a:moveTo>
                    <a:lnTo>
                      <a:pt x="87" y="146"/>
                    </a:lnTo>
                    <a:lnTo>
                      <a:pt x="87" y="146"/>
                    </a:lnTo>
                    <a:lnTo>
                      <a:pt x="85" y="145"/>
                    </a:lnTo>
                    <a:lnTo>
                      <a:pt x="84" y="143"/>
                    </a:lnTo>
                    <a:lnTo>
                      <a:pt x="84" y="132"/>
                    </a:lnTo>
                    <a:lnTo>
                      <a:pt x="84" y="132"/>
                    </a:lnTo>
                    <a:lnTo>
                      <a:pt x="85" y="130"/>
                    </a:lnTo>
                    <a:lnTo>
                      <a:pt x="87" y="130"/>
                    </a:lnTo>
                    <a:lnTo>
                      <a:pt x="92" y="130"/>
                    </a:lnTo>
                    <a:lnTo>
                      <a:pt x="92" y="146"/>
                    </a:lnTo>
                    <a:lnTo>
                      <a:pt x="92" y="146"/>
                    </a:lnTo>
                    <a:close/>
                    <a:moveTo>
                      <a:pt x="92" y="117"/>
                    </a:moveTo>
                    <a:lnTo>
                      <a:pt x="87" y="117"/>
                    </a:lnTo>
                    <a:lnTo>
                      <a:pt x="87" y="117"/>
                    </a:lnTo>
                    <a:lnTo>
                      <a:pt x="85" y="116"/>
                    </a:lnTo>
                    <a:lnTo>
                      <a:pt x="84" y="114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5" y="101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117"/>
                    </a:lnTo>
                    <a:lnTo>
                      <a:pt x="92" y="117"/>
                    </a:lnTo>
                    <a:close/>
                    <a:moveTo>
                      <a:pt x="92" y="89"/>
                    </a:moveTo>
                    <a:lnTo>
                      <a:pt x="87" y="89"/>
                    </a:lnTo>
                    <a:lnTo>
                      <a:pt x="87" y="89"/>
                    </a:lnTo>
                    <a:lnTo>
                      <a:pt x="85" y="88"/>
                    </a:lnTo>
                    <a:lnTo>
                      <a:pt x="84" y="86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92" y="73"/>
                    </a:lnTo>
                    <a:lnTo>
                      <a:pt x="92" y="89"/>
                    </a:lnTo>
                    <a:lnTo>
                      <a:pt x="92" y="89"/>
                    </a:lnTo>
                    <a:close/>
                    <a:moveTo>
                      <a:pt x="58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2"/>
                    </a:lnTo>
                    <a:lnTo>
                      <a:pt x="72" y="143"/>
                    </a:lnTo>
                    <a:lnTo>
                      <a:pt x="72" y="143"/>
                    </a:lnTo>
                    <a:lnTo>
                      <a:pt x="72" y="145"/>
                    </a:lnTo>
                    <a:lnTo>
                      <a:pt x="70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56" y="145"/>
                    </a:lnTo>
                    <a:lnTo>
                      <a:pt x="55" y="143"/>
                    </a:lnTo>
                    <a:lnTo>
                      <a:pt x="55" y="132"/>
                    </a:lnTo>
                    <a:lnTo>
                      <a:pt x="55" y="132"/>
                    </a:lnTo>
                    <a:lnTo>
                      <a:pt x="56" y="130"/>
                    </a:lnTo>
                    <a:lnTo>
                      <a:pt x="58" y="130"/>
                    </a:lnTo>
                    <a:lnTo>
                      <a:pt x="58" y="130"/>
                    </a:lnTo>
                    <a:close/>
                    <a:moveTo>
                      <a:pt x="58" y="73"/>
                    </a:moveTo>
                    <a:lnTo>
                      <a:pt x="70" y="73"/>
                    </a:lnTo>
                    <a:lnTo>
                      <a:pt x="70" y="73"/>
                    </a:lnTo>
                    <a:lnTo>
                      <a:pt x="72" y="74"/>
                    </a:lnTo>
                    <a:lnTo>
                      <a:pt x="72" y="75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88"/>
                    </a:lnTo>
                    <a:lnTo>
                      <a:pt x="70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6" y="88"/>
                    </a:lnTo>
                    <a:lnTo>
                      <a:pt x="55" y="8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6" y="74"/>
                    </a:lnTo>
                    <a:lnTo>
                      <a:pt x="58" y="73"/>
                    </a:lnTo>
                    <a:lnTo>
                      <a:pt x="58" y="73"/>
                    </a:lnTo>
                    <a:close/>
                    <a:moveTo>
                      <a:pt x="30" y="101"/>
                    </a:moveTo>
                    <a:lnTo>
                      <a:pt x="41" y="101"/>
                    </a:lnTo>
                    <a:lnTo>
                      <a:pt x="41" y="101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43" y="116"/>
                    </a:lnTo>
                    <a:lnTo>
                      <a:pt x="41" y="117"/>
                    </a:lnTo>
                    <a:lnTo>
                      <a:pt x="30" y="117"/>
                    </a:lnTo>
                    <a:lnTo>
                      <a:pt x="30" y="117"/>
                    </a:lnTo>
                    <a:lnTo>
                      <a:pt x="28" y="116"/>
                    </a:lnTo>
                    <a:lnTo>
                      <a:pt x="27" y="114"/>
                    </a:lnTo>
                    <a:lnTo>
                      <a:pt x="27" y="103"/>
                    </a:lnTo>
                    <a:lnTo>
                      <a:pt x="27" y="103"/>
                    </a:lnTo>
                    <a:lnTo>
                      <a:pt x="28" y="101"/>
                    </a:lnTo>
                    <a:lnTo>
                      <a:pt x="30" y="101"/>
                    </a:lnTo>
                    <a:lnTo>
                      <a:pt x="30" y="101"/>
                    </a:lnTo>
                    <a:close/>
                    <a:moveTo>
                      <a:pt x="58" y="101"/>
                    </a:moveTo>
                    <a:lnTo>
                      <a:pt x="70" y="101"/>
                    </a:lnTo>
                    <a:lnTo>
                      <a:pt x="70" y="101"/>
                    </a:lnTo>
                    <a:lnTo>
                      <a:pt x="72" y="101"/>
                    </a:lnTo>
                    <a:lnTo>
                      <a:pt x="72" y="103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56" y="116"/>
                    </a:lnTo>
                    <a:lnTo>
                      <a:pt x="55" y="114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close/>
                    <a:moveTo>
                      <a:pt x="33" y="15"/>
                    </a:moveTo>
                    <a:lnTo>
                      <a:pt x="33" y="5"/>
                    </a:lnTo>
                    <a:lnTo>
                      <a:pt x="33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9755505" y="1421130"/>
            <a:ext cx="7686675" cy="60007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en-US" alt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用户类：进行用户登录信息及体重身高信息的记录；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食物类：对各种食物（包括主食水果等）进行一定质量的热量计算；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运动类：对各类运动（包括有氧无氧）进行一定时长的卡路里计算；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统计类：与食物和运动类有关联关系，通过食物和运动类的选择可以调用统计类；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计算结果类：依赖于统计类，获取了每日的统计结果可以进行最终热量结果计算。。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869950" y="6389370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系统共设计了五个类</a:t>
            </a:r>
            <a:r>
              <a:rPr lang="zh-CN" altLang="en-US" sz="2800" kern="200" spc="2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。</a:t>
            </a:r>
            <a:endParaRPr lang="zh-CN" altLang="en-US" sz="2800" kern="200" spc="2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42900" y="0"/>
            <a:ext cx="5788660" cy="2869565"/>
            <a:chOff x="585633" y="17676"/>
            <a:chExt cx="4987377" cy="2829836"/>
          </a:xfrm>
        </p:grpSpPr>
        <p:sp>
          <p:nvSpPr>
            <p:cNvPr id="33" name="TextBox 32"/>
            <p:cNvSpPr txBox="1"/>
            <p:nvPr/>
          </p:nvSpPr>
          <p:spPr>
            <a:xfrm>
              <a:off x="585633" y="720282"/>
              <a:ext cx="4987377" cy="81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软件实现</a:t>
              </a:r>
              <a:r>
                <a:rPr lang="en-US" altLang="zh-CN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1</a:t>
              </a:r>
              <a:endParaRPr lang="en-US" altLang="zh-CN" sz="48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 flipH="1">
              <a:off x="2769115" y="17676"/>
              <a:ext cx="620413" cy="702606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1257300" y="890333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微信进行授权登录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7" name="图片 1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6420" y="1541780"/>
            <a:ext cx="3712210" cy="6884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0" y="1542098"/>
            <a:ext cx="3710940" cy="7700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Shape 202"/>
          <p:cNvSpPr/>
          <p:nvPr/>
        </p:nvSpPr>
        <p:spPr>
          <a:xfrm>
            <a:off x="6552565" y="890333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2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身体数据界面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0" name="图片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135" y="1509713"/>
            <a:ext cx="3502660" cy="7266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Shape 202"/>
          <p:cNvSpPr/>
          <p:nvPr/>
        </p:nvSpPr>
        <p:spPr>
          <a:xfrm>
            <a:off x="11878945" y="890333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3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记录界面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42900" y="0"/>
            <a:ext cx="5788660" cy="2869565"/>
            <a:chOff x="585633" y="17676"/>
            <a:chExt cx="4987377" cy="2829836"/>
          </a:xfrm>
        </p:grpSpPr>
        <p:sp>
          <p:nvSpPr>
            <p:cNvPr id="33" name="TextBox 32"/>
            <p:cNvSpPr txBox="1"/>
            <p:nvPr/>
          </p:nvSpPr>
          <p:spPr>
            <a:xfrm>
              <a:off x="585633" y="720282"/>
              <a:ext cx="4987377" cy="81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软件实现</a:t>
              </a:r>
              <a:r>
                <a:rPr lang="en-US" altLang="zh-CN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2</a:t>
              </a:r>
              <a:endParaRPr lang="en-US" altLang="zh-CN" sz="48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 flipH="1">
              <a:off x="2769115" y="17676"/>
              <a:ext cx="620413" cy="702606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1257300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4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记录月份总结页面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Shape 202"/>
          <p:cNvSpPr/>
          <p:nvPr/>
        </p:nvSpPr>
        <p:spPr>
          <a:xfrm>
            <a:off x="6400800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5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查询记录页面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12031345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6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记录选择餐时界面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70" y="1542415"/>
            <a:ext cx="3717290" cy="7357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7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285" y="1441450"/>
            <a:ext cx="3644900" cy="7560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020" y="1363345"/>
            <a:ext cx="3489231" cy="75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42900" y="0"/>
            <a:ext cx="5788660" cy="2869565"/>
            <a:chOff x="585633" y="17676"/>
            <a:chExt cx="4987377" cy="2829836"/>
          </a:xfrm>
        </p:grpSpPr>
        <p:sp>
          <p:nvSpPr>
            <p:cNvPr id="33" name="TextBox 32"/>
            <p:cNvSpPr txBox="1"/>
            <p:nvPr/>
          </p:nvSpPr>
          <p:spPr>
            <a:xfrm>
              <a:off x="585633" y="720282"/>
              <a:ext cx="4987377" cy="81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软件实现</a:t>
              </a:r>
              <a:r>
                <a:rPr lang="en-US" altLang="zh-CN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3</a:t>
              </a:r>
              <a:endParaRPr lang="en-US" altLang="zh-CN" sz="48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 flipH="1">
              <a:off x="2769115" y="17676"/>
              <a:ext cx="620413" cy="702606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1257300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7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进一步选择就餐地点界面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Shape 202"/>
          <p:cNvSpPr/>
          <p:nvPr/>
        </p:nvSpPr>
        <p:spPr>
          <a:xfrm>
            <a:off x="6400800" y="9086215"/>
            <a:ext cx="4970145" cy="9531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8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选择食物界面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（此时还未选择食物）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12031345" y="9086215"/>
            <a:ext cx="4970145" cy="9531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  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9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选择食物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（相应的备注即为卡路里数据）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23" name="图片 8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835" y="1542415"/>
            <a:ext cx="3644900" cy="7560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1525905"/>
            <a:ext cx="3489231" cy="75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755" y="1525905"/>
            <a:ext cx="3489231" cy="75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42900" y="0"/>
            <a:ext cx="5788660" cy="2869565"/>
            <a:chOff x="585633" y="17676"/>
            <a:chExt cx="4987377" cy="2829836"/>
          </a:xfrm>
        </p:grpSpPr>
        <p:sp>
          <p:nvSpPr>
            <p:cNvPr id="33" name="TextBox 32"/>
            <p:cNvSpPr txBox="1"/>
            <p:nvPr/>
          </p:nvSpPr>
          <p:spPr>
            <a:xfrm>
              <a:off x="585633" y="720282"/>
              <a:ext cx="4987377" cy="81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软件实现</a:t>
              </a:r>
              <a:r>
                <a:rPr lang="en-US" altLang="zh-CN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4</a:t>
              </a:r>
              <a:endParaRPr lang="en-US" altLang="zh-CN" sz="48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 flipH="1">
              <a:off x="2769115" y="17676"/>
              <a:ext cx="620413" cy="702606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892810" y="9086215"/>
            <a:ext cx="616839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10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回到首页，卡路里数据已更新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Shape 202"/>
          <p:cNvSpPr/>
          <p:nvPr/>
        </p:nvSpPr>
        <p:spPr>
          <a:xfrm>
            <a:off x="6400800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11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饮食推荐界面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12031345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12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运动卡路里及推荐界面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275" y="1525905"/>
            <a:ext cx="3489231" cy="7560000"/>
          </a:xfrm>
          <a:prstGeom prst="rect">
            <a:avLst/>
          </a:prstGeom>
        </p:spPr>
      </p:pic>
      <p:pic>
        <p:nvPicPr>
          <p:cNvPr id="26" name="图片 1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1363345"/>
            <a:ext cx="3644900" cy="75603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1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285" y="1363345"/>
            <a:ext cx="3644900" cy="7560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342900" y="0"/>
            <a:ext cx="5788660" cy="2869565"/>
            <a:chOff x="585633" y="17676"/>
            <a:chExt cx="4987377" cy="2829836"/>
          </a:xfrm>
        </p:grpSpPr>
        <p:sp>
          <p:nvSpPr>
            <p:cNvPr id="33" name="TextBox 32"/>
            <p:cNvSpPr txBox="1"/>
            <p:nvPr/>
          </p:nvSpPr>
          <p:spPr>
            <a:xfrm>
              <a:off x="585633" y="720282"/>
              <a:ext cx="4987377" cy="818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软件实现</a:t>
              </a:r>
              <a:r>
                <a:rPr lang="en-US" altLang="zh-CN" sz="48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5</a:t>
              </a:r>
              <a:endParaRPr lang="en-US" altLang="zh-CN" sz="48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 flipH="1">
              <a:off x="2769115" y="17676"/>
              <a:ext cx="620413" cy="702606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892810" y="9086215"/>
            <a:ext cx="6168390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13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健康小知识界面（有待提高）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Shape 202"/>
          <p:cNvSpPr/>
          <p:nvPr/>
        </p:nvSpPr>
        <p:spPr>
          <a:xfrm>
            <a:off x="6400800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lvl="1">
              <a:defRPr sz="1800">
                <a:solidFill>
                  <a:srgbClr val="000000"/>
                </a:solidFill>
              </a:defRPr>
            </a:pP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14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主食类卡路里界面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1" name="Shape 202"/>
          <p:cNvSpPr/>
          <p:nvPr/>
        </p:nvSpPr>
        <p:spPr>
          <a:xfrm>
            <a:off x="12031345" y="9086215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图</a:t>
            </a: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15 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肉类卡路里界面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1525905"/>
            <a:ext cx="3489231" cy="75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0" y="1542415"/>
            <a:ext cx="3505846" cy="75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425" y="1542415"/>
            <a:ext cx="3489231" cy="75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0185" y="568325"/>
            <a:ext cx="5788660" cy="2407920"/>
            <a:chOff x="1106474" y="472929"/>
            <a:chExt cx="4987377" cy="2374583"/>
          </a:xfrm>
        </p:grpSpPr>
        <p:sp>
          <p:nvSpPr>
            <p:cNvPr id="33" name="TextBox 32"/>
            <p:cNvSpPr txBox="1"/>
            <p:nvPr/>
          </p:nvSpPr>
          <p:spPr>
            <a:xfrm>
              <a:off x="1106474" y="1615134"/>
              <a:ext cx="4987377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项目总结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260311" y="472929"/>
              <a:ext cx="1020891" cy="899235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2136775" y="2571750"/>
            <a:ext cx="13634085" cy="72320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en-US" alt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 eaLnBrk="1" fontAlgn="auto" latinLnBrk="0" hangingPunct="1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 </a:t>
            </a:r>
            <a:r>
              <a:rPr lang="zh-CN" sz="36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此次软件设计从选题到最终设计完成，遵循了软件工程中软件开发的步骤进行，期间包括需求分析，系统设计，项目实施等阶段。也完全遵循软件设计高内聚，低耦合等原则进行设计。在这个过程中，小组成员默契配合，积极完成自己的工作任务，互帮互助，尤其在</a:t>
            </a:r>
            <a:r>
              <a:rPr lang="en-US" altLang="zh-CN" sz="36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alpha</a:t>
            </a:r>
            <a:r>
              <a:rPr lang="zh-CN" altLang="en-US" sz="36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和</a:t>
            </a:r>
            <a:r>
              <a:rPr lang="en-US" altLang="zh-CN" sz="36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beta</a:t>
            </a:r>
            <a:r>
              <a:rPr lang="zh-CN" altLang="en-US" sz="36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冲刺阶段，面对每天高强度的任务工作，大家齐心协力圆满完成项目开发的各项任务，相信对于每个人来说此次经历都收获非常宝贵的经验。也再次感谢老师和助教的悉心点评指正，团队成员的辛苦付出。</a:t>
            </a:r>
            <a:endParaRPr lang="zh-CN" altLang="en-US" sz="36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869950" y="6389370"/>
            <a:ext cx="497014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altLang="en-US" sz="2800" kern="200" spc="2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386623" y="4122309"/>
            <a:ext cx="4578350" cy="14452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800" b="1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sz="1800" b="0"/>
            </a:pPr>
            <a:r>
              <a:rPr lang="zh-CN" altLang="en-US" sz="8800" b="1" dirty="0">
                <a:ea typeface="宋体" panose="02010600030101010101" pitchFamily="2" charset="-122"/>
              </a:rPr>
              <a:t>感谢观看</a:t>
            </a:r>
            <a:endParaRPr lang="zh-CN" altLang="en-US" sz="8800" b="1" dirty="0"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-1" y="4558374"/>
            <a:ext cx="5880944" cy="574420"/>
            <a:chOff x="-1" y="4558374"/>
            <a:chExt cx="5880944" cy="574420"/>
          </a:xfrm>
        </p:grpSpPr>
        <p:sp>
          <p:nvSpPr>
            <p:cNvPr id="122" name="Shape 122"/>
            <p:cNvSpPr/>
            <p:nvPr/>
          </p:nvSpPr>
          <p:spPr>
            <a:xfrm>
              <a:off x="-1" y="4678563"/>
              <a:ext cx="5483519" cy="274438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" name="Oval 1"/>
            <p:cNvSpPr/>
            <p:nvPr/>
          </p:nvSpPr>
          <p:spPr>
            <a:xfrm>
              <a:off x="5306523" y="4558374"/>
              <a:ext cx="574420" cy="57442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389529" y="4528572"/>
            <a:ext cx="5953274" cy="574420"/>
            <a:chOff x="12389529" y="4528572"/>
            <a:chExt cx="5953274" cy="574420"/>
          </a:xfrm>
        </p:grpSpPr>
        <p:sp>
          <p:nvSpPr>
            <p:cNvPr id="121" name="Shape 121"/>
            <p:cNvSpPr/>
            <p:nvPr/>
          </p:nvSpPr>
          <p:spPr>
            <a:xfrm>
              <a:off x="12859284" y="4678563"/>
              <a:ext cx="5483519" cy="274438"/>
            </a:xfrm>
            <a:prstGeom prst="rect">
              <a:avLst/>
            </a:prstGeom>
            <a:solidFill>
              <a:srgbClr val="73D300"/>
            </a:solidFill>
            <a:ln w="12700">
              <a:miter lim="400000"/>
            </a:ln>
            <a:effectLst>
              <a:outerShdw blurRad="50800" dist="38100" dir="8100000" rotWithShape="0">
                <a:srgbClr val="000000">
                  <a:alpha val="40000"/>
                </a:srgbClr>
              </a:outerShdw>
            </a:effectLst>
          </p:spPr>
          <p:txBody>
            <a:bodyPr lIns="0" tIns="0" rIns="0" bIns="0" anchor="ctr"/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Oval 11"/>
            <p:cNvSpPr/>
            <p:nvPr/>
          </p:nvSpPr>
          <p:spPr>
            <a:xfrm>
              <a:off x="12389529" y="4528572"/>
              <a:ext cx="574420" cy="57442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07686" y="5904647"/>
            <a:ext cx="2195912" cy="342359"/>
            <a:chOff x="8007686" y="5904647"/>
            <a:chExt cx="2195912" cy="342359"/>
          </a:xfrm>
        </p:grpSpPr>
        <p:sp>
          <p:nvSpPr>
            <p:cNvPr id="4" name="Oval 3"/>
            <p:cNvSpPr/>
            <p:nvPr/>
          </p:nvSpPr>
          <p:spPr>
            <a:xfrm>
              <a:off x="9883302" y="5904647"/>
              <a:ext cx="320296" cy="32029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9426102" y="5904647"/>
              <a:ext cx="320296" cy="32029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945494" y="5904647"/>
              <a:ext cx="320296" cy="320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8488294" y="5904647"/>
              <a:ext cx="320296" cy="320296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007686" y="5926710"/>
              <a:ext cx="320296" cy="320296"/>
            </a:xfrm>
            <a:prstGeom prst="ellipse">
              <a:avLst/>
            </a:prstGeom>
            <a:solidFill>
              <a:schemeClr val="bg2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599912" y="2152547"/>
            <a:ext cx="74066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9" name="image9.jpg"/>
          <p:cNvPicPr/>
          <p:nvPr/>
        </p:nvPicPr>
        <p:blipFill>
          <a:blip r:embed="rId1"/>
          <a:srcRect l="10488" r="10488"/>
          <a:stretch>
            <a:fillRect/>
          </a:stretch>
        </p:blipFill>
        <p:spPr>
          <a:xfrm>
            <a:off x="0" y="0"/>
            <a:ext cx="6901815" cy="1028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5" name="Shape 205"/>
          <p:cNvSpPr/>
          <p:nvPr/>
        </p:nvSpPr>
        <p:spPr>
          <a:xfrm rot="2707905">
            <a:off x="6560137" y="2488217"/>
            <a:ext cx="2174883" cy="202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0325">
            <a:solidFill>
              <a:schemeClr val="accent1"/>
            </a:solidFill>
            <a:prstDash val="sysDot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06" name="Shape 206"/>
          <p:cNvSpPr/>
          <p:nvPr/>
        </p:nvSpPr>
        <p:spPr>
          <a:xfrm rot="2707905">
            <a:off x="6560138" y="5688773"/>
            <a:ext cx="2174883" cy="2029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60325">
            <a:solidFill>
              <a:schemeClr val="accent5"/>
            </a:solidFill>
            <a:prstDash val="sysDot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31" name="Group 30"/>
          <p:cNvGrpSpPr/>
          <p:nvPr/>
        </p:nvGrpSpPr>
        <p:grpSpPr>
          <a:xfrm flipH="1">
            <a:off x="6165349" y="864692"/>
            <a:ext cx="1558752" cy="1558752"/>
            <a:chOff x="4216901" y="-1961110"/>
            <a:chExt cx="1558752" cy="1558752"/>
          </a:xfrm>
        </p:grpSpPr>
        <p:sp>
          <p:nvSpPr>
            <p:cNvPr id="32" name="Teardrop 31"/>
            <p:cNvSpPr/>
            <p:nvPr/>
          </p:nvSpPr>
          <p:spPr>
            <a:xfrm>
              <a:off x="4216901" y="-1961110"/>
              <a:ext cx="1558752" cy="1558752"/>
            </a:xfrm>
            <a:prstGeom prst="teardrop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Shape 166"/>
            <p:cNvSpPr/>
            <p:nvPr/>
          </p:nvSpPr>
          <p:spPr>
            <a:xfrm rot="759468">
              <a:off x="4343984" y="-1834028"/>
              <a:ext cx="1304586" cy="130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4" name="Shape 214"/>
          <p:cNvSpPr/>
          <p:nvPr/>
        </p:nvSpPr>
        <p:spPr>
          <a:xfrm>
            <a:off x="6637994" y="137956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4" name="Group 33"/>
          <p:cNvGrpSpPr/>
          <p:nvPr/>
        </p:nvGrpSpPr>
        <p:grpSpPr>
          <a:xfrm flipH="1">
            <a:off x="6161278" y="4278590"/>
            <a:ext cx="1558752" cy="1558752"/>
            <a:chOff x="4216901" y="-1961110"/>
            <a:chExt cx="1558752" cy="1558752"/>
          </a:xfrm>
          <a:solidFill>
            <a:schemeClr val="accent3">
              <a:lumMod val="75000"/>
            </a:schemeClr>
          </a:solidFill>
        </p:grpSpPr>
        <p:sp>
          <p:nvSpPr>
            <p:cNvPr id="35" name="Teardrop 34"/>
            <p:cNvSpPr/>
            <p:nvPr/>
          </p:nvSpPr>
          <p:spPr>
            <a:xfrm>
              <a:off x="4216901" y="-1961110"/>
              <a:ext cx="1558752" cy="1558752"/>
            </a:xfrm>
            <a:prstGeom prst="teardrop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Shape 166"/>
            <p:cNvSpPr/>
            <p:nvPr/>
          </p:nvSpPr>
          <p:spPr>
            <a:xfrm rot="759468">
              <a:off x="4343984" y="-1834028"/>
              <a:ext cx="1304586" cy="130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6194022" y="7749735"/>
            <a:ext cx="1558752" cy="1558752"/>
            <a:chOff x="4216901" y="-1961110"/>
            <a:chExt cx="1558752" cy="1558752"/>
          </a:xfrm>
        </p:grpSpPr>
        <p:sp>
          <p:nvSpPr>
            <p:cNvPr id="38" name="Teardrop 37"/>
            <p:cNvSpPr/>
            <p:nvPr/>
          </p:nvSpPr>
          <p:spPr>
            <a:xfrm>
              <a:off x="4216901" y="-1961110"/>
              <a:ext cx="1558752" cy="1558752"/>
            </a:xfrm>
            <a:prstGeom prst="teardrop">
              <a:avLst/>
            </a:prstGeom>
            <a:solidFill>
              <a:schemeClr val="accent5"/>
            </a:solidFill>
            <a:ln w="1270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13716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Shape 166"/>
            <p:cNvSpPr/>
            <p:nvPr/>
          </p:nvSpPr>
          <p:spPr>
            <a:xfrm rot="759468">
              <a:off x="4343984" y="-1834028"/>
              <a:ext cx="1304586" cy="1304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6606570" y="8190081"/>
            <a:ext cx="676309" cy="580650"/>
            <a:chOff x="0" y="0"/>
            <a:chExt cx="676307" cy="580649"/>
          </a:xfrm>
        </p:grpSpPr>
        <p:sp>
          <p:nvSpPr>
            <p:cNvPr id="207" name="Shape 207"/>
            <p:cNvSpPr/>
            <p:nvPr/>
          </p:nvSpPr>
          <p:spPr>
            <a:xfrm>
              <a:off x="-1" y="484381"/>
              <a:ext cx="96878" cy="9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9" y="0"/>
                  </a:moveTo>
                  <a:cubicBezTo>
                    <a:pt x="2579" y="0"/>
                    <a:pt x="2579" y="0"/>
                    <a:pt x="2579" y="0"/>
                  </a:cubicBezTo>
                  <a:cubicBezTo>
                    <a:pt x="1934" y="0"/>
                    <a:pt x="1290" y="0"/>
                    <a:pt x="645" y="655"/>
                  </a:cubicBezTo>
                  <a:cubicBezTo>
                    <a:pt x="322" y="1309"/>
                    <a:pt x="0" y="1964"/>
                    <a:pt x="0" y="2618"/>
                  </a:cubicBezTo>
                  <a:cubicBezTo>
                    <a:pt x="0" y="18982"/>
                    <a:pt x="0" y="18982"/>
                    <a:pt x="0" y="18982"/>
                  </a:cubicBezTo>
                  <a:cubicBezTo>
                    <a:pt x="0" y="19964"/>
                    <a:pt x="322" y="20618"/>
                    <a:pt x="645" y="20945"/>
                  </a:cubicBezTo>
                  <a:cubicBezTo>
                    <a:pt x="1290" y="21600"/>
                    <a:pt x="1934" y="21600"/>
                    <a:pt x="2579" y="21600"/>
                  </a:cubicBezTo>
                  <a:cubicBezTo>
                    <a:pt x="18699" y="21600"/>
                    <a:pt x="18699" y="21600"/>
                    <a:pt x="18699" y="21600"/>
                  </a:cubicBezTo>
                  <a:cubicBezTo>
                    <a:pt x="19666" y="21600"/>
                    <a:pt x="20310" y="21600"/>
                    <a:pt x="20633" y="20945"/>
                  </a:cubicBezTo>
                  <a:cubicBezTo>
                    <a:pt x="21278" y="20618"/>
                    <a:pt x="21600" y="19964"/>
                    <a:pt x="21600" y="18982"/>
                  </a:cubicBezTo>
                  <a:cubicBezTo>
                    <a:pt x="21600" y="2618"/>
                    <a:pt x="21600" y="2618"/>
                    <a:pt x="21600" y="2618"/>
                  </a:cubicBezTo>
                  <a:cubicBezTo>
                    <a:pt x="21600" y="1964"/>
                    <a:pt x="21278" y="1309"/>
                    <a:pt x="20633" y="655"/>
                  </a:cubicBezTo>
                  <a:cubicBezTo>
                    <a:pt x="20310" y="0"/>
                    <a:pt x="19666" y="0"/>
                    <a:pt x="18699" y="0"/>
                  </a:cubicBezTo>
                  <a:close/>
                  <a:moveTo>
                    <a:pt x="18699" y="0"/>
                  </a:moveTo>
                  <a:cubicBezTo>
                    <a:pt x="18699" y="0"/>
                    <a:pt x="18699" y="0"/>
                    <a:pt x="18699" y="0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89411" y="339372"/>
              <a:ext cx="97486" cy="2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1" y="0"/>
                  </a:moveTo>
                  <a:cubicBezTo>
                    <a:pt x="2901" y="0"/>
                    <a:pt x="2901" y="0"/>
                    <a:pt x="2901" y="0"/>
                  </a:cubicBezTo>
                  <a:cubicBezTo>
                    <a:pt x="1934" y="0"/>
                    <a:pt x="1290" y="0"/>
                    <a:pt x="967" y="260"/>
                  </a:cubicBezTo>
                  <a:cubicBezTo>
                    <a:pt x="322" y="390"/>
                    <a:pt x="0" y="651"/>
                    <a:pt x="0" y="1041"/>
                  </a:cubicBezTo>
                  <a:cubicBezTo>
                    <a:pt x="0" y="20559"/>
                    <a:pt x="0" y="20559"/>
                    <a:pt x="0" y="20559"/>
                  </a:cubicBezTo>
                  <a:cubicBezTo>
                    <a:pt x="0" y="20949"/>
                    <a:pt x="322" y="21210"/>
                    <a:pt x="967" y="21340"/>
                  </a:cubicBezTo>
                  <a:cubicBezTo>
                    <a:pt x="1290" y="21600"/>
                    <a:pt x="1934" y="21600"/>
                    <a:pt x="2901" y="21600"/>
                  </a:cubicBezTo>
                  <a:cubicBezTo>
                    <a:pt x="19021" y="21600"/>
                    <a:pt x="19021" y="21600"/>
                    <a:pt x="19021" y="21600"/>
                  </a:cubicBezTo>
                  <a:cubicBezTo>
                    <a:pt x="19666" y="21600"/>
                    <a:pt x="20310" y="21600"/>
                    <a:pt x="20955" y="21340"/>
                  </a:cubicBezTo>
                  <a:cubicBezTo>
                    <a:pt x="21278" y="21210"/>
                    <a:pt x="21600" y="20949"/>
                    <a:pt x="21600" y="20559"/>
                  </a:cubicBezTo>
                  <a:cubicBezTo>
                    <a:pt x="21600" y="1041"/>
                    <a:pt x="21600" y="1041"/>
                    <a:pt x="21600" y="1041"/>
                  </a:cubicBezTo>
                  <a:cubicBezTo>
                    <a:pt x="21600" y="651"/>
                    <a:pt x="21278" y="390"/>
                    <a:pt x="20955" y="260"/>
                  </a:cubicBezTo>
                  <a:cubicBezTo>
                    <a:pt x="20310" y="0"/>
                    <a:pt x="19666" y="0"/>
                    <a:pt x="19021" y="0"/>
                  </a:cubicBezTo>
                  <a:close/>
                  <a:moveTo>
                    <a:pt x="19021" y="0"/>
                  </a:moveTo>
                  <a:cubicBezTo>
                    <a:pt x="19021" y="0"/>
                    <a:pt x="19021" y="0"/>
                    <a:pt x="19021" y="0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144400" y="435029"/>
              <a:ext cx="97487" cy="14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1" y="0"/>
                  </a:moveTo>
                  <a:cubicBezTo>
                    <a:pt x="2579" y="0"/>
                    <a:pt x="2579" y="0"/>
                    <a:pt x="2579" y="0"/>
                  </a:cubicBezTo>
                  <a:cubicBezTo>
                    <a:pt x="1934" y="0"/>
                    <a:pt x="1290" y="216"/>
                    <a:pt x="645" y="648"/>
                  </a:cubicBezTo>
                  <a:cubicBezTo>
                    <a:pt x="322" y="864"/>
                    <a:pt x="0" y="1296"/>
                    <a:pt x="0" y="1944"/>
                  </a:cubicBezTo>
                  <a:cubicBezTo>
                    <a:pt x="0" y="19872"/>
                    <a:pt x="0" y="19872"/>
                    <a:pt x="0" y="19872"/>
                  </a:cubicBezTo>
                  <a:cubicBezTo>
                    <a:pt x="0" y="20520"/>
                    <a:pt x="322" y="20952"/>
                    <a:pt x="645" y="21168"/>
                  </a:cubicBezTo>
                  <a:cubicBezTo>
                    <a:pt x="1290" y="21600"/>
                    <a:pt x="1934" y="21600"/>
                    <a:pt x="2579" y="21600"/>
                  </a:cubicBezTo>
                  <a:cubicBezTo>
                    <a:pt x="19021" y="21600"/>
                    <a:pt x="19021" y="21600"/>
                    <a:pt x="19021" y="21600"/>
                  </a:cubicBezTo>
                  <a:cubicBezTo>
                    <a:pt x="19666" y="21600"/>
                    <a:pt x="20310" y="21600"/>
                    <a:pt x="20955" y="21168"/>
                  </a:cubicBezTo>
                  <a:cubicBezTo>
                    <a:pt x="21278" y="20952"/>
                    <a:pt x="21600" y="20520"/>
                    <a:pt x="21600" y="19872"/>
                  </a:cubicBezTo>
                  <a:cubicBezTo>
                    <a:pt x="21600" y="1944"/>
                    <a:pt x="21600" y="1944"/>
                    <a:pt x="21600" y="1944"/>
                  </a:cubicBezTo>
                  <a:cubicBezTo>
                    <a:pt x="21600" y="1296"/>
                    <a:pt x="21278" y="864"/>
                    <a:pt x="20955" y="648"/>
                  </a:cubicBezTo>
                  <a:cubicBezTo>
                    <a:pt x="20310" y="216"/>
                    <a:pt x="19666" y="0"/>
                    <a:pt x="19021" y="0"/>
                  </a:cubicBezTo>
                  <a:close/>
                  <a:moveTo>
                    <a:pt x="19021" y="0"/>
                  </a:moveTo>
                  <a:cubicBezTo>
                    <a:pt x="19021" y="0"/>
                    <a:pt x="19021" y="0"/>
                    <a:pt x="19021" y="0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34421" y="193143"/>
              <a:ext cx="96877" cy="38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1" y="0"/>
                  </a:moveTo>
                  <a:cubicBezTo>
                    <a:pt x="2901" y="0"/>
                    <a:pt x="2901" y="0"/>
                    <a:pt x="2901" y="0"/>
                  </a:cubicBezTo>
                  <a:cubicBezTo>
                    <a:pt x="1934" y="0"/>
                    <a:pt x="1290" y="81"/>
                    <a:pt x="967" y="243"/>
                  </a:cubicBezTo>
                  <a:cubicBezTo>
                    <a:pt x="322" y="324"/>
                    <a:pt x="0" y="485"/>
                    <a:pt x="0" y="728"/>
                  </a:cubicBezTo>
                  <a:cubicBezTo>
                    <a:pt x="0" y="20953"/>
                    <a:pt x="0" y="20953"/>
                    <a:pt x="0" y="20953"/>
                  </a:cubicBezTo>
                  <a:cubicBezTo>
                    <a:pt x="0" y="21196"/>
                    <a:pt x="322" y="21357"/>
                    <a:pt x="967" y="21438"/>
                  </a:cubicBezTo>
                  <a:cubicBezTo>
                    <a:pt x="1290" y="21600"/>
                    <a:pt x="1934" y="21600"/>
                    <a:pt x="2901" y="21600"/>
                  </a:cubicBezTo>
                  <a:cubicBezTo>
                    <a:pt x="19021" y="21600"/>
                    <a:pt x="19021" y="21600"/>
                    <a:pt x="19021" y="21600"/>
                  </a:cubicBezTo>
                  <a:cubicBezTo>
                    <a:pt x="19666" y="21600"/>
                    <a:pt x="20310" y="21600"/>
                    <a:pt x="20955" y="21438"/>
                  </a:cubicBezTo>
                  <a:cubicBezTo>
                    <a:pt x="21278" y="21357"/>
                    <a:pt x="21600" y="21196"/>
                    <a:pt x="21600" y="20953"/>
                  </a:cubicBezTo>
                  <a:cubicBezTo>
                    <a:pt x="21600" y="728"/>
                    <a:pt x="21600" y="728"/>
                    <a:pt x="21600" y="728"/>
                  </a:cubicBezTo>
                  <a:cubicBezTo>
                    <a:pt x="21600" y="485"/>
                    <a:pt x="21278" y="324"/>
                    <a:pt x="20955" y="243"/>
                  </a:cubicBezTo>
                  <a:cubicBezTo>
                    <a:pt x="20310" y="81"/>
                    <a:pt x="19666" y="0"/>
                    <a:pt x="19021" y="0"/>
                  </a:cubicBezTo>
                  <a:close/>
                  <a:moveTo>
                    <a:pt x="19021" y="0"/>
                  </a:moveTo>
                  <a:cubicBezTo>
                    <a:pt x="19021" y="0"/>
                    <a:pt x="19021" y="0"/>
                    <a:pt x="19021" y="0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79431" y="0"/>
              <a:ext cx="96877" cy="58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55" y="108"/>
                  </a:moveTo>
                  <a:cubicBezTo>
                    <a:pt x="20310" y="54"/>
                    <a:pt x="19666" y="0"/>
                    <a:pt x="19021" y="0"/>
                  </a:cubicBezTo>
                  <a:cubicBezTo>
                    <a:pt x="2901" y="0"/>
                    <a:pt x="2901" y="0"/>
                    <a:pt x="2901" y="0"/>
                  </a:cubicBezTo>
                  <a:cubicBezTo>
                    <a:pt x="1934" y="0"/>
                    <a:pt x="1290" y="54"/>
                    <a:pt x="967" y="108"/>
                  </a:cubicBezTo>
                  <a:cubicBezTo>
                    <a:pt x="322" y="216"/>
                    <a:pt x="0" y="324"/>
                    <a:pt x="0" y="432"/>
                  </a:cubicBezTo>
                  <a:cubicBezTo>
                    <a:pt x="0" y="21168"/>
                    <a:pt x="0" y="21168"/>
                    <a:pt x="0" y="21168"/>
                  </a:cubicBezTo>
                  <a:cubicBezTo>
                    <a:pt x="0" y="21330"/>
                    <a:pt x="322" y="21438"/>
                    <a:pt x="967" y="21492"/>
                  </a:cubicBezTo>
                  <a:cubicBezTo>
                    <a:pt x="1290" y="21600"/>
                    <a:pt x="1934" y="21600"/>
                    <a:pt x="2901" y="21600"/>
                  </a:cubicBezTo>
                  <a:cubicBezTo>
                    <a:pt x="19021" y="21600"/>
                    <a:pt x="19021" y="21600"/>
                    <a:pt x="19021" y="21600"/>
                  </a:cubicBezTo>
                  <a:cubicBezTo>
                    <a:pt x="19666" y="21600"/>
                    <a:pt x="20310" y="21600"/>
                    <a:pt x="20955" y="21492"/>
                  </a:cubicBezTo>
                  <a:cubicBezTo>
                    <a:pt x="21278" y="21438"/>
                    <a:pt x="21600" y="21330"/>
                    <a:pt x="21600" y="21168"/>
                  </a:cubicBezTo>
                  <a:cubicBezTo>
                    <a:pt x="21600" y="432"/>
                    <a:pt x="21600" y="432"/>
                    <a:pt x="21600" y="432"/>
                  </a:cubicBezTo>
                  <a:cubicBezTo>
                    <a:pt x="21600" y="324"/>
                    <a:pt x="21278" y="216"/>
                    <a:pt x="20955" y="108"/>
                  </a:cubicBezTo>
                  <a:close/>
                  <a:moveTo>
                    <a:pt x="20955" y="108"/>
                  </a:moveTo>
                  <a:cubicBezTo>
                    <a:pt x="20955" y="108"/>
                    <a:pt x="20955" y="108"/>
                    <a:pt x="20955" y="10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13" name="Shape 213"/>
          <p:cNvSpPr/>
          <p:nvPr/>
        </p:nvSpPr>
        <p:spPr>
          <a:xfrm>
            <a:off x="6654256" y="4835054"/>
            <a:ext cx="639111" cy="588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52" y="3996"/>
                </a:moveTo>
                <a:cubicBezTo>
                  <a:pt x="21003" y="3726"/>
                  <a:pt x="20704" y="3618"/>
                  <a:pt x="20356" y="3618"/>
                </a:cubicBezTo>
                <a:cubicBezTo>
                  <a:pt x="16623" y="3618"/>
                  <a:pt x="16623" y="3618"/>
                  <a:pt x="16623" y="3618"/>
                </a:cubicBezTo>
                <a:cubicBezTo>
                  <a:pt x="16623" y="2268"/>
                  <a:pt x="16623" y="2268"/>
                  <a:pt x="16623" y="2268"/>
                </a:cubicBezTo>
                <a:cubicBezTo>
                  <a:pt x="16623" y="1620"/>
                  <a:pt x="16424" y="1080"/>
                  <a:pt x="15976" y="648"/>
                </a:cubicBezTo>
                <a:cubicBezTo>
                  <a:pt x="15578" y="216"/>
                  <a:pt x="15080" y="0"/>
                  <a:pt x="14533" y="0"/>
                </a:cubicBezTo>
                <a:cubicBezTo>
                  <a:pt x="7067" y="0"/>
                  <a:pt x="7067" y="0"/>
                  <a:pt x="7067" y="0"/>
                </a:cubicBezTo>
                <a:cubicBezTo>
                  <a:pt x="6470" y="0"/>
                  <a:pt x="6022" y="216"/>
                  <a:pt x="5574" y="648"/>
                </a:cubicBezTo>
                <a:cubicBezTo>
                  <a:pt x="5176" y="1080"/>
                  <a:pt x="4977" y="1620"/>
                  <a:pt x="4977" y="2268"/>
                </a:cubicBezTo>
                <a:cubicBezTo>
                  <a:pt x="4977" y="3618"/>
                  <a:pt x="4977" y="3618"/>
                  <a:pt x="4977" y="3618"/>
                </a:cubicBezTo>
                <a:cubicBezTo>
                  <a:pt x="1244" y="3618"/>
                  <a:pt x="1244" y="3618"/>
                  <a:pt x="1244" y="3618"/>
                </a:cubicBezTo>
                <a:cubicBezTo>
                  <a:pt x="896" y="3618"/>
                  <a:pt x="597" y="3726"/>
                  <a:pt x="348" y="3996"/>
                </a:cubicBezTo>
                <a:cubicBezTo>
                  <a:pt x="100" y="4266"/>
                  <a:pt x="0" y="4590"/>
                  <a:pt x="0" y="4968"/>
                </a:cubicBezTo>
                <a:cubicBezTo>
                  <a:pt x="0" y="6750"/>
                  <a:pt x="0" y="6750"/>
                  <a:pt x="0" y="6750"/>
                </a:cubicBezTo>
                <a:cubicBezTo>
                  <a:pt x="0" y="7398"/>
                  <a:pt x="199" y="8100"/>
                  <a:pt x="547" y="8748"/>
                </a:cubicBezTo>
                <a:cubicBezTo>
                  <a:pt x="896" y="9450"/>
                  <a:pt x="1394" y="10044"/>
                  <a:pt x="1991" y="10584"/>
                </a:cubicBezTo>
                <a:cubicBezTo>
                  <a:pt x="2588" y="11124"/>
                  <a:pt x="3335" y="11610"/>
                  <a:pt x="4230" y="11988"/>
                </a:cubicBezTo>
                <a:cubicBezTo>
                  <a:pt x="5126" y="12366"/>
                  <a:pt x="6072" y="12528"/>
                  <a:pt x="7018" y="12582"/>
                </a:cubicBezTo>
                <a:cubicBezTo>
                  <a:pt x="7416" y="13122"/>
                  <a:pt x="7814" y="13554"/>
                  <a:pt x="8262" y="13932"/>
                </a:cubicBezTo>
                <a:cubicBezTo>
                  <a:pt x="8610" y="14256"/>
                  <a:pt x="8809" y="14580"/>
                  <a:pt x="8959" y="14958"/>
                </a:cubicBezTo>
                <a:cubicBezTo>
                  <a:pt x="9058" y="15336"/>
                  <a:pt x="9158" y="15714"/>
                  <a:pt x="9158" y="16200"/>
                </a:cubicBezTo>
                <a:cubicBezTo>
                  <a:pt x="9158" y="16740"/>
                  <a:pt x="9008" y="17172"/>
                  <a:pt x="8759" y="17496"/>
                </a:cubicBezTo>
                <a:cubicBezTo>
                  <a:pt x="8461" y="17820"/>
                  <a:pt x="8063" y="18036"/>
                  <a:pt x="7465" y="18036"/>
                </a:cubicBezTo>
                <a:cubicBezTo>
                  <a:pt x="6818" y="18036"/>
                  <a:pt x="6271" y="18252"/>
                  <a:pt x="5724" y="18684"/>
                </a:cubicBezTo>
                <a:cubicBezTo>
                  <a:pt x="5226" y="19062"/>
                  <a:pt x="4977" y="19602"/>
                  <a:pt x="4977" y="20250"/>
                </a:cubicBezTo>
                <a:cubicBezTo>
                  <a:pt x="4977" y="21168"/>
                  <a:pt x="4977" y="21168"/>
                  <a:pt x="4977" y="21168"/>
                </a:cubicBezTo>
                <a:cubicBezTo>
                  <a:pt x="4977" y="21330"/>
                  <a:pt x="5027" y="21438"/>
                  <a:pt x="5076" y="21492"/>
                </a:cubicBezTo>
                <a:cubicBezTo>
                  <a:pt x="5176" y="21600"/>
                  <a:pt x="5276" y="21600"/>
                  <a:pt x="5375" y="21600"/>
                </a:cubicBezTo>
                <a:cubicBezTo>
                  <a:pt x="16175" y="21600"/>
                  <a:pt x="16175" y="21600"/>
                  <a:pt x="16175" y="21600"/>
                </a:cubicBezTo>
                <a:cubicBezTo>
                  <a:pt x="16324" y="21600"/>
                  <a:pt x="16424" y="21600"/>
                  <a:pt x="16474" y="21492"/>
                </a:cubicBezTo>
                <a:cubicBezTo>
                  <a:pt x="16573" y="21438"/>
                  <a:pt x="16623" y="21330"/>
                  <a:pt x="16623" y="21168"/>
                </a:cubicBezTo>
                <a:cubicBezTo>
                  <a:pt x="16623" y="20250"/>
                  <a:pt x="16623" y="20250"/>
                  <a:pt x="16623" y="20250"/>
                </a:cubicBezTo>
                <a:cubicBezTo>
                  <a:pt x="16623" y="19602"/>
                  <a:pt x="16374" y="19062"/>
                  <a:pt x="15827" y="18684"/>
                </a:cubicBezTo>
                <a:cubicBezTo>
                  <a:pt x="15329" y="18252"/>
                  <a:pt x="14782" y="18036"/>
                  <a:pt x="14135" y="18036"/>
                </a:cubicBezTo>
                <a:cubicBezTo>
                  <a:pt x="13537" y="18036"/>
                  <a:pt x="13139" y="17820"/>
                  <a:pt x="12841" y="17496"/>
                </a:cubicBezTo>
                <a:cubicBezTo>
                  <a:pt x="12592" y="17172"/>
                  <a:pt x="12442" y="16740"/>
                  <a:pt x="12442" y="16200"/>
                </a:cubicBezTo>
                <a:cubicBezTo>
                  <a:pt x="12442" y="15714"/>
                  <a:pt x="12542" y="15336"/>
                  <a:pt x="12641" y="14958"/>
                </a:cubicBezTo>
                <a:cubicBezTo>
                  <a:pt x="12791" y="14580"/>
                  <a:pt x="12990" y="14256"/>
                  <a:pt x="13338" y="13932"/>
                </a:cubicBezTo>
                <a:cubicBezTo>
                  <a:pt x="13786" y="13554"/>
                  <a:pt x="14184" y="13122"/>
                  <a:pt x="14582" y="12582"/>
                </a:cubicBezTo>
                <a:cubicBezTo>
                  <a:pt x="15528" y="12528"/>
                  <a:pt x="16474" y="12366"/>
                  <a:pt x="17370" y="11988"/>
                </a:cubicBezTo>
                <a:cubicBezTo>
                  <a:pt x="18265" y="11610"/>
                  <a:pt x="19012" y="11124"/>
                  <a:pt x="19609" y="10584"/>
                </a:cubicBezTo>
                <a:cubicBezTo>
                  <a:pt x="20206" y="10044"/>
                  <a:pt x="20704" y="9450"/>
                  <a:pt x="21053" y="8748"/>
                </a:cubicBezTo>
                <a:cubicBezTo>
                  <a:pt x="21401" y="8100"/>
                  <a:pt x="21600" y="7398"/>
                  <a:pt x="21600" y="6750"/>
                </a:cubicBezTo>
                <a:cubicBezTo>
                  <a:pt x="21600" y="4968"/>
                  <a:pt x="21600" y="4968"/>
                  <a:pt x="21600" y="4968"/>
                </a:cubicBezTo>
                <a:cubicBezTo>
                  <a:pt x="21600" y="4590"/>
                  <a:pt x="21451" y="4266"/>
                  <a:pt x="21252" y="3996"/>
                </a:cubicBezTo>
                <a:close/>
                <a:moveTo>
                  <a:pt x="2887" y="9018"/>
                </a:moveTo>
                <a:cubicBezTo>
                  <a:pt x="2090" y="8262"/>
                  <a:pt x="1642" y="7506"/>
                  <a:pt x="1642" y="6750"/>
                </a:cubicBezTo>
                <a:cubicBezTo>
                  <a:pt x="1642" y="5400"/>
                  <a:pt x="1642" y="5400"/>
                  <a:pt x="1642" y="5400"/>
                </a:cubicBezTo>
                <a:cubicBezTo>
                  <a:pt x="4977" y="5400"/>
                  <a:pt x="4977" y="5400"/>
                  <a:pt x="4977" y="5400"/>
                </a:cubicBezTo>
                <a:cubicBezTo>
                  <a:pt x="4977" y="7344"/>
                  <a:pt x="5325" y="9126"/>
                  <a:pt x="5923" y="10638"/>
                </a:cubicBezTo>
                <a:cubicBezTo>
                  <a:pt x="4728" y="10368"/>
                  <a:pt x="3683" y="9828"/>
                  <a:pt x="2887" y="9018"/>
                </a:cubicBezTo>
                <a:close/>
                <a:moveTo>
                  <a:pt x="19908" y="6750"/>
                </a:moveTo>
                <a:cubicBezTo>
                  <a:pt x="19908" y="7506"/>
                  <a:pt x="19510" y="8262"/>
                  <a:pt x="18713" y="9018"/>
                </a:cubicBezTo>
                <a:cubicBezTo>
                  <a:pt x="17867" y="9828"/>
                  <a:pt x="16872" y="10368"/>
                  <a:pt x="15628" y="10638"/>
                </a:cubicBezTo>
                <a:cubicBezTo>
                  <a:pt x="16275" y="9126"/>
                  <a:pt x="16623" y="7344"/>
                  <a:pt x="16623" y="5400"/>
                </a:cubicBezTo>
                <a:cubicBezTo>
                  <a:pt x="19908" y="5400"/>
                  <a:pt x="19908" y="5400"/>
                  <a:pt x="19908" y="5400"/>
                </a:cubicBezTo>
                <a:lnTo>
                  <a:pt x="19908" y="6750"/>
                </a:lnTo>
                <a:close/>
                <a:moveTo>
                  <a:pt x="19908" y="6750"/>
                </a:moveTo>
                <a:cubicBezTo>
                  <a:pt x="19908" y="6750"/>
                  <a:pt x="19908" y="6750"/>
                  <a:pt x="19908" y="6750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46" name="Shape 202"/>
          <p:cNvSpPr/>
          <p:nvPr/>
        </p:nvSpPr>
        <p:spPr>
          <a:xfrm>
            <a:off x="8890635" y="2887980"/>
            <a:ext cx="7504430" cy="56311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zh-CN" sz="36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目前，随着社会经济的发展，以及人们的生活质量日益提高。越来越多的人开始关注自己的身体健康状况，除了去医院进行体检外，饮食运动也逐渐成为人们的关注所在。</a:t>
            </a:r>
            <a:endParaRPr lang="zh-CN" sz="3600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altLang="en-US" sz="36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 所以一款能进行即时查询食物与运动热量，以及对自己的日常饮食运动进行管理的软件就是非常必要的。基于此我们想开发一款可以方便简洁的计算热量和记录热量的软件。</a:t>
            </a:r>
            <a:endParaRPr lang="zh-CN" altLang="en-US" sz="3600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23350" y="864870"/>
            <a:ext cx="54019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tx1"/>
                </a:solidFill>
                <a:ea typeface="宋体" panose="02010600030101010101" pitchFamily="2" charset="-122"/>
              </a:rPr>
              <a:t>项目由来</a:t>
            </a:r>
            <a:endParaRPr lang="zh-CN" altLang="en-US" sz="60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7732014" y="568584"/>
            <a:ext cx="2023868" cy="2023868"/>
            <a:chOff x="0" y="0"/>
            <a:chExt cx="2023866" cy="2023866"/>
          </a:xfrm>
        </p:grpSpPr>
        <p:sp>
          <p:nvSpPr>
            <p:cNvPr id="217" name="Shape 217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7732017" y="2883475"/>
            <a:ext cx="2023868" cy="2023868"/>
            <a:chOff x="0" y="0"/>
            <a:chExt cx="2023866" cy="2023866"/>
          </a:xfrm>
        </p:grpSpPr>
        <p:sp>
          <p:nvSpPr>
            <p:cNvPr id="220" name="Shape 220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7732013" y="5284013"/>
            <a:ext cx="2023868" cy="2023868"/>
            <a:chOff x="0" y="0"/>
            <a:chExt cx="2023866" cy="2023866"/>
          </a:xfrm>
        </p:grpSpPr>
        <p:sp>
          <p:nvSpPr>
            <p:cNvPr id="223" name="Shape 223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732012" y="7600037"/>
            <a:ext cx="2023868" cy="2023868"/>
            <a:chOff x="0" y="0"/>
            <a:chExt cx="2023866" cy="2023866"/>
          </a:xfrm>
        </p:grpSpPr>
        <p:sp>
          <p:nvSpPr>
            <p:cNvPr id="226" name="Shape 226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9" name="Shape 229"/>
          <p:cNvSpPr/>
          <p:nvPr/>
        </p:nvSpPr>
        <p:spPr>
          <a:xfrm rot="13199423">
            <a:off x="7118218" y="6620030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4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0" name="Shape 230"/>
          <p:cNvSpPr/>
          <p:nvPr/>
        </p:nvSpPr>
        <p:spPr>
          <a:xfrm rot="13199423">
            <a:off x="7118218" y="4253681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2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1" name="Shape 231"/>
          <p:cNvSpPr/>
          <p:nvPr/>
        </p:nvSpPr>
        <p:spPr>
          <a:xfrm rot="13199423">
            <a:off x="7118218" y="1944666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1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240" name="Group 240"/>
          <p:cNvGrpSpPr/>
          <p:nvPr/>
        </p:nvGrpSpPr>
        <p:grpSpPr>
          <a:xfrm>
            <a:off x="8387012" y="8330672"/>
            <a:ext cx="713864" cy="562595"/>
            <a:chOff x="0" y="0"/>
            <a:chExt cx="713862" cy="562594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713863" cy="35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" y="10431"/>
                  </a:moveTo>
                  <a:cubicBezTo>
                    <a:pt x="2359" y="10800"/>
                    <a:pt x="3191" y="12000"/>
                    <a:pt x="4533" y="13846"/>
                  </a:cubicBezTo>
                  <a:cubicBezTo>
                    <a:pt x="5920" y="15785"/>
                    <a:pt x="6984" y="17262"/>
                    <a:pt x="7724" y="18277"/>
                  </a:cubicBezTo>
                  <a:cubicBezTo>
                    <a:pt x="7770" y="18369"/>
                    <a:pt x="7955" y="18646"/>
                    <a:pt x="8233" y="19015"/>
                  </a:cubicBezTo>
                  <a:cubicBezTo>
                    <a:pt x="8464" y="19385"/>
                    <a:pt x="8696" y="19662"/>
                    <a:pt x="8881" y="19938"/>
                  </a:cubicBezTo>
                  <a:cubicBezTo>
                    <a:pt x="9019" y="20123"/>
                    <a:pt x="9251" y="20400"/>
                    <a:pt x="9482" y="20677"/>
                  </a:cubicBezTo>
                  <a:cubicBezTo>
                    <a:pt x="9759" y="20954"/>
                    <a:pt x="9991" y="21231"/>
                    <a:pt x="10176" y="21323"/>
                  </a:cubicBezTo>
                  <a:cubicBezTo>
                    <a:pt x="10407" y="21508"/>
                    <a:pt x="10592" y="21600"/>
                    <a:pt x="10777" y="21600"/>
                  </a:cubicBezTo>
                  <a:cubicBezTo>
                    <a:pt x="10823" y="21600"/>
                    <a:pt x="10823" y="21600"/>
                    <a:pt x="10823" y="21600"/>
                  </a:cubicBezTo>
                  <a:cubicBezTo>
                    <a:pt x="11008" y="21600"/>
                    <a:pt x="11193" y="21508"/>
                    <a:pt x="11424" y="21323"/>
                  </a:cubicBezTo>
                  <a:cubicBezTo>
                    <a:pt x="11656" y="21231"/>
                    <a:pt x="11887" y="20954"/>
                    <a:pt x="12118" y="20677"/>
                  </a:cubicBezTo>
                  <a:cubicBezTo>
                    <a:pt x="12349" y="20400"/>
                    <a:pt x="12581" y="20123"/>
                    <a:pt x="12719" y="19938"/>
                  </a:cubicBezTo>
                  <a:cubicBezTo>
                    <a:pt x="12904" y="19662"/>
                    <a:pt x="13136" y="19385"/>
                    <a:pt x="13413" y="19015"/>
                  </a:cubicBezTo>
                  <a:cubicBezTo>
                    <a:pt x="13645" y="18646"/>
                    <a:pt x="13830" y="18369"/>
                    <a:pt x="13922" y="18277"/>
                  </a:cubicBezTo>
                  <a:cubicBezTo>
                    <a:pt x="14662" y="17262"/>
                    <a:pt x="16512" y="14677"/>
                    <a:pt x="19565" y="10431"/>
                  </a:cubicBezTo>
                  <a:cubicBezTo>
                    <a:pt x="20120" y="9600"/>
                    <a:pt x="20629" y="8677"/>
                    <a:pt x="20999" y="7477"/>
                  </a:cubicBezTo>
                  <a:cubicBezTo>
                    <a:pt x="21415" y="6369"/>
                    <a:pt x="21600" y="5077"/>
                    <a:pt x="21600" y="3877"/>
                  </a:cubicBezTo>
                  <a:cubicBezTo>
                    <a:pt x="21600" y="2769"/>
                    <a:pt x="21415" y="1846"/>
                    <a:pt x="21045" y="1108"/>
                  </a:cubicBezTo>
                  <a:cubicBezTo>
                    <a:pt x="20675" y="369"/>
                    <a:pt x="20212" y="0"/>
                    <a:pt x="19657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295" y="0"/>
                    <a:pt x="833" y="462"/>
                    <a:pt x="509" y="1292"/>
                  </a:cubicBezTo>
                  <a:cubicBezTo>
                    <a:pt x="185" y="2123"/>
                    <a:pt x="0" y="3138"/>
                    <a:pt x="0" y="4338"/>
                  </a:cubicBezTo>
                  <a:cubicBezTo>
                    <a:pt x="0" y="5354"/>
                    <a:pt x="231" y="6462"/>
                    <a:pt x="648" y="7662"/>
                  </a:cubicBezTo>
                  <a:cubicBezTo>
                    <a:pt x="1110" y="8862"/>
                    <a:pt x="1573" y="9785"/>
                    <a:pt x="2081" y="10431"/>
                  </a:cubicBezTo>
                  <a:close/>
                  <a:moveTo>
                    <a:pt x="2081" y="10431"/>
                  </a:moveTo>
                  <a:cubicBezTo>
                    <a:pt x="2081" y="10431"/>
                    <a:pt x="2081" y="10431"/>
                    <a:pt x="2081" y="10431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80879"/>
              <a:ext cx="713863" cy="38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7" y="1995"/>
                  </a:moveTo>
                  <a:cubicBezTo>
                    <a:pt x="17761" y="5378"/>
                    <a:pt x="15772" y="7981"/>
                    <a:pt x="14385" y="9802"/>
                  </a:cubicBezTo>
                  <a:cubicBezTo>
                    <a:pt x="13922" y="10410"/>
                    <a:pt x="13552" y="10930"/>
                    <a:pt x="13275" y="11277"/>
                  </a:cubicBezTo>
                  <a:cubicBezTo>
                    <a:pt x="12997" y="11624"/>
                    <a:pt x="12627" y="11971"/>
                    <a:pt x="12164" y="12405"/>
                  </a:cubicBezTo>
                  <a:cubicBezTo>
                    <a:pt x="11656" y="12752"/>
                    <a:pt x="11239" y="12925"/>
                    <a:pt x="10823" y="12925"/>
                  </a:cubicBezTo>
                  <a:cubicBezTo>
                    <a:pt x="10777" y="12925"/>
                    <a:pt x="10777" y="12925"/>
                    <a:pt x="10777" y="12925"/>
                  </a:cubicBezTo>
                  <a:cubicBezTo>
                    <a:pt x="10361" y="12925"/>
                    <a:pt x="9944" y="12752"/>
                    <a:pt x="9482" y="12405"/>
                  </a:cubicBezTo>
                  <a:cubicBezTo>
                    <a:pt x="8973" y="11971"/>
                    <a:pt x="8603" y="11624"/>
                    <a:pt x="8325" y="11277"/>
                  </a:cubicBezTo>
                  <a:cubicBezTo>
                    <a:pt x="8048" y="10930"/>
                    <a:pt x="7678" y="10410"/>
                    <a:pt x="7215" y="9802"/>
                  </a:cubicBezTo>
                  <a:cubicBezTo>
                    <a:pt x="6105" y="8328"/>
                    <a:pt x="4116" y="5725"/>
                    <a:pt x="1203" y="1995"/>
                  </a:cubicBezTo>
                  <a:cubicBezTo>
                    <a:pt x="740" y="1388"/>
                    <a:pt x="370" y="781"/>
                    <a:pt x="0" y="0"/>
                  </a:cubicBezTo>
                  <a:cubicBezTo>
                    <a:pt x="0" y="17957"/>
                    <a:pt x="0" y="17957"/>
                    <a:pt x="0" y="17957"/>
                  </a:cubicBezTo>
                  <a:cubicBezTo>
                    <a:pt x="0" y="18998"/>
                    <a:pt x="185" y="19865"/>
                    <a:pt x="555" y="20559"/>
                  </a:cubicBezTo>
                  <a:cubicBezTo>
                    <a:pt x="925" y="21253"/>
                    <a:pt x="1388" y="21600"/>
                    <a:pt x="1943" y="21600"/>
                  </a:cubicBezTo>
                  <a:cubicBezTo>
                    <a:pt x="19657" y="21600"/>
                    <a:pt x="19657" y="21600"/>
                    <a:pt x="19657" y="21600"/>
                  </a:cubicBezTo>
                  <a:cubicBezTo>
                    <a:pt x="20212" y="21600"/>
                    <a:pt x="20675" y="21253"/>
                    <a:pt x="21045" y="20559"/>
                  </a:cubicBezTo>
                  <a:cubicBezTo>
                    <a:pt x="21415" y="19865"/>
                    <a:pt x="21600" y="18998"/>
                    <a:pt x="21600" y="1795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76" y="781"/>
                    <a:pt x="20860" y="1388"/>
                    <a:pt x="20397" y="1995"/>
                  </a:cubicBezTo>
                  <a:close/>
                  <a:moveTo>
                    <a:pt x="20397" y="1995"/>
                  </a:moveTo>
                  <a:cubicBezTo>
                    <a:pt x="20397" y="1995"/>
                    <a:pt x="20397" y="1995"/>
                    <a:pt x="20397" y="1995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29311" y="1302732"/>
            <a:ext cx="425557" cy="636666"/>
            <a:chOff x="0" y="0"/>
            <a:chExt cx="425556" cy="636664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425557" cy="6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9" y="3726"/>
                  </a:moveTo>
                  <a:cubicBezTo>
                    <a:pt x="20063" y="2916"/>
                    <a:pt x="19173" y="2214"/>
                    <a:pt x="18202" y="1728"/>
                  </a:cubicBezTo>
                  <a:cubicBezTo>
                    <a:pt x="17151" y="1188"/>
                    <a:pt x="16018" y="756"/>
                    <a:pt x="14724" y="432"/>
                  </a:cubicBezTo>
                  <a:cubicBezTo>
                    <a:pt x="13429" y="162"/>
                    <a:pt x="12135" y="0"/>
                    <a:pt x="10760" y="0"/>
                  </a:cubicBezTo>
                  <a:cubicBezTo>
                    <a:pt x="9465" y="0"/>
                    <a:pt x="8171" y="162"/>
                    <a:pt x="6876" y="432"/>
                  </a:cubicBezTo>
                  <a:cubicBezTo>
                    <a:pt x="5582" y="756"/>
                    <a:pt x="4449" y="1188"/>
                    <a:pt x="3398" y="1728"/>
                  </a:cubicBezTo>
                  <a:cubicBezTo>
                    <a:pt x="2427" y="2214"/>
                    <a:pt x="1537" y="2916"/>
                    <a:pt x="971" y="3726"/>
                  </a:cubicBezTo>
                  <a:cubicBezTo>
                    <a:pt x="324" y="4536"/>
                    <a:pt x="0" y="5400"/>
                    <a:pt x="0" y="6318"/>
                  </a:cubicBezTo>
                  <a:cubicBezTo>
                    <a:pt x="0" y="7776"/>
                    <a:pt x="728" y="9018"/>
                    <a:pt x="2184" y="10098"/>
                  </a:cubicBezTo>
                  <a:cubicBezTo>
                    <a:pt x="2831" y="10530"/>
                    <a:pt x="3317" y="10962"/>
                    <a:pt x="3721" y="11286"/>
                  </a:cubicBezTo>
                  <a:cubicBezTo>
                    <a:pt x="4126" y="11664"/>
                    <a:pt x="4611" y="12096"/>
                    <a:pt x="5016" y="12636"/>
                  </a:cubicBezTo>
                  <a:cubicBezTo>
                    <a:pt x="5420" y="13176"/>
                    <a:pt x="5663" y="13716"/>
                    <a:pt x="5744" y="14148"/>
                  </a:cubicBezTo>
                  <a:cubicBezTo>
                    <a:pt x="5016" y="14418"/>
                    <a:pt x="4692" y="14796"/>
                    <a:pt x="4692" y="15336"/>
                  </a:cubicBezTo>
                  <a:cubicBezTo>
                    <a:pt x="4692" y="15660"/>
                    <a:pt x="4935" y="15984"/>
                    <a:pt x="5258" y="16200"/>
                  </a:cubicBezTo>
                  <a:cubicBezTo>
                    <a:pt x="4935" y="16470"/>
                    <a:pt x="4692" y="16794"/>
                    <a:pt x="4692" y="17118"/>
                  </a:cubicBezTo>
                  <a:cubicBezTo>
                    <a:pt x="4692" y="17604"/>
                    <a:pt x="5016" y="17982"/>
                    <a:pt x="5663" y="18252"/>
                  </a:cubicBezTo>
                  <a:cubicBezTo>
                    <a:pt x="5501" y="18468"/>
                    <a:pt x="5420" y="18684"/>
                    <a:pt x="5420" y="18900"/>
                  </a:cubicBezTo>
                  <a:cubicBezTo>
                    <a:pt x="5420" y="19332"/>
                    <a:pt x="5582" y="19710"/>
                    <a:pt x="6067" y="19926"/>
                  </a:cubicBezTo>
                  <a:cubicBezTo>
                    <a:pt x="6472" y="20142"/>
                    <a:pt x="7038" y="20250"/>
                    <a:pt x="7685" y="20250"/>
                  </a:cubicBezTo>
                  <a:cubicBezTo>
                    <a:pt x="8009" y="20682"/>
                    <a:pt x="8413" y="21006"/>
                    <a:pt x="8980" y="21276"/>
                  </a:cubicBezTo>
                  <a:cubicBezTo>
                    <a:pt x="9546" y="21492"/>
                    <a:pt x="10112" y="21600"/>
                    <a:pt x="10760" y="21600"/>
                  </a:cubicBezTo>
                  <a:cubicBezTo>
                    <a:pt x="11488" y="21600"/>
                    <a:pt x="12054" y="21492"/>
                    <a:pt x="12620" y="21276"/>
                  </a:cubicBezTo>
                  <a:cubicBezTo>
                    <a:pt x="13187" y="21006"/>
                    <a:pt x="13591" y="20682"/>
                    <a:pt x="13915" y="20250"/>
                  </a:cubicBezTo>
                  <a:cubicBezTo>
                    <a:pt x="14562" y="20250"/>
                    <a:pt x="15128" y="20142"/>
                    <a:pt x="15533" y="19926"/>
                  </a:cubicBezTo>
                  <a:cubicBezTo>
                    <a:pt x="15937" y="19710"/>
                    <a:pt x="16180" y="19332"/>
                    <a:pt x="16180" y="18900"/>
                  </a:cubicBezTo>
                  <a:cubicBezTo>
                    <a:pt x="16180" y="18684"/>
                    <a:pt x="16099" y="18468"/>
                    <a:pt x="15937" y="18252"/>
                  </a:cubicBezTo>
                  <a:cubicBezTo>
                    <a:pt x="16584" y="17982"/>
                    <a:pt x="16908" y="17604"/>
                    <a:pt x="16908" y="17118"/>
                  </a:cubicBezTo>
                  <a:cubicBezTo>
                    <a:pt x="16908" y="16794"/>
                    <a:pt x="16665" y="16470"/>
                    <a:pt x="16342" y="16200"/>
                  </a:cubicBezTo>
                  <a:cubicBezTo>
                    <a:pt x="16665" y="15984"/>
                    <a:pt x="16908" y="15660"/>
                    <a:pt x="16908" y="15336"/>
                  </a:cubicBezTo>
                  <a:cubicBezTo>
                    <a:pt x="16908" y="14796"/>
                    <a:pt x="16503" y="14418"/>
                    <a:pt x="15856" y="14148"/>
                  </a:cubicBezTo>
                  <a:cubicBezTo>
                    <a:pt x="15937" y="13716"/>
                    <a:pt x="16180" y="13176"/>
                    <a:pt x="16584" y="12636"/>
                  </a:cubicBezTo>
                  <a:cubicBezTo>
                    <a:pt x="16989" y="12096"/>
                    <a:pt x="17474" y="11664"/>
                    <a:pt x="17879" y="11286"/>
                  </a:cubicBezTo>
                  <a:cubicBezTo>
                    <a:pt x="18283" y="10962"/>
                    <a:pt x="18769" y="10530"/>
                    <a:pt x="19416" y="10098"/>
                  </a:cubicBezTo>
                  <a:cubicBezTo>
                    <a:pt x="20872" y="9018"/>
                    <a:pt x="21600" y="7776"/>
                    <a:pt x="21600" y="6318"/>
                  </a:cubicBezTo>
                  <a:cubicBezTo>
                    <a:pt x="21600" y="5400"/>
                    <a:pt x="21276" y="4536"/>
                    <a:pt x="20629" y="3726"/>
                  </a:cubicBezTo>
                  <a:close/>
                  <a:moveTo>
                    <a:pt x="17474" y="8856"/>
                  </a:moveTo>
                  <a:cubicBezTo>
                    <a:pt x="17312" y="8964"/>
                    <a:pt x="17070" y="9072"/>
                    <a:pt x="16827" y="9288"/>
                  </a:cubicBezTo>
                  <a:cubicBezTo>
                    <a:pt x="16503" y="9504"/>
                    <a:pt x="16342" y="9666"/>
                    <a:pt x="16180" y="9774"/>
                  </a:cubicBezTo>
                  <a:cubicBezTo>
                    <a:pt x="14400" y="11232"/>
                    <a:pt x="13348" y="12582"/>
                    <a:pt x="13187" y="13986"/>
                  </a:cubicBezTo>
                  <a:cubicBezTo>
                    <a:pt x="8413" y="13986"/>
                    <a:pt x="8413" y="13986"/>
                    <a:pt x="8413" y="13986"/>
                  </a:cubicBezTo>
                  <a:cubicBezTo>
                    <a:pt x="8252" y="12582"/>
                    <a:pt x="7200" y="11232"/>
                    <a:pt x="5420" y="9774"/>
                  </a:cubicBezTo>
                  <a:cubicBezTo>
                    <a:pt x="5258" y="9666"/>
                    <a:pt x="5097" y="9504"/>
                    <a:pt x="4773" y="9288"/>
                  </a:cubicBezTo>
                  <a:cubicBezTo>
                    <a:pt x="4449" y="9072"/>
                    <a:pt x="4288" y="8964"/>
                    <a:pt x="4126" y="8856"/>
                  </a:cubicBezTo>
                  <a:cubicBezTo>
                    <a:pt x="3155" y="8100"/>
                    <a:pt x="2670" y="7236"/>
                    <a:pt x="2670" y="6318"/>
                  </a:cubicBezTo>
                  <a:cubicBezTo>
                    <a:pt x="2670" y="5616"/>
                    <a:pt x="2912" y="5022"/>
                    <a:pt x="3398" y="4428"/>
                  </a:cubicBezTo>
                  <a:cubicBezTo>
                    <a:pt x="3883" y="3834"/>
                    <a:pt x="4530" y="3348"/>
                    <a:pt x="5339" y="2970"/>
                  </a:cubicBezTo>
                  <a:cubicBezTo>
                    <a:pt x="6067" y="2646"/>
                    <a:pt x="6957" y="2322"/>
                    <a:pt x="7928" y="2106"/>
                  </a:cubicBezTo>
                  <a:cubicBezTo>
                    <a:pt x="8899" y="1890"/>
                    <a:pt x="9789" y="1782"/>
                    <a:pt x="10760" y="1782"/>
                  </a:cubicBezTo>
                  <a:cubicBezTo>
                    <a:pt x="11730" y="1782"/>
                    <a:pt x="12701" y="1890"/>
                    <a:pt x="13672" y="2106"/>
                  </a:cubicBezTo>
                  <a:cubicBezTo>
                    <a:pt x="14643" y="2322"/>
                    <a:pt x="15452" y="2646"/>
                    <a:pt x="16261" y="2970"/>
                  </a:cubicBezTo>
                  <a:cubicBezTo>
                    <a:pt x="17070" y="3348"/>
                    <a:pt x="17717" y="3834"/>
                    <a:pt x="18202" y="4428"/>
                  </a:cubicBezTo>
                  <a:cubicBezTo>
                    <a:pt x="18688" y="5022"/>
                    <a:pt x="18930" y="5616"/>
                    <a:pt x="18930" y="6318"/>
                  </a:cubicBezTo>
                  <a:cubicBezTo>
                    <a:pt x="18930" y="7236"/>
                    <a:pt x="18445" y="8100"/>
                    <a:pt x="17474" y="8856"/>
                  </a:cubicBezTo>
                  <a:close/>
                  <a:moveTo>
                    <a:pt x="17474" y="8856"/>
                  </a:moveTo>
                  <a:cubicBezTo>
                    <a:pt x="17474" y="8856"/>
                    <a:pt x="17474" y="8856"/>
                    <a:pt x="17474" y="8856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9082" y="119583"/>
              <a:ext cx="10689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1" y="1728"/>
                  </a:moveTo>
                  <a:cubicBezTo>
                    <a:pt x="8382" y="432"/>
                    <a:pt x="5481" y="0"/>
                    <a:pt x="2579" y="0"/>
                  </a:cubicBezTo>
                  <a:cubicBezTo>
                    <a:pt x="1934" y="0"/>
                    <a:pt x="1290" y="432"/>
                    <a:pt x="967" y="1296"/>
                  </a:cubicBezTo>
                  <a:cubicBezTo>
                    <a:pt x="322" y="1728"/>
                    <a:pt x="0" y="2592"/>
                    <a:pt x="0" y="3456"/>
                  </a:cubicBezTo>
                  <a:cubicBezTo>
                    <a:pt x="0" y="4752"/>
                    <a:pt x="322" y="5616"/>
                    <a:pt x="967" y="6048"/>
                  </a:cubicBezTo>
                  <a:cubicBezTo>
                    <a:pt x="1290" y="6912"/>
                    <a:pt x="1934" y="7344"/>
                    <a:pt x="2579" y="7344"/>
                  </a:cubicBezTo>
                  <a:cubicBezTo>
                    <a:pt x="5803" y="7344"/>
                    <a:pt x="8704" y="8208"/>
                    <a:pt x="11606" y="9936"/>
                  </a:cubicBezTo>
                  <a:cubicBezTo>
                    <a:pt x="14830" y="12096"/>
                    <a:pt x="16119" y="14688"/>
                    <a:pt x="16119" y="18144"/>
                  </a:cubicBezTo>
                  <a:cubicBezTo>
                    <a:pt x="16119" y="19008"/>
                    <a:pt x="16442" y="19872"/>
                    <a:pt x="17087" y="20736"/>
                  </a:cubicBezTo>
                  <a:cubicBezTo>
                    <a:pt x="17409" y="21168"/>
                    <a:pt x="18054" y="21600"/>
                    <a:pt x="19021" y="21600"/>
                  </a:cubicBezTo>
                  <a:cubicBezTo>
                    <a:pt x="19666" y="21600"/>
                    <a:pt x="20310" y="21168"/>
                    <a:pt x="20633" y="20736"/>
                  </a:cubicBezTo>
                  <a:cubicBezTo>
                    <a:pt x="21278" y="19872"/>
                    <a:pt x="21600" y="19008"/>
                    <a:pt x="21600" y="18144"/>
                  </a:cubicBezTo>
                  <a:cubicBezTo>
                    <a:pt x="21600" y="14256"/>
                    <a:pt x="20633" y="10800"/>
                    <a:pt x="18376" y="7776"/>
                  </a:cubicBezTo>
                  <a:cubicBezTo>
                    <a:pt x="16442" y="5184"/>
                    <a:pt x="13863" y="3024"/>
                    <a:pt x="10961" y="1728"/>
                  </a:cubicBezTo>
                  <a:close/>
                  <a:moveTo>
                    <a:pt x="10961" y="1728"/>
                  </a:moveTo>
                  <a:cubicBezTo>
                    <a:pt x="10961" y="1728"/>
                    <a:pt x="10961" y="1728"/>
                    <a:pt x="10961" y="172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4" name="Shape 244"/>
          <p:cNvSpPr/>
          <p:nvPr/>
        </p:nvSpPr>
        <p:spPr>
          <a:xfrm>
            <a:off x="8387602" y="357251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8480158" y="5992345"/>
            <a:ext cx="552562" cy="66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7" y="270"/>
                </a:moveTo>
                <a:cubicBezTo>
                  <a:pt x="21018" y="108"/>
                  <a:pt x="20824" y="0"/>
                  <a:pt x="20501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776" y="0"/>
                  <a:pt x="517" y="108"/>
                  <a:pt x="323" y="270"/>
                </a:cubicBezTo>
                <a:cubicBezTo>
                  <a:pt x="129" y="432"/>
                  <a:pt x="0" y="648"/>
                  <a:pt x="0" y="918"/>
                </a:cubicBezTo>
                <a:cubicBezTo>
                  <a:pt x="0" y="11718"/>
                  <a:pt x="0" y="11718"/>
                  <a:pt x="0" y="11718"/>
                </a:cubicBezTo>
                <a:cubicBezTo>
                  <a:pt x="0" y="12528"/>
                  <a:pt x="194" y="13338"/>
                  <a:pt x="582" y="14094"/>
                </a:cubicBezTo>
                <a:cubicBezTo>
                  <a:pt x="970" y="14904"/>
                  <a:pt x="1423" y="15606"/>
                  <a:pt x="1940" y="16200"/>
                </a:cubicBezTo>
                <a:cubicBezTo>
                  <a:pt x="2522" y="16848"/>
                  <a:pt x="3169" y="17442"/>
                  <a:pt x="3945" y="18036"/>
                </a:cubicBezTo>
                <a:cubicBezTo>
                  <a:pt x="4721" y="18576"/>
                  <a:pt x="5432" y="19062"/>
                  <a:pt x="6079" y="19494"/>
                </a:cubicBezTo>
                <a:cubicBezTo>
                  <a:pt x="6726" y="19872"/>
                  <a:pt x="7437" y="20196"/>
                  <a:pt x="8149" y="20574"/>
                </a:cubicBezTo>
                <a:cubicBezTo>
                  <a:pt x="8860" y="20898"/>
                  <a:pt x="9313" y="21114"/>
                  <a:pt x="9636" y="21276"/>
                </a:cubicBezTo>
                <a:cubicBezTo>
                  <a:pt x="9959" y="21384"/>
                  <a:pt x="10153" y="21492"/>
                  <a:pt x="10347" y="21546"/>
                </a:cubicBezTo>
                <a:cubicBezTo>
                  <a:pt x="10477" y="21600"/>
                  <a:pt x="10606" y="21600"/>
                  <a:pt x="10800" y="21600"/>
                </a:cubicBezTo>
                <a:cubicBezTo>
                  <a:pt x="10929" y="21600"/>
                  <a:pt x="11123" y="21600"/>
                  <a:pt x="11253" y="21546"/>
                </a:cubicBezTo>
                <a:cubicBezTo>
                  <a:pt x="11382" y="21492"/>
                  <a:pt x="11641" y="21384"/>
                  <a:pt x="11964" y="21276"/>
                </a:cubicBezTo>
                <a:cubicBezTo>
                  <a:pt x="12223" y="21114"/>
                  <a:pt x="12740" y="20898"/>
                  <a:pt x="13451" y="20574"/>
                </a:cubicBezTo>
                <a:cubicBezTo>
                  <a:pt x="14163" y="20196"/>
                  <a:pt x="14874" y="19872"/>
                  <a:pt x="15521" y="19494"/>
                </a:cubicBezTo>
                <a:cubicBezTo>
                  <a:pt x="16168" y="19062"/>
                  <a:pt x="16879" y="18576"/>
                  <a:pt x="17655" y="18036"/>
                </a:cubicBezTo>
                <a:cubicBezTo>
                  <a:pt x="18366" y="17442"/>
                  <a:pt x="19078" y="16848"/>
                  <a:pt x="19595" y="16200"/>
                </a:cubicBezTo>
                <a:cubicBezTo>
                  <a:pt x="20177" y="15606"/>
                  <a:pt x="20630" y="14904"/>
                  <a:pt x="21018" y="14094"/>
                </a:cubicBezTo>
                <a:cubicBezTo>
                  <a:pt x="21406" y="13338"/>
                  <a:pt x="21600" y="12528"/>
                  <a:pt x="21600" y="11718"/>
                </a:cubicBezTo>
                <a:cubicBezTo>
                  <a:pt x="21600" y="918"/>
                  <a:pt x="21600" y="918"/>
                  <a:pt x="21600" y="918"/>
                </a:cubicBezTo>
                <a:cubicBezTo>
                  <a:pt x="21600" y="648"/>
                  <a:pt x="21471" y="432"/>
                  <a:pt x="21277" y="270"/>
                </a:cubicBezTo>
                <a:close/>
                <a:moveTo>
                  <a:pt x="18366" y="11718"/>
                </a:moveTo>
                <a:cubicBezTo>
                  <a:pt x="18366" y="13338"/>
                  <a:pt x="17008" y="15066"/>
                  <a:pt x="14357" y="16794"/>
                </a:cubicBezTo>
                <a:cubicBezTo>
                  <a:pt x="13322" y="17496"/>
                  <a:pt x="12158" y="18144"/>
                  <a:pt x="10800" y="18684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8366" y="2700"/>
                  <a:pt x="18366" y="2700"/>
                  <a:pt x="18366" y="2700"/>
                </a:cubicBezTo>
                <a:lnTo>
                  <a:pt x="18366" y="11718"/>
                </a:lnTo>
                <a:close/>
                <a:moveTo>
                  <a:pt x="18366" y="11718"/>
                </a:moveTo>
                <a:cubicBezTo>
                  <a:pt x="18366" y="11718"/>
                  <a:pt x="18366" y="11718"/>
                  <a:pt x="18366" y="11718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2" name="Group 31"/>
          <p:cNvGrpSpPr/>
          <p:nvPr/>
        </p:nvGrpSpPr>
        <p:grpSpPr>
          <a:xfrm>
            <a:off x="210820" y="816610"/>
            <a:ext cx="4206241" cy="2159635"/>
            <a:chOff x="1107021" y="717777"/>
            <a:chExt cx="3624001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530478" y="1615134"/>
              <a:ext cx="3200544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需求分析</a:t>
              </a:r>
              <a:r>
                <a:rPr lang="en-US" altLang="zh-CN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1</a:t>
              </a:r>
              <a:endParaRPr lang="en-US" altLang="zh-CN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1102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538739" y="3322548"/>
            <a:ext cx="1565329" cy="1565329"/>
            <a:chOff x="3975572" y="3670645"/>
            <a:chExt cx="1565329" cy="1565329"/>
          </a:xfrm>
        </p:grpSpPr>
        <p:sp>
          <p:nvSpPr>
            <p:cNvPr id="49" name="Oval 48"/>
            <p:cNvSpPr/>
            <p:nvPr/>
          </p:nvSpPr>
          <p:spPr>
            <a:xfrm>
              <a:off x="3975572" y="3670645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79662" y="4216876"/>
              <a:ext cx="502931" cy="472866"/>
              <a:chOff x="7431687" y="3513856"/>
              <a:chExt cx="502931" cy="472866"/>
            </a:xfrm>
            <a:solidFill>
              <a:schemeClr val="bg1"/>
            </a:solidFill>
          </p:grpSpPr>
          <p:sp>
            <p:nvSpPr>
              <p:cNvPr id="51" name="Freeform 141"/>
              <p:cNvSpPr>
                <a:spLocks noEditPoints="1"/>
              </p:cNvSpPr>
              <p:nvPr/>
            </p:nvSpPr>
            <p:spPr bwMode="auto">
              <a:xfrm>
                <a:off x="7683152" y="3513856"/>
                <a:ext cx="251466" cy="472866"/>
              </a:xfrm>
              <a:custGeom>
                <a:avLst/>
                <a:gdLst>
                  <a:gd name="T0" fmla="*/ 5 w 92"/>
                  <a:gd name="T1" fmla="*/ 130 h 173"/>
                  <a:gd name="T2" fmla="*/ 8 w 92"/>
                  <a:gd name="T3" fmla="*/ 143 h 173"/>
                  <a:gd name="T4" fmla="*/ 5 w 92"/>
                  <a:gd name="T5" fmla="*/ 146 h 173"/>
                  <a:gd name="T6" fmla="*/ 0 w 92"/>
                  <a:gd name="T7" fmla="*/ 130 h 173"/>
                  <a:gd name="T8" fmla="*/ 62 w 92"/>
                  <a:gd name="T9" fmla="*/ 73 h 173"/>
                  <a:gd name="T10" fmla="*/ 65 w 92"/>
                  <a:gd name="T11" fmla="*/ 86 h 173"/>
                  <a:gd name="T12" fmla="*/ 62 w 92"/>
                  <a:gd name="T13" fmla="*/ 89 h 173"/>
                  <a:gd name="T14" fmla="*/ 50 w 92"/>
                  <a:gd name="T15" fmla="*/ 88 h 173"/>
                  <a:gd name="T16" fmla="*/ 49 w 92"/>
                  <a:gd name="T17" fmla="*/ 75 h 173"/>
                  <a:gd name="T18" fmla="*/ 51 w 92"/>
                  <a:gd name="T19" fmla="*/ 73 h 173"/>
                  <a:gd name="T20" fmla="*/ 34 w 92"/>
                  <a:gd name="T21" fmla="*/ 73 h 173"/>
                  <a:gd name="T22" fmla="*/ 37 w 92"/>
                  <a:gd name="T23" fmla="*/ 86 h 173"/>
                  <a:gd name="T24" fmla="*/ 34 w 92"/>
                  <a:gd name="T25" fmla="*/ 89 h 173"/>
                  <a:gd name="T26" fmla="*/ 21 w 92"/>
                  <a:gd name="T27" fmla="*/ 88 h 173"/>
                  <a:gd name="T28" fmla="*/ 20 w 92"/>
                  <a:gd name="T29" fmla="*/ 75 h 173"/>
                  <a:gd name="T30" fmla="*/ 23 w 92"/>
                  <a:gd name="T31" fmla="*/ 73 h 173"/>
                  <a:gd name="T32" fmla="*/ 5 w 92"/>
                  <a:gd name="T33" fmla="*/ 73 h 173"/>
                  <a:gd name="T34" fmla="*/ 8 w 92"/>
                  <a:gd name="T35" fmla="*/ 86 h 173"/>
                  <a:gd name="T36" fmla="*/ 5 w 92"/>
                  <a:gd name="T37" fmla="*/ 89 h 173"/>
                  <a:gd name="T38" fmla="*/ 0 w 92"/>
                  <a:gd name="T39" fmla="*/ 73 h 173"/>
                  <a:gd name="T40" fmla="*/ 62 w 92"/>
                  <a:gd name="T41" fmla="*/ 101 h 173"/>
                  <a:gd name="T42" fmla="*/ 65 w 92"/>
                  <a:gd name="T43" fmla="*/ 114 h 173"/>
                  <a:gd name="T44" fmla="*/ 62 w 92"/>
                  <a:gd name="T45" fmla="*/ 117 h 173"/>
                  <a:gd name="T46" fmla="*/ 50 w 92"/>
                  <a:gd name="T47" fmla="*/ 116 h 173"/>
                  <a:gd name="T48" fmla="*/ 49 w 92"/>
                  <a:gd name="T49" fmla="*/ 103 h 173"/>
                  <a:gd name="T50" fmla="*/ 51 w 92"/>
                  <a:gd name="T51" fmla="*/ 101 h 173"/>
                  <a:gd name="T52" fmla="*/ 34 w 92"/>
                  <a:gd name="T53" fmla="*/ 101 h 173"/>
                  <a:gd name="T54" fmla="*/ 37 w 92"/>
                  <a:gd name="T55" fmla="*/ 114 h 173"/>
                  <a:gd name="T56" fmla="*/ 34 w 92"/>
                  <a:gd name="T57" fmla="*/ 117 h 173"/>
                  <a:gd name="T58" fmla="*/ 21 w 92"/>
                  <a:gd name="T59" fmla="*/ 116 h 173"/>
                  <a:gd name="T60" fmla="*/ 20 w 92"/>
                  <a:gd name="T61" fmla="*/ 103 h 173"/>
                  <a:gd name="T62" fmla="*/ 23 w 92"/>
                  <a:gd name="T63" fmla="*/ 101 h 173"/>
                  <a:gd name="T64" fmla="*/ 5 w 92"/>
                  <a:gd name="T65" fmla="*/ 101 h 173"/>
                  <a:gd name="T66" fmla="*/ 8 w 92"/>
                  <a:gd name="T67" fmla="*/ 114 h 173"/>
                  <a:gd name="T68" fmla="*/ 5 w 92"/>
                  <a:gd name="T69" fmla="*/ 117 h 173"/>
                  <a:gd name="T70" fmla="*/ 0 w 92"/>
                  <a:gd name="T71" fmla="*/ 101 h 173"/>
                  <a:gd name="T72" fmla="*/ 76 w 92"/>
                  <a:gd name="T73" fmla="*/ 155 h 173"/>
                  <a:gd name="T74" fmla="*/ 69 w 92"/>
                  <a:gd name="T75" fmla="*/ 159 h 173"/>
                  <a:gd name="T76" fmla="*/ 71 w 92"/>
                  <a:gd name="T77" fmla="*/ 173 h 173"/>
                  <a:gd name="T78" fmla="*/ 79 w 92"/>
                  <a:gd name="T79" fmla="*/ 171 h 173"/>
                  <a:gd name="T80" fmla="*/ 89 w 92"/>
                  <a:gd name="T81" fmla="*/ 164 h 173"/>
                  <a:gd name="T82" fmla="*/ 92 w 92"/>
                  <a:gd name="T83" fmla="*/ 154 h 173"/>
                  <a:gd name="T84" fmla="*/ 92 w 92"/>
                  <a:gd name="T85" fmla="*/ 40 h 173"/>
                  <a:gd name="T86" fmla="*/ 85 w 92"/>
                  <a:gd name="T87" fmla="*/ 30 h 173"/>
                  <a:gd name="T88" fmla="*/ 75 w 92"/>
                  <a:gd name="T89" fmla="*/ 25 h 173"/>
                  <a:gd name="T90" fmla="*/ 0 w 92"/>
                  <a:gd name="T91" fmla="*/ 58 h 173"/>
                  <a:gd name="T92" fmla="*/ 72 w 92"/>
                  <a:gd name="T93" fmla="*/ 59 h 173"/>
                  <a:gd name="T94" fmla="*/ 77 w 92"/>
                  <a:gd name="T95" fmla="*/ 67 h 173"/>
                  <a:gd name="T96" fmla="*/ 34 w 92"/>
                  <a:gd name="T97" fmla="*/ 15 h 173"/>
                  <a:gd name="T98" fmla="*/ 34 w 92"/>
                  <a:gd name="T99" fmla="*/ 4 h 173"/>
                  <a:gd name="T100" fmla="*/ 38 w 92"/>
                  <a:gd name="T101" fmla="*/ 0 h 173"/>
                  <a:gd name="T102" fmla="*/ 55 w 92"/>
                  <a:gd name="T103" fmla="*/ 0 h 173"/>
                  <a:gd name="T104" fmla="*/ 58 w 92"/>
                  <a:gd name="T105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" h="173">
                    <a:moveTo>
                      <a:pt x="0" y="130"/>
                    </a:moveTo>
                    <a:lnTo>
                      <a:pt x="5" y="130"/>
                    </a:lnTo>
                    <a:lnTo>
                      <a:pt x="5" y="130"/>
                    </a:lnTo>
                    <a:lnTo>
                      <a:pt x="7" y="130"/>
                    </a:lnTo>
                    <a:lnTo>
                      <a:pt x="8" y="132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7" y="145"/>
                    </a:lnTo>
                    <a:lnTo>
                      <a:pt x="5" y="146"/>
                    </a:lnTo>
                    <a:lnTo>
                      <a:pt x="0" y="146"/>
                    </a:lnTo>
                    <a:lnTo>
                      <a:pt x="0" y="130"/>
                    </a:lnTo>
                    <a:lnTo>
                      <a:pt x="0" y="130"/>
                    </a:lnTo>
                    <a:close/>
                    <a:moveTo>
                      <a:pt x="51" y="73"/>
                    </a:moveTo>
                    <a:lnTo>
                      <a:pt x="62" y="73"/>
                    </a:lnTo>
                    <a:lnTo>
                      <a:pt x="62" y="73"/>
                    </a:lnTo>
                    <a:lnTo>
                      <a:pt x="64" y="74"/>
                    </a:lnTo>
                    <a:lnTo>
                      <a:pt x="65" y="7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89"/>
                    </a:lnTo>
                    <a:lnTo>
                      <a:pt x="51" y="89"/>
                    </a:lnTo>
                    <a:lnTo>
                      <a:pt x="51" y="89"/>
                    </a:lnTo>
                    <a:lnTo>
                      <a:pt x="50" y="88"/>
                    </a:lnTo>
                    <a:lnTo>
                      <a:pt x="49" y="86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1" y="73"/>
                    </a:lnTo>
                    <a:lnTo>
                      <a:pt x="51" y="73"/>
                    </a:lnTo>
                    <a:close/>
                    <a:moveTo>
                      <a:pt x="23" y="73"/>
                    </a:moveTo>
                    <a:lnTo>
                      <a:pt x="34" y="73"/>
                    </a:lnTo>
                    <a:lnTo>
                      <a:pt x="34" y="73"/>
                    </a:lnTo>
                    <a:lnTo>
                      <a:pt x="36" y="74"/>
                    </a:lnTo>
                    <a:lnTo>
                      <a:pt x="37" y="75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36" y="88"/>
                    </a:lnTo>
                    <a:lnTo>
                      <a:pt x="34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1" y="88"/>
                    </a:lnTo>
                    <a:lnTo>
                      <a:pt x="20" y="86"/>
                    </a:lnTo>
                    <a:lnTo>
                      <a:pt x="20" y="75"/>
                    </a:lnTo>
                    <a:lnTo>
                      <a:pt x="20" y="75"/>
                    </a:lnTo>
                    <a:lnTo>
                      <a:pt x="21" y="74"/>
                    </a:lnTo>
                    <a:lnTo>
                      <a:pt x="23" y="73"/>
                    </a:lnTo>
                    <a:lnTo>
                      <a:pt x="23" y="73"/>
                    </a:lnTo>
                    <a:close/>
                    <a:moveTo>
                      <a:pt x="0" y="73"/>
                    </a:moveTo>
                    <a:lnTo>
                      <a:pt x="5" y="73"/>
                    </a:lnTo>
                    <a:lnTo>
                      <a:pt x="5" y="73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7" y="88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  <a:moveTo>
                      <a:pt x="51" y="101"/>
                    </a:moveTo>
                    <a:lnTo>
                      <a:pt x="62" y="101"/>
                    </a:lnTo>
                    <a:lnTo>
                      <a:pt x="62" y="101"/>
                    </a:lnTo>
                    <a:lnTo>
                      <a:pt x="64" y="101"/>
                    </a:lnTo>
                    <a:lnTo>
                      <a:pt x="65" y="103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4" y="116"/>
                    </a:lnTo>
                    <a:lnTo>
                      <a:pt x="62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50" y="101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  <a:moveTo>
                      <a:pt x="23" y="101"/>
                    </a:moveTo>
                    <a:lnTo>
                      <a:pt x="34" y="101"/>
                    </a:lnTo>
                    <a:lnTo>
                      <a:pt x="34" y="101"/>
                    </a:lnTo>
                    <a:lnTo>
                      <a:pt x="36" y="101"/>
                    </a:lnTo>
                    <a:lnTo>
                      <a:pt x="37" y="103"/>
                    </a:lnTo>
                    <a:lnTo>
                      <a:pt x="37" y="114"/>
                    </a:lnTo>
                    <a:lnTo>
                      <a:pt x="37" y="114"/>
                    </a:lnTo>
                    <a:lnTo>
                      <a:pt x="36" y="116"/>
                    </a:lnTo>
                    <a:lnTo>
                      <a:pt x="34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1" y="116"/>
                    </a:lnTo>
                    <a:lnTo>
                      <a:pt x="20" y="114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21" y="101"/>
                    </a:lnTo>
                    <a:lnTo>
                      <a:pt x="23" y="101"/>
                    </a:lnTo>
                    <a:lnTo>
                      <a:pt x="23" y="101"/>
                    </a:lnTo>
                    <a:close/>
                    <a:moveTo>
                      <a:pt x="0" y="101"/>
                    </a:moveTo>
                    <a:lnTo>
                      <a:pt x="5" y="101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3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  <a:moveTo>
                      <a:pt x="77" y="152"/>
                    </a:moveTo>
                    <a:lnTo>
                      <a:pt x="77" y="152"/>
                    </a:lnTo>
                    <a:lnTo>
                      <a:pt x="76" y="155"/>
                    </a:lnTo>
                    <a:lnTo>
                      <a:pt x="74" y="157"/>
                    </a:lnTo>
                    <a:lnTo>
                      <a:pt x="72" y="159"/>
                    </a:lnTo>
                    <a:lnTo>
                      <a:pt x="69" y="159"/>
                    </a:lnTo>
                    <a:lnTo>
                      <a:pt x="0" y="159"/>
                    </a:lnTo>
                    <a:lnTo>
                      <a:pt x="0" y="173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75" y="173"/>
                    </a:lnTo>
                    <a:lnTo>
                      <a:pt x="79" y="171"/>
                    </a:lnTo>
                    <a:lnTo>
                      <a:pt x="82" y="170"/>
                    </a:lnTo>
                    <a:lnTo>
                      <a:pt x="85" y="167"/>
                    </a:lnTo>
                    <a:lnTo>
                      <a:pt x="89" y="164"/>
                    </a:lnTo>
                    <a:lnTo>
                      <a:pt x="90" y="161"/>
                    </a:lnTo>
                    <a:lnTo>
                      <a:pt x="92" y="157"/>
                    </a:lnTo>
                    <a:lnTo>
                      <a:pt x="92" y="154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0" y="36"/>
                    </a:lnTo>
                    <a:lnTo>
                      <a:pt x="89" y="33"/>
                    </a:lnTo>
                    <a:lnTo>
                      <a:pt x="85" y="30"/>
                    </a:lnTo>
                    <a:lnTo>
                      <a:pt x="82" y="27"/>
                    </a:lnTo>
                    <a:lnTo>
                      <a:pt x="79" y="26"/>
                    </a:lnTo>
                    <a:lnTo>
                      <a:pt x="75" y="25"/>
                    </a:lnTo>
                    <a:lnTo>
                      <a:pt x="71" y="24"/>
                    </a:lnTo>
                    <a:lnTo>
                      <a:pt x="0" y="24"/>
                    </a:lnTo>
                    <a:lnTo>
                      <a:pt x="0" y="58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72" y="59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7" y="67"/>
                    </a:lnTo>
                    <a:lnTo>
                      <a:pt x="77" y="152"/>
                    </a:lnTo>
                    <a:lnTo>
                      <a:pt x="77" y="152"/>
                    </a:lnTo>
                    <a:close/>
                    <a:moveTo>
                      <a:pt x="34" y="15"/>
                    </a:moveTo>
                    <a:lnTo>
                      <a:pt x="34" y="5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8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142"/>
              <p:cNvSpPr>
                <a:spLocks noEditPoints="1"/>
              </p:cNvSpPr>
              <p:nvPr/>
            </p:nvSpPr>
            <p:spPr bwMode="auto">
              <a:xfrm>
                <a:off x="7431687" y="3513856"/>
                <a:ext cx="251466" cy="472866"/>
              </a:xfrm>
              <a:custGeom>
                <a:avLst/>
                <a:gdLst>
                  <a:gd name="T0" fmla="*/ 41 w 92"/>
                  <a:gd name="T1" fmla="*/ 130 h 173"/>
                  <a:gd name="T2" fmla="*/ 43 w 92"/>
                  <a:gd name="T3" fmla="*/ 143 h 173"/>
                  <a:gd name="T4" fmla="*/ 41 w 92"/>
                  <a:gd name="T5" fmla="*/ 146 h 173"/>
                  <a:gd name="T6" fmla="*/ 28 w 92"/>
                  <a:gd name="T7" fmla="*/ 145 h 173"/>
                  <a:gd name="T8" fmla="*/ 27 w 92"/>
                  <a:gd name="T9" fmla="*/ 132 h 173"/>
                  <a:gd name="T10" fmla="*/ 30 w 92"/>
                  <a:gd name="T11" fmla="*/ 130 h 173"/>
                  <a:gd name="T12" fmla="*/ 22 w 92"/>
                  <a:gd name="T13" fmla="*/ 159 h 173"/>
                  <a:gd name="T14" fmla="*/ 17 w 92"/>
                  <a:gd name="T15" fmla="*/ 157 h 173"/>
                  <a:gd name="T16" fmla="*/ 15 w 92"/>
                  <a:gd name="T17" fmla="*/ 67 h 173"/>
                  <a:gd name="T18" fmla="*/ 17 w 92"/>
                  <a:gd name="T19" fmla="*/ 62 h 173"/>
                  <a:gd name="T20" fmla="*/ 92 w 92"/>
                  <a:gd name="T21" fmla="*/ 58 h 173"/>
                  <a:gd name="T22" fmla="*/ 21 w 92"/>
                  <a:gd name="T23" fmla="*/ 24 h 173"/>
                  <a:gd name="T24" fmla="*/ 9 w 92"/>
                  <a:gd name="T25" fmla="*/ 27 h 173"/>
                  <a:gd name="T26" fmla="*/ 1 w 92"/>
                  <a:gd name="T27" fmla="*/ 36 h 173"/>
                  <a:gd name="T28" fmla="*/ 0 w 92"/>
                  <a:gd name="T29" fmla="*/ 154 h 173"/>
                  <a:gd name="T30" fmla="*/ 1 w 92"/>
                  <a:gd name="T31" fmla="*/ 161 h 173"/>
                  <a:gd name="T32" fmla="*/ 9 w 92"/>
                  <a:gd name="T33" fmla="*/ 170 h 173"/>
                  <a:gd name="T34" fmla="*/ 21 w 92"/>
                  <a:gd name="T35" fmla="*/ 173 h 173"/>
                  <a:gd name="T36" fmla="*/ 92 w 92"/>
                  <a:gd name="T37" fmla="*/ 146 h 173"/>
                  <a:gd name="T38" fmla="*/ 85 w 92"/>
                  <a:gd name="T39" fmla="*/ 145 h 173"/>
                  <a:gd name="T40" fmla="*/ 84 w 92"/>
                  <a:gd name="T41" fmla="*/ 132 h 173"/>
                  <a:gd name="T42" fmla="*/ 92 w 92"/>
                  <a:gd name="T43" fmla="*/ 130 h 173"/>
                  <a:gd name="T44" fmla="*/ 92 w 92"/>
                  <a:gd name="T45" fmla="*/ 117 h 173"/>
                  <a:gd name="T46" fmla="*/ 85 w 92"/>
                  <a:gd name="T47" fmla="*/ 116 h 173"/>
                  <a:gd name="T48" fmla="*/ 84 w 92"/>
                  <a:gd name="T49" fmla="*/ 103 h 173"/>
                  <a:gd name="T50" fmla="*/ 92 w 92"/>
                  <a:gd name="T51" fmla="*/ 101 h 173"/>
                  <a:gd name="T52" fmla="*/ 92 w 92"/>
                  <a:gd name="T53" fmla="*/ 89 h 173"/>
                  <a:gd name="T54" fmla="*/ 85 w 92"/>
                  <a:gd name="T55" fmla="*/ 88 h 173"/>
                  <a:gd name="T56" fmla="*/ 84 w 92"/>
                  <a:gd name="T57" fmla="*/ 75 h 173"/>
                  <a:gd name="T58" fmla="*/ 92 w 92"/>
                  <a:gd name="T59" fmla="*/ 73 h 173"/>
                  <a:gd name="T60" fmla="*/ 58 w 92"/>
                  <a:gd name="T61" fmla="*/ 130 h 173"/>
                  <a:gd name="T62" fmla="*/ 72 w 92"/>
                  <a:gd name="T63" fmla="*/ 130 h 173"/>
                  <a:gd name="T64" fmla="*/ 72 w 92"/>
                  <a:gd name="T65" fmla="*/ 143 h 173"/>
                  <a:gd name="T66" fmla="*/ 58 w 92"/>
                  <a:gd name="T67" fmla="*/ 146 h 173"/>
                  <a:gd name="T68" fmla="*/ 55 w 92"/>
                  <a:gd name="T69" fmla="*/ 143 h 173"/>
                  <a:gd name="T70" fmla="*/ 56 w 92"/>
                  <a:gd name="T71" fmla="*/ 130 h 173"/>
                  <a:gd name="T72" fmla="*/ 58 w 92"/>
                  <a:gd name="T73" fmla="*/ 73 h 173"/>
                  <a:gd name="T74" fmla="*/ 72 w 92"/>
                  <a:gd name="T75" fmla="*/ 74 h 173"/>
                  <a:gd name="T76" fmla="*/ 72 w 92"/>
                  <a:gd name="T77" fmla="*/ 86 h 173"/>
                  <a:gd name="T78" fmla="*/ 58 w 92"/>
                  <a:gd name="T79" fmla="*/ 89 h 173"/>
                  <a:gd name="T80" fmla="*/ 55 w 92"/>
                  <a:gd name="T81" fmla="*/ 86 h 173"/>
                  <a:gd name="T82" fmla="*/ 56 w 92"/>
                  <a:gd name="T83" fmla="*/ 74 h 173"/>
                  <a:gd name="T84" fmla="*/ 30 w 92"/>
                  <a:gd name="T85" fmla="*/ 101 h 173"/>
                  <a:gd name="T86" fmla="*/ 43 w 92"/>
                  <a:gd name="T87" fmla="*/ 101 h 173"/>
                  <a:gd name="T88" fmla="*/ 43 w 92"/>
                  <a:gd name="T89" fmla="*/ 114 h 173"/>
                  <a:gd name="T90" fmla="*/ 30 w 92"/>
                  <a:gd name="T91" fmla="*/ 117 h 173"/>
                  <a:gd name="T92" fmla="*/ 27 w 92"/>
                  <a:gd name="T93" fmla="*/ 114 h 173"/>
                  <a:gd name="T94" fmla="*/ 28 w 92"/>
                  <a:gd name="T95" fmla="*/ 101 h 173"/>
                  <a:gd name="T96" fmla="*/ 58 w 92"/>
                  <a:gd name="T97" fmla="*/ 101 h 173"/>
                  <a:gd name="T98" fmla="*/ 72 w 92"/>
                  <a:gd name="T99" fmla="*/ 101 h 173"/>
                  <a:gd name="T100" fmla="*/ 72 w 92"/>
                  <a:gd name="T101" fmla="*/ 114 h 173"/>
                  <a:gd name="T102" fmla="*/ 58 w 92"/>
                  <a:gd name="T103" fmla="*/ 117 h 173"/>
                  <a:gd name="T104" fmla="*/ 55 w 92"/>
                  <a:gd name="T105" fmla="*/ 114 h 173"/>
                  <a:gd name="T106" fmla="*/ 56 w 92"/>
                  <a:gd name="T107" fmla="*/ 101 h 173"/>
                  <a:gd name="T108" fmla="*/ 33 w 92"/>
                  <a:gd name="T109" fmla="*/ 15 h 173"/>
                  <a:gd name="T110" fmla="*/ 34 w 92"/>
                  <a:gd name="T111" fmla="*/ 4 h 173"/>
                  <a:gd name="T112" fmla="*/ 38 w 92"/>
                  <a:gd name="T113" fmla="*/ 0 h 173"/>
                  <a:gd name="T114" fmla="*/ 55 w 92"/>
                  <a:gd name="T115" fmla="*/ 0 h 173"/>
                  <a:gd name="T116" fmla="*/ 58 w 9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73">
                    <a:moveTo>
                      <a:pt x="30" y="130"/>
                    </a:moveTo>
                    <a:lnTo>
                      <a:pt x="41" y="130"/>
                    </a:lnTo>
                    <a:lnTo>
                      <a:pt x="41" y="130"/>
                    </a:lnTo>
                    <a:lnTo>
                      <a:pt x="43" y="130"/>
                    </a:lnTo>
                    <a:lnTo>
                      <a:pt x="43" y="132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43" y="145"/>
                    </a:lnTo>
                    <a:lnTo>
                      <a:pt x="41" y="146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28" y="145"/>
                    </a:lnTo>
                    <a:lnTo>
                      <a:pt x="27" y="143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0" y="130"/>
                    </a:lnTo>
                    <a:close/>
                    <a:moveTo>
                      <a:pt x="92" y="173"/>
                    </a:moveTo>
                    <a:lnTo>
                      <a:pt x="92" y="159"/>
                    </a:lnTo>
                    <a:lnTo>
                      <a:pt x="22" y="159"/>
                    </a:lnTo>
                    <a:lnTo>
                      <a:pt x="22" y="159"/>
                    </a:lnTo>
                    <a:lnTo>
                      <a:pt x="19" y="159"/>
                    </a:lnTo>
                    <a:lnTo>
                      <a:pt x="17" y="157"/>
                    </a:lnTo>
                    <a:lnTo>
                      <a:pt x="15" y="155"/>
                    </a:lnTo>
                    <a:lnTo>
                      <a:pt x="15" y="152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59"/>
                    </a:lnTo>
                    <a:lnTo>
                      <a:pt x="22" y="58"/>
                    </a:lnTo>
                    <a:lnTo>
                      <a:pt x="92" y="58"/>
                    </a:lnTo>
                    <a:lnTo>
                      <a:pt x="92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7"/>
                    </a:lnTo>
                    <a:lnTo>
                      <a:pt x="6" y="30"/>
                    </a:lnTo>
                    <a:lnTo>
                      <a:pt x="3" y="33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3" y="164"/>
                    </a:lnTo>
                    <a:lnTo>
                      <a:pt x="6" y="167"/>
                    </a:lnTo>
                    <a:lnTo>
                      <a:pt x="9" y="170"/>
                    </a:lnTo>
                    <a:lnTo>
                      <a:pt x="13" y="171"/>
                    </a:lnTo>
                    <a:lnTo>
                      <a:pt x="17" y="173"/>
                    </a:lnTo>
                    <a:lnTo>
                      <a:pt x="21" y="173"/>
                    </a:lnTo>
                    <a:lnTo>
                      <a:pt x="92" y="173"/>
                    </a:lnTo>
                    <a:lnTo>
                      <a:pt x="92" y="173"/>
                    </a:lnTo>
                    <a:close/>
                    <a:moveTo>
                      <a:pt x="92" y="146"/>
                    </a:moveTo>
                    <a:lnTo>
                      <a:pt x="87" y="146"/>
                    </a:lnTo>
                    <a:lnTo>
                      <a:pt x="87" y="146"/>
                    </a:lnTo>
                    <a:lnTo>
                      <a:pt x="85" y="145"/>
                    </a:lnTo>
                    <a:lnTo>
                      <a:pt x="84" y="143"/>
                    </a:lnTo>
                    <a:lnTo>
                      <a:pt x="84" y="132"/>
                    </a:lnTo>
                    <a:lnTo>
                      <a:pt x="84" y="132"/>
                    </a:lnTo>
                    <a:lnTo>
                      <a:pt x="85" y="130"/>
                    </a:lnTo>
                    <a:lnTo>
                      <a:pt x="87" y="130"/>
                    </a:lnTo>
                    <a:lnTo>
                      <a:pt x="92" y="130"/>
                    </a:lnTo>
                    <a:lnTo>
                      <a:pt x="92" y="146"/>
                    </a:lnTo>
                    <a:lnTo>
                      <a:pt x="92" y="146"/>
                    </a:lnTo>
                    <a:close/>
                    <a:moveTo>
                      <a:pt x="92" y="117"/>
                    </a:moveTo>
                    <a:lnTo>
                      <a:pt x="87" y="117"/>
                    </a:lnTo>
                    <a:lnTo>
                      <a:pt x="87" y="117"/>
                    </a:lnTo>
                    <a:lnTo>
                      <a:pt x="85" y="116"/>
                    </a:lnTo>
                    <a:lnTo>
                      <a:pt x="84" y="114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5" y="101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117"/>
                    </a:lnTo>
                    <a:lnTo>
                      <a:pt x="92" y="117"/>
                    </a:lnTo>
                    <a:close/>
                    <a:moveTo>
                      <a:pt x="92" y="89"/>
                    </a:moveTo>
                    <a:lnTo>
                      <a:pt x="87" y="89"/>
                    </a:lnTo>
                    <a:lnTo>
                      <a:pt x="87" y="89"/>
                    </a:lnTo>
                    <a:lnTo>
                      <a:pt x="85" y="88"/>
                    </a:lnTo>
                    <a:lnTo>
                      <a:pt x="84" y="86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92" y="73"/>
                    </a:lnTo>
                    <a:lnTo>
                      <a:pt x="92" y="89"/>
                    </a:lnTo>
                    <a:lnTo>
                      <a:pt x="92" y="89"/>
                    </a:lnTo>
                    <a:close/>
                    <a:moveTo>
                      <a:pt x="58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2"/>
                    </a:lnTo>
                    <a:lnTo>
                      <a:pt x="72" y="143"/>
                    </a:lnTo>
                    <a:lnTo>
                      <a:pt x="72" y="143"/>
                    </a:lnTo>
                    <a:lnTo>
                      <a:pt x="72" y="145"/>
                    </a:lnTo>
                    <a:lnTo>
                      <a:pt x="70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56" y="145"/>
                    </a:lnTo>
                    <a:lnTo>
                      <a:pt x="55" y="143"/>
                    </a:lnTo>
                    <a:lnTo>
                      <a:pt x="55" y="132"/>
                    </a:lnTo>
                    <a:lnTo>
                      <a:pt x="55" y="132"/>
                    </a:lnTo>
                    <a:lnTo>
                      <a:pt x="56" y="130"/>
                    </a:lnTo>
                    <a:lnTo>
                      <a:pt x="58" y="130"/>
                    </a:lnTo>
                    <a:lnTo>
                      <a:pt x="58" y="130"/>
                    </a:lnTo>
                    <a:close/>
                    <a:moveTo>
                      <a:pt x="58" y="73"/>
                    </a:moveTo>
                    <a:lnTo>
                      <a:pt x="70" y="73"/>
                    </a:lnTo>
                    <a:lnTo>
                      <a:pt x="70" y="73"/>
                    </a:lnTo>
                    <a:lnTo>
                      <a:pt x="72" y="74"/>
                    </a:lnTo>
                    <a:lnTo>
                      <a:pt x="72" y="75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88"/>
                    </a:lnTo>
                    <a:lnTo>
                      <a:pt x="70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6" y="88"/>
                    </a:lnTo>
                    <a:lnTo>
                      <a:pt x="55" y="8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6" y="74"/>
                    </a:lnTo>
                    <a:lnTo>
                      <a:pt x="58" y="73"/>
                    </a:lnTo>
                    <a:lnTo>
                      <a:pt x="58" y="73"/>
                    </a:lnTo>
                    <a:close/>
                    <a:moveTo>
                      <a:pt x="30" y="101"/>
                    </a:moveTo>
                    <a:lnTo>
                      <a:pt x="41" y="101"/>
                    </a:lnTo>
                    <a:lnTo>
                      <a:pt x="41" y="101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43" y="116"/>
                    </a:lnTo>
                    <a:lnTo>
                      <a:pt x="41" y="117"/>
                    </a:lnTo>
                    <a:lnTo>
                      <a:pt x="30" y="117"/>
                    </a:lnTo>
                    <a:lnTo>
                      <a:pt x="30" y="117"/>
                    </a:lnTo>
                    <a:lnTo>
                      <a:pt x="28" y="116"/>
                    </a:lnTo>
                    <a:lnTo>
                      <a:pt x="27" y="114"/>
                    </a:lnTo>
                    <a:lnTo>
                      <a:pt x="27" y="103"/>
                    </a:lnTo>
                    <a:lnTo>
                      <a:pt x="27" y="103"/>
                    </a:lnTo>
                    <a:lnTo>
                      <a:pt x="28" y="101"/>
                    </a:lnTo>
                    <a:lnTo>
                      <a:pt x="30" y="101"/>
                    </a:lnTo>
                    <a:lnTo>
                      <a:pt x="30" y="101"/>
                    </a:lnTo>
                    <a:close/>
                    <a:moveTo>
                      <a:pt x="58" y="101"/>
                    </a:moveTo>
                    <a:lnTo>
                      <a:pt x="70" y="101"/>
                    </a:lnTo>
                    <a:lnTo>
                      <a:pt x="70" y="101"/>
                    </a:lnTo>
                    <a:lnTo>
                      <a:pt x="72" y="101"/>
                    </a:lnTo>
                    <a:lnTo>
                      <a:pt x="72" y="103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56" y="116"/>
                    </a:lnTo>
                    <a:lnTo>
                      <a:pt x="55" y="114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close/>
                    <a:moveTo>
                      <a:pt x="33" y="15"/>
                    </a:moveTo>
                    <a:lnTo>
                      <a:pt x="33" y="5"/>
                    </a:lnTo>
                    <a:lnTo>
                      <a:pt x="33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5390515"/>
            <a:ext cx="6637655" cy="3538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b="1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N：目前越来越多的人关注健康生活，那么健康生活离不开关于运动关于食物，但是目前市场上存在的系统大多都是APP。人们需要对自己的健康进行管理，离不开热量和卡路里，对于保持身材或者减肥的人来说是很必要的。A：计划用小程序实现，比起APP来不需要下载，更加方便快捷。</a:t>
            </a:r>
            <a:endParaRPr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10001250" y="2358390"/>
            <a:ext cx="7504430" cy="55695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sz="3200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B：会使用户更加方便的计算自己的运动或者饮食信息，并且统计自己的健康状况，相比于APP还需要下载占用内存，小程序更加方便快捷。C： 目前市场上存在的此类系统有keep和薄荷，但是keep主打运动课程，薄荷主推也是运动课程，我们的这款小程序主要是热量计算和统计。D：小程序的推广可以先在班级中进行试用，然后推广到学校，现在人们逐渐在健身房开始健身，可以去健身房洽谈推广。</a:t>
            </a:r>
            <a:endParaRPr sz="3200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altLang="en-US" sz="3200" dirty="0">
              <a:solidFill>
                <a:schemeClr val="tx1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7732014" y="568584"/>
            <a:ext cx="2023868" cy="2023868"/>
            <a:chOff x="0" y="0"/>
            <a:chExt cx="2023866" cy="2023866"/>
          </a:xfrm>
        </p:grpSpPr>
        <p:sp>
          <p:nvSpPr>
            <p:cNvPr id="217" name="Shape 217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18" name="Shape 218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7732017" y="2883475"/>
            <a:ext cx="2023868" cy="2023868"/>
            <a:chOff x="0" y="0"/>
            <a:chExt cx="2023866" cy="2023866"/>
          </a:xfrm>
        </p:grpSpPr>
        <p:sp>
          <p:nvSpPr>
            <p:cNvPr id="220" name="Shape 220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1" name="Shape 221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7732013" y="5284013"/>
            <a:ext cx="2023868" cy="2023868"/>
            <a:chOff x="0" y="0"/>
            <a:chExt cx="2023866" cy="2023866"/>
          </a:xfrm>
        </p:grpSpPr>
        <p:sp>
          <p:nvSpPr>
            <p:cNvPr id="223" name="Shape 223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4" name="Shape 224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732012" y="7600037"/>
            <a:ext cx="2023868" cy="2023868"/>
            <a:chOff x="0" y="0"/>
            <a:chExt cx="2023866" cy="2023866"/>
          </a:xfrm>
        </p:grpSpPr>
        <p:sp>
          <p:nvSpPr>
            <p:cNvPr id="226" name="Shape 226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7" name="Shape 227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229" name="Shape 229"/>
          <p:cNvSpPr/>
          <p:nvPr/>
        </p:nvSpPr>
        <p:spPr>
          <a:xfrm rot="13199423">
            <a:off x="7118218" y="6620030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4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0" name="Shape 230"/>
          <p:cNvSpPr/>
          <p:nvPr/>
        </p:nvSpPr>
        <p:spPr>
          <a:xfrm rot="13199423">
            <a:off x="7118218" y="4253681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2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1" name="Shape 231"/>
          <p:cNvSpPr/>
          <p:nvPr/>
        </p:nvSpPr>
        <p:spPr>
          <a:xfrm rot="13199423">
            <a:off x="7118218" y="1944666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1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240" name="Group 240"/>
          <p:cNvGrpSpPr/>
          <p:nvPr/>
        </p:nvGrpSpPr>
        <p:grpSpPr>
          <a:xfrm>
            <a:off x="8387012" y="8330672"/>
            <a:ext cx="713864" cy="562595"/>
            <a:chOff x="0" y="0"/>
            <a:chExt cx="713862" cy="562594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713863" cy="35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" y="10431"/>
                  </a:moveTo>
                  <a:cubicBezTo>
                    <a:pt x="2359" y="10800"/>
                    <a:pt x="3191" y="12000"/>
                    <a:pt x="4533" y="13846"/>
                  </a:cubicBezTo>
                  <a:cubicBezTo>
                    <a:pt x="5920" y="15785"/>
                    <a:pt x="6984" y="17262"/>
                    <a:pt x="7724" y="18277"/>
                  </a:cubicBezTo>
                  <a:cubicBezTo>
                    <a:pt x="7770" y="18369"/>
                    <a:pt x="7955" y="18646"/>
                    <a:pt x="8233" y="19015"/>
                  </a:cubicBezTo>
                  <a:cubicBezTo>
                    <a:pt x="8464" y="19385"/>
                    <a:pt x="8696" y="19662"/>
                    <a:pt x="8881" y="19938"/>
                  </a:cubicBezTo>
                  <a:cubicBezTo>
                    <a:pt x="9019" y="20123"/>
                    <a:pt x="9251" y="20400"/>
                    <a:pt x="9482" y="20677"/>
                  </a:cubicBezTo>
                  <a:cubicBezTo>
                    <a:pt x="9759" y="20954"/>
                    <a:pt x="9991" y="21231"/>
                    <a:pt x="10176" y="21323"/>
                  </a:cubicBezTo>
                  <a:cubicBezTo>
                    <a:pt x="10407" y="21508"/>
                    <a:pt x="10592" y="21600"/>
                    <a:pt x="10777" y="21600"/>
                  </a:cubicBezTo>
                  <a:cubicBezTo>
                    <a:pt x="10823" y="21600"/>
                    <a:pt x="10823" y="21600"/>
                    <a:pt x="10823" y="21600"/>
                  </a:cubicBezTo>
                  <a:cubicBezTo>
                    <a:pt x="11008" y="21600"/>
                    <a:pt x="11193" y="21508"/>
                    <a:pt x="11424" y="21323"/>
                  </a:cubicBezTo>
                  <a:cubicBezTo>
                    <a:pt x="11656" y="21231"/>
                    <a:pt x="11887" y="20954"/>
                    <a:pt x="12118" y="20677"/>
                  </a:cubicBezTo>
                  <a:cubicBezTo>
                    <a:pt x="12349" y="20400"/>
                    <a:pt x="12581" y="20123"/>
                    <a:pt x="12719" y="19938"/>
                  </a:cubicBezTo>
                  <a:cubicBezTo>
                    <a:pt x="12904" y="19662"/>
                    <a:pt x="13136" y="19385"/>
                    <a:pt x="13413" y="19015"/>
                  </a:cubicBezTo>
                  <a:cubicBezTo>
                    <a:pt x="13645" y="18646"/>
                    <a:pt x="13830" y="18369"/>
                    <a:pt x="13922" y="18277"/>
                  </a:cubicBezTo>
                  <a:cubicBezTo>
                    <a:pt x="14662" y="17262"/>
                    <a:pt x="16512" y="14677"/>
                    <a:pt x="19565" y="10431"/>
                  </a:cubicBezTo>
                  <a:cubicBezTo>
                    <a:pt x="20120" y="9600"/>
                    <a:pt x="20629" y="8677"/>
                    <a:pt x="20999" y="7477"/>
                  </a:cubicBezTo>
                  <a:cubicBezTo>
                    <a:pt x="21415" y="6369"/>
                    <a:pt x="21600" y="5077"/>
                    <a:pt x="21600" y="3877"/>
                  </a:cubicBezTo>
                  <a:cubicBezTo>
                    <a:pt x="21600" y="2769"/>
                    <a:pt x="21415" y="1846"/>
                    <a:pt x="21045" y="1108"/>
                  </a:cubicBezTo>
                  <a:cubicBezTo>
                    <a:pt x="20675" y="369"/>
                    <a:pt x="20212" y="0"/>
                    <a:pt x="19657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295" y="0"/>
                    <a:pt x="833" y="462"/>
                    <a:pt x="509" y="1292"/>
                  </a:cubicBezTo>
                  <a:cubicBezTo>
                    <a:pt x="185" y="2123"/>
                    <a:pt x="0" y="3138"/>
                    <a:pt x="0" y="4338"/>
                  </a:cubicBezTo>
                  <a:cubicBezTo>
                    <a:pt x="0" y="5354"/>
                    <a:pt x="231" y="6462"/>
                    <a:pt x="648" y="7662"/>
                  </a:cubicBezTo>
                  <a:cubicBezTo>
                    <a:pt x="1110" y="8862"/>
                    <a:pt x="1573" y="9785"/>
                    <a:pt x="2081" y="10431"/>
                  </a:cubicBezTo>
                  <a:close/>
                  <a:moveTo>
                    <a:pt x="2081" y="10431"/>
                  </a:moveTo>
                  <a:cubicBezTo>
                    <a:pt x="2081" y="10431"/>
                    <a:pt x="2081" y="10431"/>
                    <a:pt x="2081" y="10431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80879"/>
              <a:ext cx="713863" cy="38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7" y="1995"/>
                  </a:moveTo>
                  <a:cubicBezTo>
                    <a:pt x="17761" y="5378"/>
                    <a:pt x="15772" y="7981"/>
                    <a:pt x="14385" y="9802"/>
                  </a:cubicBezTo>
                  <a:cubicBezTo>
                    <a:pt x="13922" y="10410"/>
                    <a:pt x="13552" y="10930"/>
                    <a:pt x="13275" y="11277"/>
                  </a:cubicBezTo>
                  <a:cubicBezTo>
                    <a:pt x="12997" y="11624"/>
                    <a:pt x="12627" y="11971"/>
                    <a:pt x="12164" y="12405"/>
                  </a:cubicBezTo>
                  <a:cubicBezTo>
                    <a:pt x="11656" y="12752"/>
                    <a:pt x="11239" y="12925"/>
                    <a:pt x="10823" y="12925"/>
                  </a:cubicBezTo>
                  <a:cubicBezTo>
                    <a:pt x="10777" y="12925"/>
                    <a:pt x="10777" y="12925"/>
                    <a:pt x="10777" y="12925"/>
                  </a:cubicBezTo>
                  <a:cubicBezTo>
                    <a:pt x="10361" y="12925"/>
                    <a:pt x="9944" y="12752"/>
                    <a:pt x="9482" y="12405"/>
                  </a:cubicBezTo>
                  <a:cubicBezTo>
                    <a:pt x="8973" y="11971"/>
                    <a:pt x="8603" y="11624"/>
                    <a:pt x="8325" y="11277"/>
                  </a:cubicBezTo>
                  <a:cubicBezTo>
                    <a:pt x="8048" y="10930"/>
                    <a:pt x="7678" y="10410"/>
                    <a:pt x="7215" y="9802"/>
                  </a:cubicBezTo>
                  <a:cubicBezTo>
                    <a:pt x="6105" y="8328"/>
                    <a:pt x="4116" y="5725"/>
                    <a:pt x="1203" y="1995"/>
                  </a:cubicBezTo>
                  <a:cubicBezTo>
                    <a:pt x="740" y="1388"/>
                    <a:pt x="370" y="781"/>
                    <a:pt x="0" y="0"/>
                  </a:cubicBezTo>
                  <a:cubicBezTo>
                    <a:pt x="0" y="17957"/>
                    <a:pt x="0" y="17957"/>
                    <a:pt x="0" y="17957"/>
                  </a:cubicBezTo>
                  <a:cubicBezTo>
                    <a:pt x="0" y="18998"/>
                    <a:pt x="185" y="19865"/>
                    <a:pt x="555" y="20559"/>
                  </a:cubicBezTo>
                  <a:cubicBezTo>
                    <a:pt x="925" y="21253"/>
                    <a:pt x="1388" y="21600"/>
                    <a:pt x="1943" y="21600"/>
                  </a:cubicBezTo>
                  <a:cubicBezTo>
                    <a:pt x="19657" y="21600"/>
                    <a:pt x="19657" y="21600"/>
                    <a:pt x="19657" y="21600"/>
                  </a:cubicBezTo>
                  <a:cubicBezTo>
                    <a:pt x="20212" y="21600"/>
                    <a:pt x="20675" y="21253"/>
                    <a:pt x="21045" y="20559"/>
                  </a:cubicBezTo>
                  <a:cubicBezTo>
                    <a:pt x="21415" y="19865"/>
                    <a:pt x="21600" y="18998"/>
                    <a:pt x="21600" y="1795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76" y="781"/>
                    <a:pt x="20860" y="1388"/>
                    <a:pt x="20397" y="1995"/>
                  </a:cubicBezTo>
                  <a:close/>
                  <a:moveTo>
                    <a:pt x="20397" y="1995"/>
                  </a:moveTo>
                  <a:cubicBezTo>
                    <a:pt x="20397" y="1995"/>
                    <a:pt x="20397" y="1995"/>
                    <a:pt x="20397" y="1995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29311" y="1302732"/>
            <a:ext cx="425557" cy="636666"/>
            <a:chOff x="0" y="0"/>
            <a:chExt cx="425556" cy="636664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425557" cy="6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9" y="3726"/>
                  </a:moveTo>
                  <a:cubicBezTo>
                    <a:pt x="20063" y="2916"/>
                    <a:pt x="19173" y="2214"/>
                    <a:pt x="18202" y="1728"/>
                  </a:cubicBezTo>
                  <a:cubicBezTo>
                    <a:pt x="17151" y="1188"/>
                    <a:pt x="16018" y="756"/>
                    <a:pt x="14724" y="432"/>
                  </a:cubicBezTo>
                  <a:cubicBezTo>
                    <a:pt x="13429" y="162"/>
                    <a:pt x="12135" y="0"/>
                    <a:pt x="10760" y="0"/>
                  </a:cubicBezTo>
                  <a:cubicBezTo>
                    <a:pt x="9465" y="0"/>
                    <a:pt x="8171" y="162"/>
                    <a:pt x="6876" y="432"/>
                  </a:cubicBezTo>
                  <a:cubicBezTo>
                    <a:pt x="5582" y="756"/>
                    <a:pt x="4449" y="1188"/>
                    <a:pt x="3398" y="1728"/>
                  </a:cubicBezTo>
                  <a:cubicBezTo>
                    <a:pt x="2427" y="2214"/>
                    <a:pt x="1537" y="2916"/>
                    <a:pt x="971" y="3726"/>
                  </a:cubicBezTo>
                  <a:cubicBezTo>
                    <a:pt x="324" y="4536"/>
                    <a:pt x="0" y="5400"/>
                    <a:pt x="0" y="6318"/>
                  </a:cubicBezTo>
                  <a:cubicBezTo>
                    <a:pt x="0" y="7776"/>
                    <a:pt x="728" y="9018"/>
                    <a:pt x="2184" y="10098"/>
                  </a:cubicBezTo>
                  <a:cubicBezTo>
                    <a:pt x="2831" y="10530"/>
                    <a:pt x="3317" y="10962"/>
                    <a:pt x="3721" y="11286"/>
                  </a:cubicBezTo>
                  <a:cubicBezTo>
                    <a:pt x="4126" y="11664"/>
                    <a:pt x="4611" y="12096"/>
                    <a:pt x="5016" y="12636"/>
                  </a:cubicBezTo>
                  <a:cubicBezTo>
                    <a:pt x="5420" y="13176"/>
                    <a:pt x="5663" y="13716"/>
                    <a:pt x="5744" y="14148"/>
                  </a:cubicBezTo>
                  <a:cubicBezTo>
                    <a:pt x="5016" y="14418"/>
                    <a:pt x="4692" y="14796"/>
                    <a:pt x="4692" y="15336"/>
                  </a:cubicBezTo>
                  <a:cubicBezTo>
                    <a:pt x="4692" y="15660"/>
                    <a:pt x="4935" y="15984"/>
                    <a:pt x="5258" y="16200"/>
                  </a:cubicBezTo>
                  <a:cubicBezTo>
                    <a:pt x="4935" y="16470"/>
                    <a:pt x="4692" y="16794"/>
                    <a:pt x="4692" y="17118"/>
                  </a:cubicBezTo>
                  <a:cubicBezTo>
                    <a:pt x="4692" y="17604"/>
                    <a:pt x="5016" y="17982"/>
                    <a:pt x="5663" y="18252"/>
                  </a:cubicBezTo>
                  <a:cubicBezTo>
                    <a:pt x="5501" y="18468"/>
                    <a:pt x="5420" y="18684"/>
                    <a:pt x="5420" y="18900"/>
                  </a:cubicBezTo>
                  <a:cubicBezTo>
                    <a:pt x="5420" y="19332"/>
                    <a:pt x="5582" y="19710"/>
                    <a:pt x="6067" y="19926"/>
                  </a:cubicBezTo>
                  <a:cubicBezTo>
                    <a:pt x="6472" y="20142"/>
                    <a:pt x="7038" y="20250"/>
                    <a:pt x="7685" y="20250"/>
                  </a:cubicBezTo>
                  <a:cubicBezTo>
                    <a:pt x="8009" y="20682"/>
                    <a:pt x="8413" y="21006"/>
                    <a:pt x="8980" y="21276"/>
                  </a:cubicBezTo>
                  <a:cubicBezTo>
                    <a:pt x="9546" y="21492"/>
                    <a:pt x="10112" y="21600"/>
                    <a:pt x="10760" y="21600"/>
                  </a:cubicBezTo>
                  <a:cubicBezTo>
                    <a:pt x="11488" y="21600"/>
                    <a:pt x="12054" y="21492"/>
                    <a:pt x="12620" y="21276"/>
                  </a:cubicBezTo>
                  <a:cubicBezTo>
                    <a:pt x="13187" y="21006"/>
                    <a:pt x="13591" y="20682"/>
                    <a:pt x="13915" y="20250"/>
                  </a:cubicBezTo>
                  <a:cubicBezTo>
                    <a:pt x="14562" y="20250"/>
                    <a:pt x="15128" y="20142"/>
                    <a:pt x="15533" y="19926"/>
                  </a:cubicBezTo>
                  <a:cubicBezTo>
                    <a:pt x="15937" y="19710"/>
                    <a:pt x="16180" y="19332"/>
                    <a:pt x="16180" y="18900"/>
                  </a:cubicBezTo>
                  <a:cubicBezTo>
                    <a:pt x="16180" y="18684"/>
                    <a:pt x="16099" y="18468"/>
                    <a:pt x="15937" y="18252"/>
                  </a:cubicBezTo>
                  <a:cubicBezTo>
                    <a:pt x="16584" y="17982"/>
                    <a:pt x="16908" y="17604"/>
                    <a:pt x="16908" y="17118"/>
                  </a:cubicBezTo>
                  <a:cubicBezTo>
                    <a:pt x="16908" y="16794"/>
                    <a:pt x="16665" y="16470"/>
                    <a:pt x="16342" y="16200"/>
                  </a:cubicBezTo>
                  <a:cubicBezTo>
                    <a:pt x="16665" y="15984"/>
                    <a:pt x="16908" y="15660"/>
                    <a:pt x="16908" y="15336"/>
                  </a:cubicBezTo>
                  <a:cubicBezTo>
                    <a:pt x="16908" y="14796"/>
                    <a:pt x="16503" y="14418"/>
                    <a:pt x="15856" y="14148"/>
                  </a:cubicBezTo>
                  <a:cubicBezTo>
                    <a:pt x="15937" y="13716"/>
                    <a:pt x="16180" y="13176"/>
                    <a:pt x="16584" y="12636"/>
                  </a:cubicBezTo>
                  <a:cubicBezTo>
                    <a:pt x="16989" y="12096"/>
                    <a:pt x="17474" y="11664"/>
                    <a:pt x="17879" y="11286"/>
                  </a:cubicBezTo>
                  <a:cubicBezTo>
                    <a:pt x="18283" y="10962"/>
                    <a:pt x="18769" y="10530"/>
                    <a:pt x="19416" y="10098"/>
                  </a:cubicBezTo>
                  <a:cubicBezTo>
                    <a:pt x="20872" y="9018"/>
                    <a:pt x="21600" y="7776"/>
                    <a:pt x="21600" y="6318"/>
                  </a:cubicBezTo>
                  <a:cubicBezTo>
                    <a:pt x="21600" y="5400"/>
                    <a:pt x="21276" y="4536"/>
                    <a:pt x="20629" y="3726"/>
                  </a:cubicBezTo>
                  <a:close/>
                  <a:moveTo>
                    <a:pt x="17474" y="8856"/>
                  </a:moveTo>
                  <a:cubicBezTo>
                    <a:pt x="17312" y="8964"/>
                    <a:pt x="17070" y="9072"/>
                    <a:pt x="16827" y="9288"/>
                  </a:cubicBezTo>
                  <a:cubicBezTo>
                    <a:pt x="16503" y="9504"/>
                    <a:pt x="16342" y="9666"/>
                    <a:pt x="16180" y="9774"/>
                  </a:cubicBezTo>
                  <a:cubicBezTo>
                    <a:pt x="14400" y="11232"/>
                    <a:pt x="13348" y="12582"/>
                    <a:pt x="13187" y="13986"/>
                  </a:cubicBezTo>
                  <a:cubicBezTo>
                    <a:pt x="8413" y="13986"/>
                    <a:pt x="8413" y="13986"/>
                    <a:pt x="8413" y="13986"/>
                  </a:cubicBezTo>
                  <a:cubicBezTo>
                    <a:pt x="8252" y="12582"/>
                    <a:pt x="7200" y="11232"/>
                    <a:pt x="5420" y="9774"/>
                  </a:cubicBezTo>
                  <a:cubicBezTo>
                    <a:pt x="5258" y="9666"/>
                    <a:pt x="5097" y="9504"/>
                    <a:pt x="4773" y="9288"/>
                  </a:cubicBezTo>
                  <a:cubicBezTo>
                    <a:pt x="4449" y="9072"/>
                    <a:pt x="4288" y="8964"/>
                    <a:pt x="4126" y="8856"/>
                  </a:cubicBezTo>
                  <a:cubicBezTo>
                    <a:pt x="3155" y="8100"/>
                    <a:pt x="2670" y="7236"/>
                    <a:pt x="2670" y="6318"/>
                  </a:cubicBezTo>
                  <a:cubicBezTo>
                    <a:pt x="2670" y="5616"/>
                    <a:pt x="2912" y="5022"/>
                    <a:pt x="3398" y="4428"/>
                  </a:cubicBezTo>
                  <a:cubicBezTo>
                    <a:pt x="3883" y="3834"/>
                    <a:pt x="4530" y="3348"/>
                    <a:pt x="5339" y="2970"/>
                  </a:cubicBezTo>
                  <a:cubicBezTo>
                    <a:pt x="6067" y="2646"/>
                    <a:pt x="6957" y="2322"/>
                    <a:pt x="7928" y="2106"/>
                  </a:cubicBezTo>
                  <a:cubicBezTo>
                    <a:pt x="8899" y="1890"/>
                    <a:pt x="9789" y="1782"/>
                    <a:pt x="10760" y="1782"/>
                  </a:cubicBezTo>
                  <a:cubicBezTo>
                    <a:pt x="11730" y="1782"/>
                    <a:pt x="12701" y="1890"/>
                    <a:pt x="13672" y="2106"/>
                  </a:cubicBezTo>
                  <a:cubicBezTo>
                    <a:pt x="14643" y="2322"/>
                    <a:pt x="15452" y="2646"/>
                    <a:pt x="16261" y="2970"/>
                  </a:cubicBezTo>
                  <a:cubicBezTo>
                    <a:pt x="17070" y="3348"/>
                    <a:pt x="17717" y="3834"/>
                    <a:pt x="18202" y="4428"/>
                  </a:cubicBezTo>
                  <a:cubicBezTo>
                    <a:pt x="18688" y="5022"/>
                    <a:pt x="18930" y="5616"/>
                    <a:pt x="18930" y="6318"/>
                  </a:cubicBezTo>
                  <a:cubicBezTo>
                    <a:pt x="18930" y="7236"/>
                    <a:pt x="18445" y="8100"/>
                    <a:pt x="17474" y="8856"/>
                  </a:cubicBezTo>
                  <a:close/>
                  <a:moveTo>
                    <a:pt x="17474" y="8856"/>
                  </a:moveTo>
                  <a:cubicBezTo>
                    <a:pt x="17474" y="8856"/>
                    <a:pt x="17474" y="8856"/>
                    <a:pt x="17474" y="8856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9082" y="119583"/>
              <a:ext cx="10689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1" y="1728"/>
                  </a:moveTo>
                  <a:cubicBezTo>
                    <a:pt x="8382" y="432"/>
                    <a:pt x="5481" y="0"/>
                    <a:pt x="2579" y="0"/>
                  </a:cubicBezTo>
                  <a:cubicBezTo>
                    <a:pt x="1934" y="0"/>
                    <a:pt x="1290" y="432"/>
                    <a:pt x="967" y="1296"/>
                  </a:cubicBezTo>
                  <a:cubicBezTo>
                    <a:pt x="322" y="1728"/>
                    <a:pt x="0" y="2592"/>
                    <a:pt x="0" y="3456"/>
                  </a:cubicBezTo>
                  <a:cubicBezTo>
                    <a:pt x="0" y="4752"/>
                    <a:pt x="322" y="5616"/>
                    <a:pt x="967" y="6048"/>
                  </a:cubicBezTo>
                  <a:cubicBezTo>
                    <a:pt x="1290" y="6912"/>
                    <a:pt x="1934" y="7344"/>
                    <a:pt x="2579" y="7344"/>
                  </a:cubicBezTo>
                  <a:cubicBezTo>
                    <a:pt x="5803" y="7344"/>
                    <a:pt x="8704" y="8208"/>
                    <a:pt x="11606" y="9936"/>
                  </a:cubicBezTo>
                  <a:cubicBezTo>
                    <a:pt x="14830" y="12096"/>
                    <a:pt x="16119" y="14688"/>
                    <a:pt x="16119" y="18144"/>
                  </a:cubicBezTo>
                  <a:cubicBezTo>
                    <a:pt x="16119" y="19008"/>
                    <a:pt x="16442" y="19872"/>
                    <a:pt x="17087" y="20736"/>
                  </a:cubicBezTo>
                  <a:cubicBezTo>
                    <a:pt x="17409" y="21168"/>
                    <a:pt x="18054" y="21600"/>
                    <a:pt x="19021" y="21600"/>
                  </a:cubicBezTo>
                  <a:cubicBezTo>
                    <a:pt x="19666" y="21600"/>
                    <a:pt x="20310" y="21168"/>
                    <a:pt x="20633" y="20736"/>
                  </a:cubicBezTo>
                  <a:cubicBezTo>
                    <a:pt x="21278" y="19872"/>
                    <a:pt x="21600" y="19008"/>
                    <a:pt x="21600" y="18144"/>
                  </a:cubicBezTo>
                  <a:cubicBezTo>
                    <a:pt x="21600" y="14256"/>
                    <a:pt x="20633" y="10800"/>
                    <a:pt x="18376" y="7776"/>
                  </a:cubicBezTo>
                  <a:cubicBezTo>
                    <a:pt x="16442" y="5184"/>
                    <a:pt x="13863" y="3024"/>
                    <a:pt x="10961" y="1728"/>
                  </a:cubicBezTo>
                  <a:close/>
                  <a:moveTo>
                    <a:pt x="10961" y="1728"/>
                  </a:moveTo>
                  <a:cubicBezTo>
                    <a:pt x="10961" y="1728"/>
                    <a:pt x="10961" y="1728"/>
                    <a:pt x="10961" y="172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4" name="Shape 244"/>
          <p:cNvSpPr/>
          <p:nvPr/>
        </p:nvSpPr>
        <p:spPr>
          <a:xfrm>
            <a:off x="8387602" y="357251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8480158" y="5992345"/>
            <a:ext cx="552562" cy="66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7" y="270"/>
                </a:moveTo>
                <a:cubicBezTo>
                  <a:pt x="21018" y="108"/>
                  <a:pt x="20824" y="0"/>
                  <a:pt x="20501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776" y="0"/>
                  <a:pt x="517" y="108"/>
                  <a:pt x="323" y="270"/>
                </a:cubicBezTo>
                <a:cubicBezTo>
                  <a:pt x="129" y="432"/>
                  <a:pt x="0" y="648"/>
                  <a:pt x="0" y="918"/>
                </a:cubicBezTo>
                <a:cubicBezTo>
                  <a:pt x="0" y="11718"/>
                  <a:pt x="0" y="11718"/>
                  <a:pt x="0" y="11718"/>
                </a:cubicBezTo>
                <a:cubicBezTo>
                  <a:pt x="0" y="12528"/>
                  <a:pt x="194" y="13338"/>
                  <a:pt x="582" y="14094"/>
                </a:cubicBezTo>
                <a:cubicBezTo>
                  <a:pt x="970" y="14904"/>
                  <a:pt x="1423" y="15606"/>
                  <a:pt x="1940" y="16200"/>
                </a:cubicBezTo>
                <a:cubicBezTo>
                  <a:pt x="2522" y="16848"/>
                  <a:pt x="3169" y="17442"/>
                  <a:pt x="3945" y="18036"/>
                </a:cubicBezTo>
                <a:cubicBezTo>
                  <a:pt x="4721" y="18576"/>
                  <a:pt x="5432" y="19062"/>
                  <a:pt x="6079" y="19494"/>
                </a:cubicBezTo>
                <a:cubicBezTo>
                  <a:pt x="6726" y="19872"/>
                  <a:pt x="7437" y="20196"/>
                  <a:pt x="8149" y="20574"/>
                </a:cubicBezTo>
                <a:cubicBezTo>
                  <a:pt x="8860" y="20898"/>
                  <a:pt x="9313" y="21114"/>
                  <a:pt x="9636" y="21276"/>
                </a:cubicBezTo>
                <a:cubicBezTo>
                  <a:pt x="9959" y="21384"/>
                  <a:pt x="10153" y="21492"/>
                  <a:pt x="10347" y="21546"/>
                </a:cubicBezTo>
                <a:cubicBezTo>
                  <a:pt x="10477" y="21600"/>
                  <a:pt x="10606" y="21600"/>
                  <a:pt x="10800" y="21600"/>
                </a:cubicBezTo>
                <a:cubicBezTo>
                  <a:pt x="10929" y="21600"/>
                  <a:pt x="11123" y="21600"/>
                  <a:pt x="11253" y="21546"/>
                </a:cubicBezTo>
                <a:cubicBezTo>
                  <a:pt x="11382" y="21492"/>
                  <a:pt x="11641" y="21384"/>
                  <a:pt x="11964" y="21276"/>
                </a:cubicBezTo>
                <a:cubicBezTo>
                  <a:pt x="12223" y="21114"/>
                  <a:pt x="12740" y="20898"/>
                  <a:pt x="13451" y="20574"/>
                </a:cubicBezTo>
                <a:cubicBezTo>
                  <a:pt x="14163" y="20196"/>
                  <a:pt x="14874" y="19872"/>
                  <a:pt x="15521" y="19494"/>
                </a:cubicBezTo>
                <a:cubicBezTo>
                  <a:pt x="16168" y="19062"/>
                  <a:pt x="16879" y="18576"/>
                  <a:pt x="17655" y="18036"/>
                </a:cubicBezTo>
                <a:cubicBezTo>
                  <a:pt x="18366" y="17442"/>
                  <a:pt x="19078" y="16848"/>
                  <a:pt x="19595" y="16200"/>
                </a:cubicBezTo>
                <a:cubicBezTo>
                  <a:pt x="20177" y="15606"/>
                  <a:pt x="20630" y="14904"/>
                  <a:pt x="21018" y="14094"/>
                </a:cubicBezTo>
                <a:cubicBezTo>
                  <a:pt x="21406" y="13338"/>
                  <a:pt x="21600" y="12528"/>
                  <a:pt x="21600" y="11718"/>
                </a:cubicBezTo>
                <a:cubicBezTo>
                  <a:pt x="21600" y="918"/>
                  <a:pt x="21600" y="918"/>
                  <a:pt x="21600" y="918"/>
                </a:cubicBezTo>
                <a:cubicBezTo>
                  <a:pt x="21600" y="648"/>
                  <a:pt x="21471" y="432"/>
                  <a:pt x="21277" y="270"/>
                </a:cubicBezTo>
                <a:close/>
                <a:moveTo>
                  <a:pt x="18366" y="11718"/>
                </a:moveTo>
                <a:cubicBezTo>
                  <a:pt x="18366" y="13338"/>
                  <a:pt x="17008" y="15066"/>
                  <a:pt x="14357" y="16794"/>
                </a:cubicBezTo>
                <a:cubicBezTo>
                  <a:pt x="13322" y="17496"/>
                  <a:pt x="12158" y="18144"/>
                  <a:pt x="10800" y="18684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8366" y="2700"/>
                  <a:pt x="18366" y="2700"/>
                  <a:pt x="18366" y="2700"/>
                </a:cubicBezTo>
                <a:lnTo>
                  <a:pt x="18366" y="11718"/>
                </a:lnTo>
                <a:close/>
                <a:moveTo>
                  <a:pt x="18366" y="11718"/>
                </a:moveTo>
                <a:cubicBezTo>
                  <a:pt x="18366" y="11718"/>
                  <a:pt x="18366" y="11718"/>
                  <a:pt x="18366" y="11718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2" name="Group 31"/>
          <p:cNvGrpSpPr/>
          <p:nvPr/>
        </p:nvGrpSpPr>
        <p:grpSpPr>
          <a:xfrm>
            <a:off x="210820" y="816610"/>
            <a:ext cx="4206241" cy="2159635"/>
            <a:chOff x="1107021" y="717777"/>
            <a:chExt cx="3624001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530478" y="1615134"/>
              <a:ext cx="3200544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需求分析</a:t>
              </a:r>
              <a:r>
                <a:rPr lang="en-US" altLang="zh-CN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2</a:t>
              </a:r>
              <a:endParaRPr lang="en-US" altLang="zh-CN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1102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538739" y="3322548"/>
            <a:ext cx="1565329" cy="1565329"/>
            <a:chOff x="3975572" y="3670645"/>
            <a:chExt cx="1565329" cy="1565329"/>
          </a:xfrm>
        </p:grpSpPr>
        <p:sp>
          <p:nvSpPr>
            <p:cNvPr id="49" name="Oval 48"/>
            <p:cNvSpPr/>
            <p:nvPr/>
          </p:nvSpPr>
          <p:spPr>
            <a:xfrm>
              <a:off x="3975572" y="3670645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79662" y="4216876"/>
              <a:ext cx="502931" cy="472866"/>
              <a:chOff x="7431687" y="3513856"/>
              <a:chExt cx="502931" cy="472866"/>
            </a:xfrm>
            <a:solidFill>
              <a:schemeClr val="bg1"/>
            </a:solidFill>
          </p:grpSpPr>
          <p:sp>
            <p:nvSpPr>
              <p:cNvPr id="51" name="Freeform 141"/>
              <p:cNvSpPr>
                <a:spLocks noEditPoints="1"/>
              </p:cNvSpPr>
              <p:nvPr/>
            </p:nvSpPr>
            <p:spPr bwMode="auto">
              <a:xfrm>
                <a:off x="7683152" y="3513856"/>
                <a:ext cx="251466" cy="472866"/>
              </a:xfrm>
              <a:custGeom>
                <a:avLst/>
                <a:gdLst>
                  <a:gd name="T0" fmla="*/ 5 w 92"/>
                  <a:gd name="T1" fmla="*/ 130 h 173"/>
                  <a:gd name="T2" fmla="*/ 8 w 92"/>
                  <a:gd name="T3" fmla="*/ 143 h 173"/>
                  <a:gd name="T4" fmla="*/ 5 w 92"/>
                  <a:gd name="T5" fmla="*/ 146 h 173"/>
                  <a:gd name="T6" fmla="*/ 0 w 92"/>
                  <a:gd name="T7" fmla="*/ 130 h 173"/>
                  <a:gd name="T8" fmla="*/ 62 w 92"/>
                  <a:gd name="T9" fmla="*/ 73 h 173"/>
                  <a:gd name="T10" fmla="*/ 65 w 92"/>
                  <a:gd name="T11" fmla="*/ 86 h 173"/>
                  <a:gd name="T12" fmla="*/ 62 w 92"/>
                  <a:gd name="T13" fmla="*/ 89 h 173"/>
                  <a:gd name="T14" fmla="*/ 50 w 92"/>
                  <a:gd name="T15" fmla="*/ 88 h 173"/>
                  <a:gd name="T16" fmla="*/ 49 w 92"/>
                  <a:gd name="T17" fmla="*/ 75 h 173"/>
                  <a:gd name="T18" fmla="*/ 51 w 92"/>
                  <a:gd name="T19" fmla="*/ 73 h 173"/>
                  <a:gd name="T20" fmla="*/ 34 w 92"/>
                  <a:gd name="T21" fmla="*/ 73 h 173"/>
                  <a:gd name="T22" fmla="*/ 37 w 92"/>
                  <a:gd name="T23" fmla="*/ 86 h 173"/>
                  <a:gd name="T24" fmla="*/ 34 w 92"/>
                  <a:gd name="T25" fmla="*/ 89 h 173"/>
                  <a:gd name="T26" fmla="*/ 21 w 92"/>
                  <a:gd name="T27" fmla="*/ 88 h 173"/>
                  <a:gd name="T28" fmla="*/ 20 w 92"/>
                  <a:gd name="T29" fmla="*/ 75 h 173"/>
                  <a:gd name="T30" fmla="*/ 23 w 92"/>
                  <a:gd name="T31" fmla="*/ 73 h 173"/>
                  <a:gd name="T32" fmla="*/ 5 w 92"/>
                  <a:gd name="T33" fmla="*/ 73 h 173"/>
                  <a:gd name="T34" fmla="*/ 8 w 92"/>
                  <a:gd name="T35" fmla="*/ 86 h 173"/>
                  <a:gd name="T36" fmla="*/ 5 w 92"/>
                  <a:gd name="T37" fmla="*/ 89 h 173"/>
                  <a:gd name="T38" fmla="*/ 0 w 92"/>
                  <a:gd name="T39" fmla="*/ 73 h 173"/>
                  <a:gd name="T40" fmla="*/ 62 w 92"/>
                  <a:gd name="T41" fmla="*/ 101 h 173"/>
                  <a:gd name="T42" fmla="*/ 65 w 92"/>
                  <a:gd name="T43" fmla="*/ 114 h 173"/>
                  <a:gd name="T44" fmla="*/ 62 w 92"/>
                  <a:gd name="T45" fmla="*/ 117 h 173"/>
                  <a:gd name="T46" fmla="*/ 50 w 92"/>
                  <a:gd name="T47" fmla="*/ 116 h 173"/>
                  <a:gd name="T48" fmla="*/ 49 w 92"/>
                  <a:gd name="T49" fmla="*/ 103 h 173"/>
                  <a:gd name="T50" fmla="*/ 51 w 92"/>
                  <a:gd name="T51" fmla="*/ 101 h 173"/>
                  <a:gd name="T52" fmla="*/ 34 w 92"/>
                  <a:gd name="T53" fmla="*/ 101 h 173"/>
                  <a:gd name="T54" fmla="*/ 37 w 92"/>
                  <a:gd name="T55" fmla="*/ 114 h 173"/>
                  <a:gd name="T56" fmla="*/ 34 w 92"/>
                  <a:gd name="T57" fmla="*/ 117 h 173"/>
                  <a:gd name="T58" fmla="*/ 21 w 92"/>
                  <a:gd name="T59" fmla="*/ 116 h 173"/>
                  <a:gd name="T60" fmla="*/ 20 w 92"/>
                  <a:gd name="T61" fmla="*/ 103 h 173"/>
                  <a:gd name="T62" fmla="*/ 23 w 92"/>
                  <a:gd name="T63" fmla="*/ 101 h 173"/>
                  <a:gd name="T64" fmla="*/ 5 w 92"/>
                  <a:gd name="T65" fmla="*/ 101 h 173"/>
                  <a:gd name="T66" fmla="*/ 8 w 92"/>
                  <a:gd name="T67" fmla="*/ 114 h 173"/>
                  <a:gd name="T68" fmla="*/ 5 w 92"/>
                  <a:gd name="T69" fmla="*/ 117 h 173"/>
                  <a:gd name="T70" fmla="*/ 0 w 92"/>
                  <a:gd name="T71" fmla="*/ 101 h 173"/>
                  <a:gd name="T72" fmla="*/ 76 w 92"/>
                  <a:gd name="T73" fmla="*/ 155 h 173"/>
                  <a:gd name="T74" fmla="*/ 69 w 92"/>
                  <a:gd name="T75" fmla="*/ 159 h 173"/>
                  <a:gd name="T76" fmla="*/ 71 w 92"/>
                  <a:gd name="T77" fmla="*/ 173 h 173"/>
                  <a:gd name="T78" fmla="*/ 79 w 92"/>
                  <a:gd name="T79" fmla="*/ 171 h 173"/>
                  <a:gd name="T80" fmla="*/ 89 w 92"/>
                  <a:gd name="T81" fmla="*/ 164 h 173"/>
                  <a:gd name="T82" fmla="*/ 92 w 92"/>
                  <a:gd name="T83" fmla="*/ 154 h 173"/>
                  <a:gd name="T84" fmla="*/ 92 w 92"/>
                  <a:gd name="T85" fmla="*/ 40 h 173"/>
                  <a:gd name="T86" fmla="*/ 85 w 92"/>
                  <a:gd name="T87" fmla="*/ 30 h 173"/>
                  <a:gd name="T88" fmla="*/ 75 w 92"/>
                  <a:gd name="T89" fmla="*/ 25 h 173"/>
                  <a:gd name="T90" fmla="*/ 0 w 92"/>
                  <a:gd name="T91" fmla="*/ 58 h 173"/>
                  <a:gd name="T92" fmla="*/ 72 w 92"/>
                  <a:gd name="T93" fmla="*/ 59 h 173"/>
                  <a:gd name="T94" fmla="*/ 77 w 92"/>
                  <a:gd name="T95" fmla="*/ 67 h 173"/>
                  <a:gd name="T96" fmla="*/ 34 w 92"/>
                  <a:gd name="T97" fmla="*/ 15 h 173"/>
                  <a:gd name="T98" fmla="*/ 34 w 92"/>
                  <a:gd name="T99" fmla="*/ 4 h 173"/>
                  <a:gd name="T100" fmla="*/ 38 w 92"/>
                  <a:gd name="T101" fmla="*/ 0 h 173"/>
                  <a:gd name="T102" fmla="*/ 55 w 92"/>
                  <a:gd name="T103" fmla="*/ 0 h 173"/>
                  <a:gd name="T104" fmla="*/ 58 w 92"/>
                  <a:gd name="T105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" h="173">
                    <a:moveTo>
                      <a:pt x="0" y="130"/>
                    </a:moveTo>
                    <a:lnTo>
                      <a:pt x="5" y="130"/>
                    </a:lnTo>
                    <a:lnTo>
                      <a:pt x="5" y="130"/>
                    </a:lnTo>
                    <a:lnTo>
                      <a:pt x="7" y="130"/>
                    </a:lnTo>
                    <a:lnTo>
                      <a:pt x="8" y="132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7" y="145"/>
                    </a:lnTo>
                    <a:lnTo>
                      <a:pt x="5" y="146"/>
                    </a:lnTo>
                    <a:lnTo>
                      <a:pt x="0" y="146"/>
                    </a:lnTo>
                    <a:lnTo>
                      <a:pt x="0" y="130"/>
                    </a:lnTo>
                    <a:lnTo>
                      <a:pt x="0" y="130"/>
                    </a:lnTo>
                    <a:close/>
                    <a:moveTo>
                      <a:pt x="51" y="73"/>
                    </a:moveTo>
                    <a:lnTo>
                      <a:pt x="62" y="73"/>
                    </a:lnTo>
                    <a:lnTo>
                      <a:pt x="62" y="73"/>
                    </a:lnTo>
                    <a:lnTo>
                      <a:pt x="64" y="74"/>
                    </a:lnTo>
                    <a:lnTo>
                      <a:pt x="65" y="7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89"/>
                    </a:lnTo>
                    <a:lnTo>
                      <a:pt x="51" y="89"/>
                    </a:lnTo>
                    <a:lnTo>
                      <a:pt x="51" y="89"/>
                    </a:lnTo>
                    <a:lnTo>
                      <a:pt x="50" y="88"/>
                    </a:lnTo>
                    <a:lnTo>
                      <a:pt x="49" y="86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1" y="73"/>
                    </a:lnTo>
                    <a:lnTo>
                      <a:pt x="51" y="73"/>
                    </a:lnTo>
                    <a:close/>
                    <a:moveTo>
                      <a:pt x="23" y="73"/>
                    </a:moveTo>
                    <a:lnTo>
                      <a:pt x="34" y="73"/>
                    </a:lnTo>
                    <a:lnTo>
                      <a:pt x="34" y="73"/>
                    </a:lnTo>
                    <a:lnTo>
                      <a:pt x="36" y="74"/>
                    </a:lnTo>
                    <a:lnTo>
                      <a:pt x="37" y="75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36" y="88"/>
                    </a:lnTo>
                    <a:lnTo>
                      <a:pt x="34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1" y="88"/>
                    </a:lnTo>
                    <a:lnTo>
                      <a:pt x="20" y="86"/>
                    </a:lnTo>
                    <a:lnTo>
                      <a:pt x="20" y="75"/>
                    </a:lnTo>
                    <a:lnTo>
                      <a:pt x="20" y="75"/>
                    </a:lnTo>
                    <a:lnTo>
                      <a:pt x="21" y="74"/>
                    </a:lnTo>
                    <a:lnTo>
                      <a:pt x="23" y="73"/>
                    </a:lnTo>
                    <a:lnTo>
                      <a:pt x="23" y="73"/>
                    </a:lnTo>
                    <a:close/>
                    <a:moveTo>
                      <a:pt x="0" y="73"/>
                    </a:moveTo>
                    <a:lnTo>
                      <a:pt x="5" y="73"/>
                    </a:lnTo>
                    <a:lnTo>
                      <a:pt x="5" y="73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7" y="88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  <a:moveTo>
                      <a:pt x="51" y="101"/>
                    </a:moveTo>
                    <a:lnTo>
                      <a:pt x="62" y="101"/>
                    </a:lnTo>
                    <a:lnTo>
                      <a:pt x="62" y="101"/>
                    </a:lnTo>
                    <a:lnTo>
                      <a:pt x="64" y="101"/>
                    </a:lnTo>
                    <a:lnTo>
                      <a:pt x="65" y="103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4" y="116"/>
                    </a:lnTo>
                    <a:lnTo>
                      <a:pt x="62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50" y="101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  <a:moveTo>
                      <a:pt x="23" y="101"/>
                    </a:moveTo>
                    <a:lnTo>
                      <a:pt x="34" y="101"/>
                    </a:lnTo>
                    <a:lnTo>
                      <a:pt x="34" y="101"/>
                    </a:lnTo>
                    <a:lnTo>
                      <a:pt x="36" y="101"/>
                    </a:lnTo>
                    <a:lnTo>
                      <a:pt x="37" y="103"/>
                    </a:lnTo>
                    <a:lnTo>
                      <a:pt x="37" y="114"/>
                    </a:lnTo>
                    <a:lnTo>
                      <a:pt x="37" y="114"/>
                    </a:lnTo>
                    <a:lnTo>
                      <a:pt x="36" y="116"/>
                    </a:lnTo>
                    <a:lnTo>
                      <a:pt x="34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1" y="116"/>
                    </a:lnTo>
                    <a:lnTo>
                      <a:pt x="20" y="114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21" y="101"/>
                    </a:lnTo>
                    <a:lnTo>
                      <a:pt x="23" y="101"/>
                    </a:lnTo>
                    <a:lnTo>
                      <a:pt x="23" y="101"/>
                    </a:lnTo>
                    <a:close/>
                    <a:moveTo>
                      <a:pt x="0" y="101"/>
                    </a:moveTo>
                    <a:lnTo>
                      <a:pt x="5" y="101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3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  <a:moveTo>
                      <a:pt x="77" y="152"/>
                    </a:moveTo>
                    <a:lnTo>
                      <a:pt x="77" y="152"/>
                    </a:lnTo>
                    <a:lnTo>
                      <a:pt x="76" y="155"/>
                    </a:lnTo>
                    <a:lnTo>
                      <a:pt x="74" y="157"/>
                    </a:lnTo>
                    <a:lnTo>
                      <a:pt x="72" y="159"/>
                    </a:lnTo>
                    <a:lnTo>
                      <a:pt x="69" y="159"/>
                    </a:lnTo>
                    <a:lnTo>
                      <a:pt x="0" y="159"/>
                    </a:lnTo>
                    <a:lnTo>
                      <a:pt x="0" y="173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75" y="173"/>
                    </a:lnTo>
                    <a:lnTo>
                      <a:pt x="79" y="171"/>
                    </a:lnTo>
                    <a:lnTo>
                      <a:pt x="82" y="170"/>
                    </a:lnTo>
                    <a:lnTo>
                      <a:pt x="85" y="167"/>
                    </a:lnTo>
                    <a:lnTo>
                      <a:pt x="89" y="164"/>
                    </a:lnTo>
                    <a:lnTo>
                      <a:pt x="90" y="161"/>
                    </a:lnTo>
                    <a:lnTo>
                      <a:pt x="92" y="157"/>
                    </a:lnTo>
                    <a:lnTo>
                      <a:pt x="92" y="154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0" y="36"/>
                    </a:lnTo>
                    <a:lnTo>
                      <a:pt x="89" y="33"/>
                    </a:lnTo>
                    <a:lnTo>
                      <a:pt x="85" y="30"/>
                    </a:lnTo>
                    <a:lnTo>
                      <a:pt x="82" y="27"/>
                    </a:lnTo>
                    <a:lnTo>
                      <a:pt x="79" y="26"/>
                    </a:lnTo>
                    <a:lnTo>
                      <a:pt x="75" y="25"/>
                    </a:lnTo>
                    <a:lnTo>
                      <a:pt x="71" y="24"/>
                    </a:lnTo>
                    <a:lnTo>
                      <a:pt x="0" y="24"/>
                    </a:lnTo>
                    <a:lnTo>
                      <a:pt x="0" y="58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72" y="59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7" y="67"/>
                    </a:lnTo>
                    <a:lnTo>
                      <a:pt x="77" y="152"/>
                    </a:lnTo>
                    <a:lnTo>
                      <a:pt x="77" y="152"/>
                    </a:lnTo>
                    <a:close/>
                    <a:moveTo>
                      <a:pt x="34" y="15"/>
                    </a:moveTo>
                    <a:lnTo>
                      <a:pt x="34" y="5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8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142"/>
              <p:cNvSpPr>
                <a:spLocks noEditPoints="1"/>
              </p:cNvSpPr>
              <p:nvPr/>
            </p:nvSpPr>
            <p:spPr bwMode="auto">
              <a:xfrm>
                <a:off x="7431687" y="3513856"/>
                <a:ext cx="251466" cy="472866"/>
              </a:xfrm>
              <a:custGeom>
                <a:avLst/>
                <a:gdLst>
                  <a:gd name="T0" fmla="*/ 41 w 92"/>
                  <a:gd name="T1" fmla="*/ 130 h 173"/>
                  <a:gd name="T2" fmla="*/ 43 w 92"/>
                  <a:gd name="T3" fmla="*/ 143 h 173"/>
                  <a:gd name="T4" fmla="*/ 41 w 92"/>
                  <a:gd name="T5" fmla="*/ 146 h 173"/>
                  <a:gd name="T6" fmla="*/ 28 w 92"/>
                  <a:gd name="T7" fmla="*/ 145 h 173"/>
                  <a:gd name="T8" fmla="*/ 27 w 92"/>
                  <a:gd name="T9" fmla="*/ 132 h 173"/>
                  <a:gd name="T10" fmla="*/ 30 w 92"/>
                  <a:gd name="T11" fmla="*/ 130 h 173"/>
                  <a:gd name="T12" fmla="*/ 22 w 92"/>
                  <a:gd name="T13" fmla="*/ 159 h 173"/>
                  <a:gd name="T14" fmla="*/ 17 w 92"/>
                  <a:gd name="T15" fmla="*/ 157 h 173"/>
                  <a:gd name="T16" fmla="*/ 15 w 92"/>
                  <a:gd name="T17" fmla="*/ 67 h 173"/>
                  <a:gd name="T18" fmla="*/ 17 w 92"/>
                  <a:gd name="T19" fmla="*/ 62 h 173"/>
                  <a:gd name="T20" fmla="*/ 92 w 92"/>
                  <a:gd name="T21" fmla="*/ 58 h 173"/>
                  <a:gd name="T22" fmla="*/ 21 w 92"/>
                  <a:gd name="T23" fmla="*/ 24 h 173"/>
                  <a:gd name="T24" fmla="*/ 9 w 92"/>
                  <a:gd name="T25" fmla="*/ 27 h 173"/>
                  <a:gd name="T26" fmla="*/ 1 w 92"/>
                  <a:gd name="T27" fmla="*/ 36 h 173"/>
                  <a:gd name="T28" fmla="*/ 0 w 92"/>
                  <a:gd name="T29" fmla="*/ 154 h 173"/>
                  <a:gd name="T30" fmla="*/ 1 w 92"/>
                  <a:gd name="T31" fmla="*/ 161 h 173"/>
                  <a:gd name="T32" fmla="*/ 9 w 92"/>
                  <a:gd name="T33" fmla="*/ 170 h 173"/>
                  <a:gd name="T34" fmla="*/ 21 w 92"/>
                  <a:gd name="T35" fmla="*/ 173 h 173"/>
                  <a:gd name="T36" fmla="*/ 92 w 92"/>
                  <a:gd name="T37" fmla="*/ 146 h 173"/>
                  <a:gd name="T38" fmla="*/ 85 w 92"/>
                  <a:gd name="T39" fmla="*/ 145 h 173"/>
                  <a:gd name="T40" fmla="*/ 84 w 92"/>
                  <a:gd name="T41" fmla="*/ 132 h 173"/>
                  <a:gd name="T42" fmla="*/ 92 w 92"/>
                  <a:gd name="T43" fmla="*/ 130 h 173"/>
                  <a:gd name="T44" fmla="*/ 92 w 92"/>
                  <a:gd name="T45" fmla="*/ 117 h 173"/>
                  <a:gd name="T46" fmla="*/ 85 w 92"/>
                  <a:gd name="T47" fmla="*/ 116 h 173"/>
                  <a:gd name="T48" fmla="*/ 84 w 92"/>
                  <a:gd name="T49" fmla="*/ 103 h 173"/>
                  <a:gd name="T50" fmla="*/ 92 w 92"/>
                  <a:gd name="T51" fmla="*/ 101 h 173"/>
                  <a:gd name="T52" fmla="*/ 92 w 92"/>
                  <a:gd name="T53" fmla="*/ 89 h 173"/>
                  <a:gd name="T54" fmla="*/ 85 w 92"/>
                  <a:gd name="T55" fmla="*/ 88 h 173"/>
                  <a:gd name="T56" fmla="*/ 84 w 92"/>
                  <a:gd name="T57" fmla="*/ 75 h 173"/>
                  <a:gd name="T58" fmla="*/ 92 w 92"/>
                  <a:gd name="T59" fmla="*/ 73 h 173"/>
                  <a:gd name="T60" fmla="*/ 58 w 92"/>
                  <a:gd name="T61" fmla="*/ 130 h 173"/>
                  <a:gd name="T62" fmla="*/ 72 w 92"/>
                  <a:gd name="T63" fmla="*/ 130 h 173"/>
                  <a:gd name="T64" fmla="*/ 72 w 92"/>
                  <a:gd name="T65" fmla="*/ 143 h 173"/>
                  <a:gd name="T66" fmla="*/ 58 w 92"/>
                  <a:gd name="T67" fmla="*/ 146 h 173"/>
                  <a:gd name="T68" fmla="*/ 55 w 92"/>
                  <a:gd name="T69" fmla="*/ 143 h 173"/>
                  <a:gd name="T70" fmla="*/ 56 w 92"/>
                  <a:gd name="T71" fmla="*/ 130 h 173"/>
                  <a:gd name="T72" fmla="*/ 58 w 92"/>
                  <a:gd name="T73" fmla="*/ 73 h 173"/>
                  <a:gd name="T74" fmla="*/ 72 w 92"/>
                  <a:gd name="T75" fmla="*/ 74 h 173"/>
                  <a:gd name="T76" fmla="*/ 72 w 92"/>
                  <a:gd name="T77" fmla="*/ 86 h 173"/>
                  <a:gd name="T78" fmla="*/ 58 w 92"/>
                  <a:gd name="T79" fmla="*/ 89 h 173"/>
                  <a:gd name="T80" fmla="*/ 55 w 92"/>
                  <a:gd name="T81" fmla="*/ 86 h 173"/>
                  <a:gd name="T82" fmla="*/ 56 w 92"/>
                  <a:gd name="T83" fmla="*/ 74 h 173"/>
                  <a:gd name="T84" fmla="*/ 30 w 92"/>
                  <a:gd name="T85" fmla="*/ 101 h 173"/>
                  <a:gd name="T86" fmla="*/ 43 w 92"/>
                  <a:gd name="T87" fmla="*/ 101 h 173"/>
                  <a:gd name="T88" fmla="*/ 43 w 92"/>
                  <a:gd name="T89" fmla="*/ 114 h 173"/>
                  <a:gd name="T90" fmla="*/ 30 w 92"/>
                  <a:gd name="T91" fmla="*/ 117 h 173"/>
                  <a:gd name="T92" fmla="*/ 27 w 92"/>
                  <a:gd name="T93" fmla="*/ 114 h 173"/>
                  <a:gd name="T94" fmla="*/ 28 w 92"/>
                  <a:gd name="T95" fmla="*/ 101 h 173"/>
                  <a:gd name="T96" fmla="*/ 58 w 92"/>
                  <a:gd name="T97" fmla="*/ 101 h 173"/>
                  <a:gd name="T98" fmla="*/ 72 w 92"/>
                  <a:gd name="T99" fmla="*/ 101 h 173"/>
                  <a:gd name="T100" fmla="*/ 72 w 92"/>
                  <a:gd name="T101" fmla="*/ 114 h 173"/>
                  <a:gd name="T102" fmla="*/ 58 w 92"/>
                  <a:gd name="T103" fmla="*/ 117 h 173"/>
                  <a:gd name="T104" fmla="*/ 55 w 92"/>
                  <a:gd name="T105" fmla="*/ 114 h 173"/>
                  <a:gd name="T106" fmla="*/ 56 w 92"/>
                  <a:gd name="T107" fmla="*/ 101 h 173"/>
                  <a:gd name="T108" fmla="*/ 33 w 92"/>
                  <a:gd name="T109" fmla="*/ 15 h 173"/>
                  <a:gd name="T110" fmla="*/ 34 w 92"/>
                  <a:gd name="T111" fmla="*/ 4 h 173"/>
                  <a:gd name="T112" fmla="*/ 38 w 92"/>
                  <a:gd name="T113" fmla="*/ 0 h 173"/>
                  <a:gd name="T114" fmla="*/ 55 w 92"/>
                  <a:gd name="T115" fmla="*/ 0 h 173"/>
                  <a:gd name="T116" fmla="*/ 58 w 9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73">
                    <a:moveTo>
                      <a:pt x="30" y="130"/>
                    </a:moveTo>
                    <a:lnTo>
                      <a:pt x="41" y="130"/>
                    </a:lnTo>
                    <a:lnTo>
                      <a:pt x="41" y="130"/>
                    </a:lnTo>
                    <a:lnTo>
                      <a:pt x="43" y="130"/>
                    </a:lnTo>
                    <a:lnTo>
                      <a:pt x="43" y="132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43" y="145"/>
                    </a:lnTo>
                    <a:lnTo>
                      <a:pt x="41" y="146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28" y="145"/>
                    </a:lnTo>
                    <a:lnTo>
                      <a:pt x="27" y="143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0" y="130"/>
                    </a:lnTo>
                    <a:close/>
                    <a:moveTo>
                      <a:pt x="92" y="173"/>
                    </a:moveTo>
                    <a:lnTo>
                      <a:pt x="92" y="159"/>
                    </a:lnTo>
                    <a:lnTo>
                      <a:pt x="22" y="159"/>
                    </a:lnTo>
                    <a:lnTo>
                      <a:pt x="22" y="159"/>
                    </a:lnTo>
                    <a:lnTo>
                      <a:pt x="19" y="159"/>
                    </a:lnTo>
                    <a:lnTo>
                      <a:pt x="17" y="157"/>
                    </a:lnTo>
                    <a:lnTo>
                      <a:pt x="15" y="155"/>
                    </a:lnTo>
                    <a:lnTo>
                      <a:pt x="15" y="152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59"/>
                    </a:lnTo>
                    <a:lnTo>
                      <a:pt x="22" y="58"/>
                    </a:lnTo>
                    <a:lnTo>
                      <a:pt x="92" y="58"/>
                    </a:lnTo>
                    <a:lnTo>
                      <a:pt x="92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7"/>
                    </a:lnTo>
                    <a:lnTo>
                      <a:pt x="6" y="30"/>
                    </a:lnTo>
                    <a:lnTo>
                      <a:pt x="3" y="33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3" y="164"/>
                    </a:lnTo>
                    <a:lnTo>
                      <a:pt x="6" y="167"/>
                    </a:lnTo>
                    <a:lnTo>
                      <a:pt x="9" y="170"/>
                    </a:lnTo>
                    <a:lnTo>
                      <a:pt x="13" y="171"/>
                    </a:lnTo>
                    <a:lnTo>
                      <a:pt x="17" y="173"/>
                    </a:lnTo>
                    <a:lnTo>
                      <a:pt x="21" y="173"/>
                    </a:lnTo>
                    <a:lnTo>
                      <a:pt x="92" y="173"/>
                    </a:lnTo>
                    <a:lnTo>
                      <a:pt x="92" y="173"/>
                    </a:lnTo>
                    <a:close/>
                    <a:moveTo>
                      <a:pt x="92" y="146"/>
                    </a:moveTo>
                    <a:lnTo>
                      <a:pt x="87" y="146"/>
                    </a:lnTo>
                    <a:lnTo>
                      <a:pt x="87" y="146"/>
                    </a:lnTo>
                    <a:lnTo>
                      <a:pt x="85" y="145"/>
                    </a:lnTo>
                    <a:lnTo>
                      <a:pt x="84" y="143"/>
                    </a:lnTo>
                    <a:lnTo>
                      <a:pt x="84" y="132"/>
                    </a:lnTo>
                    <a:lnTo>
                      <a:pt x="84" y="132"/>
                    </a:lnTo>
                    <a:lnTo>
                      <a:pt x="85" y="130"/>
                    </a:lnTo>
                    <a:lnTo>
                      <a:pt x="87" y="130"/>
                    </a:lnTo>
                    <a:lnTo>
                      <a:pt x="92" y="130"/>
                    </a:lnTo>
                    <a:lnTo>
                      <a:pt x="92" y="146"/>
                    </a:lnTo>
                    <a:lnTo>
                      <a:pt x="92" y="146"/>
                    </a:lnTo>
                    <a:close/>
                    <a:moveTo>
                      <a:pt x="92" y="117"/>
                    </a:moveTo>
                    <a:lnTo>
                      <a:pt x="87" y="117"/>
                    </a:lnTo>
                    <a:lnTo>
                      <a:pt x="87" y="117"/>
                    </a:lnTo>
                    <a:lnTo>
                      <a:pt x="85" y="116"/>
                    </a:lnTo>
                    <a:lnTo>
                      <a:pt x="84" y="114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5" y="101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117"/>
                    </a:lnTo>
                    <a:lnTo>
                      <a:pt x="92" y="117"/>
                    </a:lnTo>
                    <a:close/>
                    <a:moveTo>
                      <a:pt x="92" y="89"/>
                    </a:moveTo>
                    <a:lnTo>
                      <a:pt x="87" y="89"/>
                    </a:lnTo>
                    <a:lnTo>
                      <a:pt x="87" y="89"/>
                    </a:lnTo>
                    <a:lnTo>
                      <a:pt x="85" y="88"/>
                    </a:lnTo>
                    <a:lnTo>
                      <a:pt x="84" y="86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92" y="73"/>
                    </a:lnTo>
                    <a:lnTo>
                      <a:pt x="92" y="89"/>
                    </a:lnTo>
                    <a:lnTo>
                      <a:pt x="92" y="89"/>
                    </a:lnTo>
                    <a:close/>
                    <a:moveTo>
                      <a:pt x="58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2"/>
                    </a:lnTo>
                    <a:lnTo>
                      <a:pt x="72" y="143"/>
                    </a:lnTo>
                    <a:lnTo>
                      <a:pt x="72" y="143"/>
                    </a:lnTo>
                    <a:lnTo>
                      <a:pt x="72" y="145"/>
                    </a:lnTo>
                    <a:lnTo>
                      <a:pt x="70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56" y="145"/>
                    </a:lnTo>
                    <a:lnTo>
                      <a:pt x="55" y="143"/>
                    </a:lnTo>
                    <a:lnTo>
                      <a:pt x="55" y="132"/>
                    </a:lnTo>
                    <a:lnTo>
                      <a:pt x="55" y="132"/>
                    </a:lnTo>
                    <a:lnTo>
                      <a:pt x="56" y="130"/>
                    </a:lnTo>
                    <a:lnTo>
                      <a:pt x="58" y="130"/>
                    </a:lnTo>
                    <a:lnTo>
                      <a:pt x="58" y="130"/>
                    </a:lnTo>
                    <a:close/>
                    <a:moveTo>
                      <a:pt x="58" y="73"/>
                    </a:moveTo>
                    <a:lnTo>
                      <a:pt x="70" y="73"/>
                    </a:lnTo>
                    <a:lnTo>
                      <a:pt x="70" y="73"/>
                    </a:lnTo>
                    <a:lnTo>
                      <a:pt x="72" y="74"/>
                    </a:lnTo>
                    <a:lnTo>
                      <a:pt x="72" y="75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88"/>
                    </a:lnTo>
                    <a:lnTo>
                      <a:pt x="70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6" y="88"/>
                    </a:lnTo>
                    <a:lnTo>
                      <a:pt x="55" y="8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6" y="74"/>
                    </a:lnTo>
                    <a:lnTo>
                      <a:pt x="58" y="73"/>
                    </a:lnTo>
                    <a:lnTo>
                      <a:pt x="58" y="73"/>
                    </a:lnTo>
                    <a:close/>
                    <a:moveTo>
                      <a:pt x="30" y="101"/>
                    </a:moveTo>
                    <a:lnTo>
                      <a:pt x="41" y="101"/>
                    </a:lnTo>
                    <a:lnTo>
                      <a:pt x="41" y="101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43" y="116"/>
                    </a:lnTo>
                    <a:lnTo>
                      <a:pt x="41" y="117"/>
                    </a:lnTo>
                    <a:lnTo>
                      <a:pt x="30" y="117"/>
                    </a:lnTo>
                    <a:lnTo>
                      <a:pt x="30" y="117"/>
                    </a:lnTo>
                    <a:lnTo>
                      <a:pt x="28" y="116"/>
                    </a:lnTo>
                    <a:lnTo>
                      <a:pt x="27" y="114"/>
                    </a:lnTo>
                    <a:lnTo>
                      <a:pt x="27" y="103"/>
                    </a:lnTo>
                    <a:lnTo>
                      <a:pt x="27" y="103"/>
                    </a:lnTo>
                    <a:lnTo>
                      <a:pt x="28" y="101"/>
                    </a:lnTo>
                    <a:lnTo>
                      <a:pt x="30" y="101"/>
                    </a:lnTo>
                    <a:lnTo>
                      <a:pt x="30" y="101"/>
                    </a:lnTo>
                    <a:close/>
                    <a:moveTo>
                      <a:pt x="58" y="101"/>
                    </a:moveTo>
                    <a:lnTo>
                      <a:pt x="70" y="101"/>
                    </a:lnTo>
                    <a:lnTo>
                      <a:pt x="70" y="101"/>
                    </a:lnTo>
                    <a:lnTo>
                      <a:pt x="72" y="101"/>
                    </a:lnTo>
                    <a:lnTo>
                      <a:pt x="72" y="103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56" y="116"/>
                    </a:lnTo>
                    <a:lnTo>
                      <a:pt x="55" y="114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close/>
                    <a:moveTo>
                      <a:pt x="33" y="15"/>
                    </a:moveTo>
                    <a:lnTo>
                      <a:pt x="33" y="5"/>
                    </a:lnTo>
                    <a:lnTo>
                      <a:pt x="33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5390515"/>
            <a:ext cx="6637655" cy="25533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sz="32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界面需求（简单易操作）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外部接口需求（</a:t>
            </a:r>
            <a:r>
              <a:rPr lang="en-US" altLang="zh-CN" sz="32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C/S</a:t>
            </a:r>
            <a:r>
              <a:rPr lang="zh-CN" altLang="en-US" sz="32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架构）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性能需求（精度要足够）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9755505" y="2406015"/>
            <a:ext cx="7686675" cy="74777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安全性需求（系统应保证用户的安全使用）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可靠性需求（系统是可以使用并且可靠的）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兼容性需求（系统可以支持不同型号版本的用户使用）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数据保密需求（对用户的个人数据进行保密）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可用性需求（系统时安全可靠并且可以实际使用的）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可维护性需求（系统设计应方便后期的维护）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1"/>
          <p:cNvGrpSpPr/>
          <p:nvPr/>
        </p:nvGrpSpPr>
        <p:grpSpPr>
          <a:xfrm>
            <a:off x="210820" y="816610"/>
            <a:ext cx="4206241" cy="2159635"/>
            <a:chOff x="1107021" y="717777"/>
            <a:chExt cx="3624001" cy="2129735"/>
          </a:xfrm>
        </p:grpSpPr>
        <p:sp>
          <p:nvSpPr>
            <p:cNvPr id="7" name="TextBox 32"/>
            <p:cNvSpPr txBox="1"/>
            <p:nvPr/>
          </p:nvSpPr>
          <p:spPr>
            <a:xfrm>
              <a:off x="1530478" y="1615134"/>
              <a:ext cx="3200544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开发环境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8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sp>
        <p:nvSpPr>
          <p:cNvPr id="10" name="Shape 202"/>
          <p:cNvSpPr/>
          <p:nvPr/>
        </p:nvSpPr>
        <p:spPr>
          <a:xfrm>
            <a:off x="4417060" y="4309745"/>
            <a:ext cx="8264525" cy="13220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4000" b="1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lang="zh-CN" altLang="en-US" sz="4000" b="1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微信公众号、小程序开发者平台</a:t>
            </a:r>
            <a:endParaRPr lang="zh-CN" altLang="en-US" sz="4000" b="1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zh-CN" sz="40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7732014" y="568584"/>
            <a:ext cx="2023868" cy="2023868"/>
            <a:chOff x="0" y="0"/>
            <a:chExt cx="2023866" cy="2023866"/>
          </a:xfrm>
        </p:grpSpPr>
        <p:sp>
          <p:nvSpPr>
            <p:cNvPr id="217" name="Shape 217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18" name="Shape 218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7732017" y="2883475"/>
            <a:ext cx="2023868" cy="2023868"/>
            <a:chOff x="0" y="0"/>
            <a:chExt cx="2023866" cy="2023866"/>
          </a:xfrm>
        </p:grpSpPr>
        <p:sp>
          <p:nvSpPr>
            <p:cNvPr id="220" name="Shape 220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1" name="Shape 221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7732013" y="5284013"/>
            <a:ext cx="2023868" cy="2023868"/>
            <a:chOff x="0" y="0"/>
            <a:chExt cx="2023866" cy="2023866"/>
          </a:xfrm>
        </p:grpSpPr>
        <p:sp>
          <p:nvSpPr>
            <p:cNvPr id="223" name="Shape 223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4" name="Shape 224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732012" y="7600037"/>
            <a:ext cx="2023868" cy="2023868"/>
            <a:chOff x="0" y="0"/>
            <a:chExt cx="2023866" cy="2023866"/>
          </a:xfrm>
        </p:grpSpPr>
        <p:sp>
          <p:nvSpPr>
            <p:cNvPr id="226" name="Shape 226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7" name="Shape 227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229" name="Shape 229"/>
          <p:cNvSpPr/>
          <p:nvPr/>
        </p:nvSpPr>
        <p:spPr>
          <a:xfrm rot="13199423">
            <a:off x="7118218" y="6620030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4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0" name="Shape 230"/>
          <p:cNvSpPr/>
          <p:nvPr/>
        </p:nvSpPr>
        <p:spPr>
          <a:xfrm rot="13199423">
            <a:off x="7118218" y="4253681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2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1" name="Shape 231"/>
          <p:cNvSpPr/>
          <p:nvPr/>
        </p:nvSpPr>
        <p:spPr>
          <a:xfrm rot="13199423">
            <a:off x="7118218" y="1944666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1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240" name="Group 240"/>
          <p:cNvGrpSpPr/>
          <p:nvPr/>
        </p:nvGrpSpPr>
        <p:grpSpPr>
          <a:xfrm>
            <a:off x="8387012" y="8330672"/>
            <a:ext cx="713864" cy="562595"/>
            <a:chOff x="0" y="0"/>
            <a:chExt cx="713862" cy="562594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713863" cy="35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" y="10431"/>
                  </a:moveTo>
                  <a:cubicBezTo>
                    <a:pt x="2359" y="10800"/>
                    <a:pt x="3191" y="12000"/>
                    <a:pt x="4533" y="13846"/>
                  </a:cubicBezTo>
                  <a:cubicBezTo>
                    <a:pt x="5920" y="15785"/>
                    <a:pt x="6984" y="17262"/>
                    <a:pt x="7724" y="18277"/>
                  </a:cubicBezTo>
                  <a:cubicBezTo>
                    <a:pt x="7770" y="18369"/>
                    <a:pt x="7955" y="18646"/>
                    <a:pt x="8233" y="19015"/>
                  </a:cubicBezTo>
                  <a:cubicBezTo>
                    <a:pt x="8464" y="19385"/>
                    <a:pt x="8696" y="19662"/>
                    <a:pt x="8881" y="19938"/>
                  </a:cubicBezTo>
                  <a:cubicBezTo>
                    <a:pt x="9019" y="20123"/>
                    <a:pt x="9251" y="20400"/>
                    <a:pt x="9482" y="20677"/>
                  </a:cubicBezTo>
                  <a:cubicBezTo>
                    <a:pt x="9759" y="20954"/>
                    <a:pt x="9991" y="21231"/>
                    <a:pt x="10176" y="21323"/>
                  </a:cubicBezTo>
                  <a:cubicBezTo>
                    <a:pt x="10407" y="21508"/>
                    <a:pt x="10592" y="21600"/>
                    <a:pt x="10777" y="21600"/>
                  </a:cubicBezTo>
                  <a:cubicBezTo>
                    <a:pt x="10823" y="21600"/>
                    <a:pt x="10823" y="21600"/>
                    <a:pt x="10823" y="21600"/>
                  </a:cubicBezTo>
                  <a:cubicBezTo>
                    <a:pt x="11008" y="21600"/>
                    <a:pt x="11193" y="21508"/>
                    <a:pt x="11424" y="21323"/>
                  </a:cubicBezTo>
                  <a:cubicBezTo>
                    <a:pt x="11656" y="21231"/>
                    <a:pt x="11887" y="20954"/>
                    <a:pt x="12118" y="20677"/>
                  </a:cubicBezTo>
                  <a:cubicBezTo>
                    <a:pt x="12349" y="20400"/>
                    <a:pt x="12581" y="20123"/>
                    <a:pt x="12719" y="19938"/>
                  </a:cubicBezTo>
                  <a:cubicBezTo>
                    <a:pt x="12904" y="19662"/>
                    <a:pt x="13136" y="19385"/>
                    <a:pt x="13413" y="19015"/>
                  </a:cubicBezTo>
                  <a:cubicBezTo>
                    <a:pt x="13645" y="18646"/>
                    <a:pt x="13830" y="18369"/>
                    <a:pt x="13922" y="18277"/>
                  </a:cubicBezTo>
                  <a:cubicBezTo>
                    <a:pt x="14662" y="17262"/>
                    <a:pt x="16512" y="14677"/>
                    <a:pt x="19565" y="10431"/>
                  </a:cubicBezTo>
                  <a:cubicBezTo>
                    <a:pt x="20120" y="9600"/>
                    <a:pt x="20629" y="8677"/>
                    <a:pt x="20999" y="7477"/>
                  </a:cubicBezTo>
                  <a:cubicBezTo>
                    <a:pt x="21415" y="6369"/>
                    <a:pt x="21600" y="5077"/>
                    <a:pt x="21600" y="3877"/>
                  </a:cubicBezTo>
                  <a:cubicBezTo>
                    <a:pt x="21600" y="2769"/>
                    <a:pt x="21415" y="1846"/>
                    <a:pt x="21045" y="1108"/>
                  </a:cubicBezTo>
                  <a:cubicBezTo>
                    <a:pt x="20675" y="369"/>
                    <a:pt x="20212" y="0"/>
                    <a:pt x="19657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295" y="0"/>
                    <a:pt x="833" y="462"/>
                    <a:pt x="509" y="1292"/>
                  </a:cubicBezTo>
                  <a:cubicBezTo>
                    <a:pt x="185" y="2123"/>
                    <a:pt x="0" y="3138"/>
                    <a:pt x="0" y="4338"/>
                  </a:cubicBezTo>
                  <a:cubicBezTo>
                    <a:pt x="0" y="5354"/>
                    <a:pt x="231" y="6462"/>
                    <a:pt x="648" y="7662"/>
                  </a:cubicBezTo>
                  <a:cubicBezTo>
                    <a:pt x="1110" y="8862"/>
                    <a:pt x="1573" y="9785"/>
                    <a:pt x="2081" y="10431"/>
                  </a:cubicBezTo>
                  <a:close/>
                  <a:moveTo>
                    <a:pt x="2081" y="10431"/>
                  </a:moveTo>
                  <a:cubicBezTo>
                    <a:pt x="2081" y="10431"/>
                    <a:pt x="2081" y="10431"/>
                    <a:pt x="2081" y="10431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80879"/>
              <a:ext cx="713863" cy="38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7" y="1995"/>
                  </a:moveTo>
                  <a:cubicBezTo>
                    <a:pt x="17761" y="5378"/>
                    <a:pt x="15772" y="7981"/>
                    <a:pt x="14385" y="9802"/>
                  </a:cubicBezTo>
                  <a:cubicBezTo>
                    <a:pt x="13922" y="10410"/>
                    <a:pt x="13552" y="10930"/>
                    <a:pt x="13275" y="11277"/>
                  </a:cubicBezTo>
                  <a:cubicBezTo>
                    <a:pt x="12997" y="11624"/>
                    <a:pt x="12627" y="11971"/>
                    <a:pt x="12164" y="12405"/>
                  </a:cubicBezTo>
                  <a:cubicBezTo>
                    <a:pt x="11656" y="12752"/>
                    <a:pt x="11239" y="12925"/>
                    <a:pt x="10823" y="12925"/>
                  </a:cubicBezTo>
                  <a:cubicBezTo>
                    <a:pt x="10777" y="12925"/>
                    <a:pt x="10777" y="12925"/>
                    <a:pt x="10777" y="12925"/>
                  </a:cubicBezTo>
                  <a:cubicBezTo>
                    <a:pt x="10361" y="12925"/>
                    <a:pt x="9944" y="12752"/>
                    <a:pt x="9482" y="12405"/>
                  </a:cubicBezTo>
                  <a:cubicBezTo>
                    <a:pt x="8973" y="11971"/>
                    <a:pt x="8603" y="11624"/>
                    <a:pt x="8325" y="11277"/>
                  </a:cubicBezTo>
                  <a:cubicBezTo>
                    <a:pt x="8048" y="10930"/>
                    <a:pt x="7678" y="10410"/>
                    <a:pt x="7215" y="9802"/>
                  </a:cubicBezTo>
                  <a:cubicBezTo>
                    <a:pt x="6105" y="8328"/>
                    <a:pt x="4116" y="5725"/>
                    <a:pt x="1203" y="1995"/>
                  </a:cubicBezTo>
                  <a:cubicBezTo>
                    <a:pt x="740" y="1388"/>
                    <a:pt x="370" y="781"/>
                    <a:pt x="0" y="0"/>
                  </a:cubicBezTo>
                  <a:cubicBezTo>
                    <a:pt x="0" y="17957"/>
                    <a:pt x="0" y="17957"/>
                    <a:pt x="0" y="17957"/>
                  </a:cubicBezTo>
                  <a:cubicBezTo>
                    <a:pt x="0" y="18998"/>
                    <a:pt x="185" y="19865"/>
                    <a:pt x="555" y="20559"/>
                  </a:cubicBezTo>
                  <a:cubicBezTo>
                    <a:pt x="925" y="21253"/>
                    <a:pt x="1388" y="21600"/>
                    <a:pt x="1943" y="21600"/>
                  </a:cubicBezTo>
                  <a:cubicBezTo>
                    <a:pt x="19657" y="21600"/>
                    <a:pt x="19657" y="21600"/>
                    <a:pt x="19657" y="21600"/>
                  </a:cubicBezTo>
                  <a:cubicBezTo>
                    <a:pt x="20212" y="21600"/>
                    <a:pt x="20675" y="21253"/>
                    <a:pt x="21045" y="20559"/>
                  </a:cubicBezTo>
                  <a:cubicBezTo>
                    <a:pt x="21415" y="19865"/>
                    <a:pt x="21600" y="18998"/>
                    <a:pt x="21600" y="1795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76" y="781"/>
                    <a:pt x="20860" y="1388"/>
                    <a:pt x="20397" y="1995"/>
                  </a:cubicBezTo>
                  <a:close/>
                  <a:moveTo>
                    <a:pt x="20397" y="1995"/>
                  </a:moveTo>
                  <a:cubicBezTo>
                    <a:pt x="20397" y="1995"/>
                    <a:pt x="20397" y="1995"/>
                    <a:pt x="20397" y="1995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29311" y="1302732"/>
            <a:ext cx="425557" cy="636666"/>
            <a:chOff x="0" y="0"/>
            <a:chExt cx="425556" cy="636664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425557" cy="6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9" y="3726"/>
                  </a:moveTo>
                  <a:cubicBezTo>
                    <a:pt x="20063" y="2916"/>
                    <a:pt x="19173" y="2214"/>
                    <a:pt x="18202" y="1728"/>
                  </a:cubicBezTo>
                  <a:cubicBezTo>
                    <a:pt x="17151" y="1188"/>
                    <a:pt x="16018" y="756"/>
                    <a:pt x="14724" y="432"/>
                  </a:cubicBezTo>
                  <a:cubicBezTo>
                    <a:pt x="13429" y="162"/>
                    <a:pt x="12135" y="0"/>
                    <a:pt x="10760" y="0"/>
                  </a:cubicBezTo>
                  <a:cubicBezTo>
                    <a:pt x="9465" y="0"/>
                    <a:pt x="8171" y="162"/>
                    <a:pt x="6876" y="432"/>
                  </a:cubicBezTo>
                  <a:cubicBezTo>
                    <a:pt x="5582" y="756"/>
                    <a:pt x="4449" y="1188"/>
                    <a:pt x="3398" y="1728"/>
                  </a:cubicBezTo>
                  <a:cubicBezTo>
                    <a:pt x="2427" y="2214"/>
                    <a:pt x="1537" y="2916"/>
                    <a:pt x="971" y="3726"/>
                  </a:cubicBezTo>
                  <a:cubicBezTo>
                    <a:pt x="324" y="4536"/>
                    <a:pt x="0" y="5400"/>
                    <a:pt x="0" y="6318"/>
                  </a:cubicBezTo>
                  <a:cubicBezTo>
                    <a:pt x="0" y="7776"/>
                    <a:pt x="728" y="9018"/>
                    <a:pt x="2184" y="10098"/>
                  </a:cubicBezTo>
                  <a:cubicBezTo>
                    <a:pt x="2831" y="10530"/>
                    <a:pt x="3317" y="10962"/>
                    <a:pt x="3721" y="11286"/>
                  </a:cubicBezTo>
                  <a:cubicBezTo>
                    <a:pt x="4126" y="11664"/>
                    <a:pt x="4611" y="12096"/>
                    <a:pt x="5016" y="12636"/>
                  </a:cubicBezTo>
                  <a:cubicBezTo>
                    <a:pt x="5420" y="13176"/>
                    <a:pt x="5663" y="13716"/>
                    <a:pt x="5744" y="14148"/>
                  </a:cubicBezTo>
                  <a:cubicBezTo>
                    <a:pt x="5016" y="14418"/>
                    <a:pt x="4692" y="14796"/>
                    <a:pt x="4692" y="15336"/>
                  </a:cubicBezTo>
                  <a:cubicBezTo>
                    <a:pt x="4692" y="15660"/>
                    <a:pt x="4935" y="15984"/>
                    <a:pt x="5258" y="16200"/>
                  </a:cubicBezTo>
                  <a:cubicBezTo>
                    <a:pt x="4935" y="16470"/>
                    <a:pt x="4692" y="16794"/>
                    <a:pt x="4692" y="17118"/>
                  </a:cubicBezTo>
                  <a:cubicBezTo>
                    <a:pt x="4692" y="17604"/>
                    <a:pt x="5016" y="17982"/>
                    <a:pt x="5663" y="18252"/>
                  </a:cubicBezTo>
                  <a:cubicBezTo>
                    <a:pt x="5501" y="18468"/>
                    <a:pt x="5420" y="18684"/>
                    <a:pt x="5420" y="18900"/>
                  </a:cubicBezTo>
                  <a:cubicBezTo>
                    <a:pt x="5420" y="19332"/>
                    <a:pt x="5582" y="19710"/>
                    <a:pt x="6067" y="19926"/>
                  </a:cubicBezTo>
                  <a:cubicBezTo>
                    <a:pt x="6472" y="20142"/>
                    <a:pt x="7038" y="20250"/>
                    <a:pt x="7685" y="20250"/>
                  </a:cubicBezTo>
                  <a:cubicBezTo>
                    <a:pt x="8009" y="20682"/>
                    <a:pt x="8413" y="21006"/>
                    <a:pt x="8980" y="21276"/>
                  </a:cubicBezTo>
                  <a:cubicBezTo>
                    <a:pt x="9546" y="21492"/>
                    <a:pt x="10112" y="21600"/>
                    <a:pt x="10760" y="21600"/>
                  </a:cubicBezTo>
                  <a:cubicBezTo>
                    <a:pt x="11488" y="21600"/>
                    <a:pt x="12054" y="21492"/>
                    <a:pt x="12620" y="21276"/>
                  </a:cubicBezTo>
                  <a:cubicBezTo>
                    <a:pt x="13187" y="21006"/>
                    <a:pt x="13591" y="20682"/>
                    <a:pt x="13915" y="20250"/>
                  </a:cubicBezTo>
                  <a:cubicBezTo>
                    <a:pt x="14562" y="20250"/>
                    <a:pt x="15128" y="20142"/>
                    <a:pt x="15533" y="19926"/>
                  </a:cubicBezTo>
                  <a:cubicBezTo>
                    <a:pt x="15937" y="19710"/>
                    <a:pt x="16180" y="19332"/>
                    <a:pt x="16180" y="18900"/>
                  </a:cubicBezTo>
                  <a:cubicBezTo>
                    <a:pt x="16180" y="18684"/>
                    <a:pt x="16099" y="18468"/>
                    <a:pt x="15937" y="18252"/>
                  </a:cubicBezTo>
                  <a:cubicBezTo>
                    <a:pt x="16584" y="17982"/>
                    <a:pt x="16908" y="17604"/>
                    <a:pt x="16908" y="17118"/>
                  </a:cubicBezTo>
                  <a:cubicBezTo>
                    <a:pt x="16908" y="16794"/>
                    <a:pt x="16665" y="16470"/>
                    <a:pt x="16342" y="16200"/>
                  </a:cubicBezTo>
                  <a:cubicBezTo>
                    <a:pt x="16665" y="15984"/>
                    <a:pt x="16908" y="15660"/>
                    <a:pt x="16908" y="15336"/>
                  </a:cubicBezTo>
                  <a:cubicBezTo>
                    <a:pt x="16908" y="14796"/>
                    <a:pt x="16503" y="14418"/>
                    <a:pt x="15856" y="14148"/>
                  </a:cubicBezTo>
                  <a:cubicBezTo>
                    <a:pt x="15937" y="13716"/>
                    <a:pt x="16180" y="13176"/>
                    <a:pt x="16584" y="12636"/>
                  </a:cubicBezTo>
                  <a:cubicBezTo>
                    <a:pt x="16989" y="12096"/>
                    <a:pt x="17474" y="11664"/>
                    <a:pt x="17879" y="11286"/>
                  </a:cubicBezTo>
                  <a:cubicBezTo>
                    <a:pt x="18283" y="10962"/>
                    <a:pt x="18769" y="10530"/>
                    <a:pt x="19416" y="10098"/>
                  </a:cubicBezTo>
                  <a:cubicBezTo>
                    <a:pt x="20872" y="9018"/>
                    <a:pt x="21600" y="7776"/>
                    <a:pt x="21600" y="6318"/>
                  </a:cubicBezTo>
                  <a:cubicBezTo>
                    <a:pt x="21600" y="5400"/>
                    <a:pt x="21276" y="4536"/>
                    <a:pt x="20629" y="3726"/>
                  </a:cubicBezTo>
                  <a:close/>
                  <a:moveTo>
                    <a:pt x="17474" y="8856"/>
                  </a:moveTo>
                  <a:cubicBezTo>
                    <a:pt x="17312" y="8964"/>
                    <a:pt x="17070" y="9072"/>
                    <a:pt x="16827" y="9288"/>
                  </a:cubicBezTo>
                  <a:cubicBezTo>
                    <a:pt x="16503" y="9504"/>
                    <a:pt x="16342" y="9666"/>
                    <a:pt x="16180" y="9774"/>
                  </a:cubicBezTo>
                  <a:cubicBezTo>
                    <a:pt x="14400" y="11232"/>
                    <a:pt x="13348" y="12582"/>
                    <a:pt x="13187" y="13986"/>
                  </a:cubicBezTo>
                  <a:cubicBezTo>
                    <a:pt x="8413" y="13986"/>
                    <a:pt x="8413" y="13986"/>
                    <a:pt x="8413" y="13986"/>
                  </a:cubicBezTo>
                  <a:cubicBezTo>
                    <a:pt x="8252" y="12582"/>
                    <a:pt x="7200" y="11232"/>
                    <a:pt x="5420" y="9774"/>
                  </a:cubicBezTo>
                  <a:cubicBezTo>
                    <a:pt x="5258" y="9666"/>
                    <a:pt x="5097" y="9504"/>
                    <a:pt x="4773" y="9288"/>
                  </a:cubicBezTo>
                  <a:cubicBezTo>
                    <a:pt x="4449" y="9072"/>
                    <a:pt x="4288" y="8964"/>
                    <a:pt x="4126" y="8856"/>
                  </a:cubicBezTo>
                  <a:cubicBezTo>
                    <a:pt x="3155" y="8100"/>
                    <a:pt x="2670" y="7236"/>
                    <a:pt x="2670" y="6318"/>
                  </a:cubicBezTo>
                  <a:cubicBezTo>
                    <a:pt x="2670" y="5616"/>
                    <a:pt x="2912" y="5022"/>
                    <a:pt x="3398" y="4428"/>
                  </a:cubicBezTo>
                  <a:cubicBezTo>
                    <a:pt x="3883" y="3834"/>
                    <a:pt x="4530" y="3348"/>
                    <a:pt x="5339" y="2970"/>
                  </a:cubicBezTo>
                  <a:cubicBezTo>
                    <a:pt x="6067" y="2646"/>
                    <a:pt x="6957" y="2322"/>
                    <a:pt x="7928" y="2106"/>
                  </a:cubicBezTo>
                  <a:cubicBezTo>
                    <a:pt x="8899" y="1890"/>
                    <a:pt x="9789" y="1782"/>
                    <a:pt x="10760" y="1782"/>
                  </a:cubicBezTo>
                  <a:cubicBezTo>
                    <a:pt x="11730" y="1782"/>
                    <a:pt x="12701" y="1890"/>
                    <a:pt x="13672" y="2106"/>
                  </a:cubicBezTo>
                  <a:cubicBezTo>
                    <a:pt x="14643" y="2322"/>
                    <a:pt x="15452" y="2646"/>
                    <a:pt x="16261" y="2970"/>
                  </a:cubicBezTo>
                  <a:cubicBezTo>
                    <a:pt x="17070" y="3348"/>
                    <a:pt x="17717" y="3834"/>
                    <a:pt x="18202" y="4428"/>
                  </a:cubicBezTo>
                  <a:cubicBezTo>
                    <a:pt x="18688" y="5022"/>
                    <a:pt x="18930" y="5616"/>
                    <a:pt x="18930" y="6318"/>
                  </a:cubicBezTo>
                  <a:cubicBezTo>
                    <a:pt x="18930" y="7236"/>
                    <a:pt x="18445" y="8100"/>
                    <a:pt x="17474" y="8856"/>
                  </a:cubicBezTo>
                  <a:close/>
                  <a:moveTo>
                    <a:pt x="17474" y="8856"/>
                  </a:moveTo>
                  <a:cubicBezTo>
                    <a:pt x="17474" y="8856"/>
                    <a:pt x="17474" y="8856"/>
                    <a:pt x="17474" y="8856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9082" y="119583"/>
              <a:ext cx="10689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1" y="1728"/>
                  </a:moveTo>
                  <a:cubicBezTo>
                    <a:pt x="8382" y="432"/>
                    <a:pt x="5481" y="0"/>
                    <a:pt x="2579" y="0"/>
                  </a:cubicBezTo>
                  <a:cubicBezTo>
                    <a:pt x="1934" y="0"/>
                    <a:pt x="1290" y="432"/>
                    <a:pt x="967" y="1296"/>
                  </a:cubicBezTo>
                  <a:cubicBezTo>
                    <a:pt x="322" y="1728"/>
                    <a:pt x="0" y="2592"/>
                    <a:pt x="0" y="3456"/>
                  </a:cubicBezTo>
                  <a:cubicBezTo>
                    <a:pt x="0" y="4752"/>
                    <a:pt x="322" y="5616"/>
                    <a:pt x="967" y="6048"/>
                  </a:cubicBezTo>
                  <a:cubicBezTo>
                    <a:pt x="1290" y="6912"/>
                    <a:pt x="1934" y="7344"/>
                    <a:pt x="2579" y="7344"/>
                  </a:cubicBezTo>
                  <a:cubicBezTo>
                    <a:pt x="5803" y="7344"/>
                    <a:pt x="8704" y="8208"/>
                    <a:pt x="11606" y="9936"/>
                  </a:cubicBezTo>
                  <a:cubicBezTo>
                    <a:pt x="14830" y="12096"/>
                    <a:pt x="16119" y="14688"/>
                    <a:pt x="16119" y="18144"/>
                  </a:cubicBezTo>
                  <a:cubicBezTo>
                    <a:pt x="16119" y="19008"/>
                    <a:pt x="16442" y="19872"/>
                    <a:pt x="17087" y="20736"/>
                  </a:cubicBezTo>
                  <a:cubicBezTo>
                    <a:pt x="17409" y="21168"/>
                    <a:pt x="18054" y="21600"/>
                    <a:pt x="19021" y="21600"/>
                  </a:cubicBezTo>
                  <a:cubicBezTo>
                    <a:pt x="19666" y="21600"/>
                    <a:pt x="20310" y="21168"/>
                    <a:pt x="20633" y="20736"/>
                  </a:cubicBezTo>
                  <a:cubicBezTo>
                    <a:pt x="21278" y="19872"/>
                    <a:pt x="21600" y="19008"/>
                    <a:pt x="21600" y="18144"/>
                  </a:cubicBezTo>
                  <a:cubicBezTo>
                    <a:pt x="21600" y="14256"/>
                    <a:pt x="20633" y="10800"/>
                    <a:pt x="18376" y="7776"/>
                  </a:cubicBezTo>
                  <a:cubicBezTo>
                    <a:pt x="16442" y="5184"/>
                    <a:pt x="13863" y="3024"/>
                    <a:pt x="10961" y="1728"/>
                  </a:cubicBezTo>
                  <a:close/>
                  <a:moveTo>
                    <a:pt x="10961" y="1728"/>
                  </a:moveTo>
                  <a:cubicBezTo>
                    <a:pt x="10961" y="1728"/>
                    <a:pt x="10961" y="1728"/>
                    <a:pt x="10961" y="172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4" name="Shape 244"/>
          <p:cNvSpPr/>
          <p:nvPr/>
        </p:nvSpPr>
        <p:spPr>
          <a:xfrm>
            <a:off x="8387602" y="357251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8480158" y="5992345"/>
            <a:ext cx="552562" cy="66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7" y="270"/>
                </a:moveTo>
                <a:cubicBezTo>
                  <a:pt x="21018" y="108"/>
                  <a:pt x="20824" y="0"/>
                  <a:pt x="20501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776" y="0"/>
                  <a:pt x="517" y="108"/>
                  <a:pt x="323" y="270"/>
                </a:cubicBezTo>
                <a:cubicBezTo>
                  <a:pt x="129" y="432"/>
                  <a:pt x="0" y="648"/>
                  <a:pt x="0" y="918"/>
                </a:cubicBezTo>
                <a:cubicBezTo>
                  <a:pt x="0" y="11718"/>
                  <a:pt x="0" y="11718"/>
                  <a:pt x="0" y="11718"/>
                </a:cubicBezTo>
                <a:cubicBezTo>
                  <a:pt x="0" y="12528"/>
                  <a:pt x="194" y="13338"/>
                  <a:pt x="582" y="14094"/>
                </a:cubicBezTo>
                <a:cubicBezTo>
                  <a:pt x="970" y="14904"/>
                  <a:pt x="1423" y="15606"/>
                  <a:pt x="1940" y="16200"/>
                </a:cubicBezTo>
                <a:cubicBezTo>
                  <a:pt x="2522" y="16848"/>
                  <a:pt x="3169" y="17442"/>
                  <a:pt x="3945" y="18036"/>
                </a:cubicBezTo>
                <a:cubicBezTo>
                  <a:pt x="4721" y="18576"/>
                  <a:pt x="5432" y="19062"/>
                  <a:pt x="6079" y="19494"/>
                </a:cubicBezTo>
                <a:cubicBezTo>
                  <a:pt x="6726" y="19872"/>
                  <a:pt x="7437" y="20196"/>
                  <a:pt x="8149" y="20574"/>
                </a:cubicBezTo>
                <a:cubicBezTo>
                  <a:pt x="8860" y="20898"/>
                  <a:pt x="9313" y="21114"/>
                  <a:pt x="9636" y="21276"/>
                </a:cubicBezTo>
                <a:cubicBezTo>
                  <a:pt x="9959" y="21384"/>
                  <a:pt x="10153" y="21492"/>
                  <a:pt x="10347" y="21546"/>
                </a:cubicBezTo>
                <a:cubicBezTo>
                  <a:pt x="10477" y="21600"/>
                  <a:pt x="10606" y="21600"/>
                  <a:pt x="10800" y="21600"/>
                </a:cubicBezTo>
                <a:cubicBezTo>
                  <a:pt x="10929" y="21600"/>
                  <a:pt x="11123" y="21600"/>
                  <a:pt x="11253" y="21546"/>
                </a:cubicBezTo>
                <a:cubicBezTo>
                  <a:pt x="11382" y="21492"/>
                  <a:pt x="11641" y="21384"/>
                  <a:pt x="11964" y="21276"/>
                </a:cubicBezTo>
                <a:cubicBezTo>
                  <a:pt x="12223" y="21114"/>
                  <a:pt x="12740" y="20898"/>
                  <a:pt x="13451" y="20574"/>
                </a:cubicBezTo>
                <a:cubicBezTo>
                  <a:pt x="14163" y="20196"/>
                  <a:pt x="14874" y="19872"/>
                  <a:pt x="15521" y="19494"/>
                </a:cubicBezTo>
                <a:cubicBezTo>
                  <a:pt x="16168" y="19062"/>
                  <a:pt x="16879" y="18576"/>
                  <a:pt x="17655" y="18036"/>
                </a:cubicBezTo>
                <a:cubicBezTo>
                  <a:pt x="18366" y="17442"/>
                  <a:pt x="19078" y="16848"/>
                  <a:pt x="19595" y="16200"/>
                </a:cubicBezTo>
                <a:cubicBezTo>
                  <a:pt x="20177" y="15606"/>
                  <a:pt x="20630" y="14904"/>
                  <a:pt x="21018" y="14094"/>
                </a:cubicBezTo>
                <a:cubicBezTo>
                  <a:pt x="21406" y="13338"/>
                  <a:pt x="21600" y="12528"/>
                  <a:pt x="21600" y="11718"/>
                </a:cubicBezTo>
                <a:cubicBezTo>
                  <a:pt x="21600" y="918"/>
                  <a:pt x="21600" y="918"/>
                  <a:pt x="21600" y="918"/>
                </a:cubicBezTo>
                <a:cubicBezTo>
                  <a:pt x="21600" y="648"/>
                  <a:pt x="21471" y="432"/>
                  <a:pt x="21277" y="270"/>
                </a:cubicBezTo>
                <a:close/>
                <a:moveTo>
                  <a:pt x="18366" y="11718"/>
                </a:moveTo>
                <a:cubicBezTo>
                  <a:pt x="18366" y="13338"/>
                  <a:pt x="17008" y="15066"/>
                  <a:pt x="14357" y="16794"/>
                </a:cubicBezTo>
                <a:cubicBezTo>
                  <a:pt x="13322" y="17496"/>
                  <a:pt x="12158" y="18144"/>
                  <a:pt x="10800" y="18684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8366" y="2700"/>
                  <a:pt x="18366" y="2700"/>
                  <a:pt x="18366" y="2700"/>
                </a:cubicBezTo>
                <a:lnTo>
                  <a:pt x="18366" y="11718"/>
                </a:lnTo>
                <a:close/>
                <a:moveTo>
                  <a:pt x="18366" y="11718"/>
                </a:moveTo>
                <a:cubicBezTo>
                  <a:pt x="18366" y="11718"/>
                  <a:pt x="18366" y="11718"/>
                  <a:pt x="18366" y="11718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2" name="Group 31"/>
          <p:cNvGrpSpPr/>
          <p:nvPr/>
        </p:nvGrpSpPr>
        <p:grpSpPr>
          <a:xfrm>
            <a:off x="210820" y="816610"/>
            <a:ext cx="4206241" cy="2159635"/>
            <a:chOff x="1107021" y="717777"/>
            <a:chExt cx="3624001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530478" y="1615134"/>
              <a:ext cx="3200544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项目描述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1102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538739" y="3322548"/>
            <a:ext cx="1565329" cy="1565329"/>
            <a:chOff x="3975572" y="3670645"/>
            <a:chExt cx="1565329" cy="1565329"/>
          </a:xfrm>
        </p:grpSpPr>
        <p:sp>
          <p:nvSpPr>
            <p:cNvPr id="49" name="Oval 48"/>
            <p:cNvSpPr/>
            <p:nvPr/>
          </p:nvSpPr>
          <p:spPr>
            <a:xfrm>
              <a:off x="3975572" y="3670645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79662" y="4216876"/>
              <a:ext cx="502931" cy="472866"/>
              <a:chOff x="7431687" y="3513856"/>
              <a:chExt cx="502931" cy="472866"/>
            </a:xfrm>
            <a:solidFill>
              <a:schemeClr val="bg1"/>
            </a:solidFill>
          </p:grpSpPr>
          <p:sp>
            <p:nvSpPr>
              <p:cNvPr id="51" name="Freeform 141"/>
              <p:cNvSpPr>
                <a:spLocks noEditPoints="1"/>
              </p:cNvSpPr>
              <p:nvPr/>
            </p:nvSpPr>
            <p:spPr bwMode="auto">
              <a:xfrm>
                <a:off x="7683152" y="3513856"/>
                <a:ext cx="251466" cy="472866"/>
              </a:xfrm>
              <a:custGeom>
                <a:avLst/>
                <a:gdLst>
                  <a:gd name="T0" fmla="*/ 5 w 92"/>
                  <a:gd name="T1" fmla="*/ 130 h 173"/>
                  <a:gd name="T2" fmla="*/ 8 w 92"/>
                  <a:gd name="T3" fmla="*/ 143 h 173"/>
                  <a:gd name="T4" fmla="*/ 5 w 92"/>
                  <a:gd name="T5" fmla="*/ 146 h 173"/>
                  <a:gd name="T6" fmla="*/ 0 w 92"/>
                  <a:gd name="T7" fmla="*/ 130 h 173"/>
                  <a:gd name="T8" fmla="*/ 62 w 92"/>
                  <a:gd name="T9" fmla="*/ 73 h 173"/>
                  <a:gd name="T10" fmla="*/ 65 w 92"/>
                  <a:gd name="T11" fmla="*/ 86 h 173"/>
                  <a:gd name="T12" fmla="*/ 62 w 92"/>
                  <a:gd name="T13" fmla="*/ 89 h 173"/>
                  <a:gd name="T14" fmla="*/ 50 w 92"/>
                  <a:gd name="T15" fmla="*/ 88 h 173"/>
                  <a:gd name="T16" fmla="*/ 49 w 92"/>
                  <a:gd name="T17" fmla="*/ 75 h 173"/>
                  <a:gd name="T18" fmla="*/ 51 w 92"/>
                  <a:gd name="T19" fmla="*/ 73 h 173"/>
                  <a:gd name="T20" fmla="*/ 34 w 92"/>
                  <a:gd name="T21" fmla="*/ 73 h 173"/>
                  <a:gd name="T22" fmla="*/ 37 w 92"/>
                  <a:gd name="T23" fmla="*/ 86 h 173"/>
                  <a:gd name="T24" fmla="*/ 34 w 92"/>
                  <a:gd name="T25" fmla="*/ 89 h 173"/>
                  <a:gd name="T26" fmla="*/ 21 w 92"/>
                  <a:gd name="T27" fmla="*/ 88 h 173"/>
                  <a:gd name="T28" fmla="*/ 20 w 92"/>
                  <a:gd name="T29" fmla="*/ 75 h 173"/>
                  <a:gd name="T30" fmla="*/ 23 w 92"/>
                  <a:gd name="T31" fmla="*/ 73 h 173"/>
                  <a:gd name="T32" fmla="*/ 5 w 92"/>
                  <a:gd name="T33" fmla="*/ 73 h 173"/>
                  <a:gd name="T34" fmla="*/ 8 w 92"/>
                  <a:gd name="T35" fmla="*/ 86 h 173"/>
                  <a:gd name="T36" fmla="*/ 5 w 92"/>
                  <a:gd name="T37" fmla="*/ 89 h 173"/>
                  <a:gd name="T38" fmla="*/ 0 w 92"/>
                  <a:gd name="T39" fmla="*/ 73 h 173"/>
                  <a:gd name="T40" fmla="*/ 62 w 92"/>
                  <a:gd name="T41" fmla="*/ 101 h 173"/>
                  <a:gd name="T42" fmla="*/ 65 w 92"/>
                  <a:gd name="T43" fmla="*/ 114 h 173"/>
                  <a:gd name="T44" fmla="*/ 62 w 92"/>
                  <a:gd name="T45" fmla="*/ 117 h 173"/>
                  <a:gd name="T46" fmla="*/ 50 w 92"/>
                  <a:gd name="T47" fmla="*/ 116 h 173"/>
                  <a:gd name="T48" fmla="*/ 49 w 92"/>
                  <a:gd name="T49" fmla="*/ 103 h 173"/>
                  <a:gd name="T50" fmla="*/ 51 w 92"/>
                  <a:gd name="T51" fmla="*/ 101 h 173"/>
                  <a:gd name="T52" fmla="*/ 34 w 92"/>
                  <a:gd name="T53" fmla="*/ 101 h 173"/>
                  <a:gd name="T54" fmla="*/ 37 w 92"/>
                  <a:gd name="T55" fmla="*/ 114 h 173"/>
                  <a:gd name="T56" fmla="*/ 34 w 92"/>
                  <a:gd name="T57" fmla="*/ 117 h 173"/>
                  <a:gd name="T58" fmla="*/ 21 w 92"/>
                  <a:gd name="T59" fmla="*/ 116 h 173"/>
                  <a:gd name="T60" fmla="*/ 20 w 92"/>
                  <a:gd name="T61" fmla="*/ 103 h 173"/>
                  <a:gd name="T62" fmla="*/ 23 w 92"/>
                  <a:gd name="T63" fmla="*/ 101 h 173"/>
                  <a:gd name="T64" fmla="*/ 5 w 92"/>
                  <a:gd name="T65" fmla="*/ 101 h 173"/>
                  <a:gd name="T66" fmla="*/ 8 w 92"/>
                  <a:gd name="T67" fmla="*/ 114 h 173"/>
                  <a:gd name="T68" fmla="*/ 5 w 92"/>
                  <a:gd name="T69" fmla="*/ 117 h 173"/>
                  <a:gd name="T70" fmla="*/ 0 w 92"/>
                  <a:gd name="T71" fmla="*/ 101 h 173"/>
                  <a:gd name="T72" fmla="*/ 76 w 92"/>
                  <a:gd name="T73" fmla="*/ 155 h 173"/>
                  <a:gd name="T74" fmla="*/ 69 w 92"/>
                  <a:gd name="T75" fmla="*/ 159 h 173"/>
                  <a:gd name="T76" fmla="*/ 71 w 92"/>
                  <a:gd name="T77" fmla="*/ 173 h 173"/>
                  <a:gd name="T78" fmla="*/ 79 w 92"/>
                  <a:gd name="T79" fmla="*/ 171 h 173"/>
                  <a:gd name="T80" fmla="*/ 89 w 92"/>
                  <a:gd name="T81" fmla="*/ 164 h 173"/>
                  <a:gd name="T82" fmla="*/ 92 w 92"/>
                  <a:gd name="T83" fmla="*/ 154 h 173"/>
                  <a:gd name="T84" fmla="*/ 92 w 92"/>
                  <a:gd name="T85" fmla="*/ 40 h 173"/>
                  <a:gd name="T86" fmla="*/ 85 w 92"/>
                  <a:gd name="T87" fmla="*/ 30 h 173"/>
                  <a:gd name="T88" fmla="*/ 75 w 92"/>
                  <a:gd name="T89" fmla="*/ 25 h 173"/>
                  <a:gd name="T90" fmla="*/ 0 w 92"/>
                  <a:gd name="T91" fmla="*/ 58 h 173"/>
                  <a:gd name="T92" fmla="*/ 72 w 92"/>
                  <a:gd name="T93" fmla="*/ 59 h 173"/>
                  <a:gd name="T94" fmla="*/ 77 w 92"/>
                  <a:gd name="T95" fmla="*/ 67 h 173"/>
                  <a:gd name="T96" fmla="*/ 34 w 92"/>
                  <a:gd name="T97" fmla="*/ 15 h 173"/>
                  <a:gd name="T98" fmla="*/ 34 w 92"/>
                  <a:gd name="T99" fmla="*/ 4 h 173"/>
                  <a:gd name="T100" fmla="*/ 38 w 92"/>
                  <a:gd name="T101" fmla="*/ 0 h 173"/>
                  <a:gd name="T102" fmla="*/ 55 w 92"/>
                  <a:gd name="T103" fmla="*/ 0 h 173"/>
                  <a:gd name="T104" fmla="*/ 58 w 92"/>
                  <a:gd name="T105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" h="173">
                    <a:moveTo>
                      <a:pt x="0" y="130"/>
                    </a:moveTo>
                    <a:lnTo>
                      <a:pt x="5" y="130"/>
                    </a:lnTo>
                    <a:lnTo>
                      <a:pt x="5" y="130"/>
                    </a:lnTo>
                    <a:lnTo>
                      <a:pt x="7" y="130"/>
                    </a:lnTo>
                    <a:lnTo>
                      <a:pt x="8" y="132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7" y="145"/>
                    </a:lnTo>
                    <a:lnTo>
                      <a:pt x="5" y="146"/>
                    </a:lnTo>
                    <a:lnTo>
                      <a:pt x="0" y="146"/>
                    </a:lnTo>
                    <a:lnTo>
                      <a:pt x="0" y="130"/>
                    </a:lnTo>
                    <a:lnTo>
                      <a:pt x="0" y="130"/>
                    </a:lnTo>
                    <a:close/>
                    <a:moveTo>
                      <a:pt x="51" y="73"/>
                    </a:moveTo>
                    <a:lnTo>
                      <a:pt x="62" y="73"/>
                    </a:lnTo>
                    <a:lnTo>
                      <a:pt x="62" y="73"/>
                    </a:lnTo>
                    <a:lnTo>
                      <a:pt x="64" y="74"/>
                    </a:lnTo>
                    <a:lnTo>
                      <a:pt x="65" y="7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89"/>
                    </a:lnTo>
                    <a:lnTo>
                      <a:pt x="51" y="89"/>
                    </a:lnTo>
                    <a:lnTo>
                      <a:pt x="51" y="89"/>
                    </a:lnTo>
                    <a:lnTo>
                      <a:pt x="50" y="88"/>
                    </a:lnTo>
                    <a:lnTo>
                      <a:pt x="49" y="86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1" y="73"/>
                    </a:lnTo>
                    <a:lnTo>
                      <a:pt x="51" y="73"/>
                    </a:lnTo>
                    <a:close/>
                    <a:moveTo>
                      <a:pt x="23" y="73"/>
                    </a:moveTo>
                    <a:lnTo>
                      <a:pt x="34" y="73"/>
                    </a:lnTo>
                    <a:lnTo>
                      <a:pt x="34" y="73"/>
                    </a:lnTo>
                    <a:lnTo>
                      <a:pt x="36" y="74"/>
                    </a:lnTo>
                    <a:lnTo>
                      <a:pt x="37" y="75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36" y="88"/>
                    </a:lnTo>
                    <a:lnTo>
                      <a:pt x="34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1" y="88"/>
                    </a:lnTo>
                    <a:lnTo>
                      <a:pt x="20" y="86"/>
                    </a:lnTo>
                    <a:lnTo>
                      <a:pt x="20" y="75"/>
                    </a:lnTo>
                    <a:lnTo>
                      <a:pt x="20" y="75"/>
                    </a:lnTo>
                    <a:lnTo>
                      <a:pt x="21" y="74"/>
                    </a:lnTo>
                    <a:lnTo>
                      <a:pt x="23" y="73"/>
                    </a:lnTo>
                    <a:lnTo>
                      <a:pt x="23" y="73"/>
                    </a:lnTo>
                    <a:close/>
                    <a:moveTo>
                      <a:pt x="0" y="73"/>
                    </a:moveTo>
                    <a:lnTo>
                      <a:pt x="5" y="73"/>
                    </a:lnTo>
                    <a:lnTo>
                      <a:pt x="5" y="73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7" y="88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  <a:moveTo>
                      <a:pt x="51" y="101"/>
                    </a:moveTo>
                    <a:lnTo>
                      <a:pt x="62" y="101"/>
                    </a:lnTo>
                    <a:lnTo>
                      <a:pt x="62" y="101"/>
                    </a:lnTo>
                    <a:lnTo>
                      <a:pt x="64" y="101"/>
                    </a:lnTo>
                    <a:lnTo>
                      <a:pt x="65" y="103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4" y="116"/>
                    </a:lnTo>
                    <a:lnTo>
                      <a:pt x="62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50" y="101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  <a:moveTo>
                      <a:pt x="23" y="101"/>
                    </a:moveTo>
                    <a:lnTo>
                      <a:pt x="34" y="101"/>
                    </a:lnTo>
                    <a:lnTo>
                      <a:pt x="34" y="101"/>
                    </a:lnTo>
                    <a:lnTo>
                      <a:pt x="36" y="101"/>
                    </a:lnTo>
                    <a:lnTo>
                      <a:pt x="37" y="103"/>
                    </a:lnTo>
                    <a:lnTo>
                      <a:pt x="37" y="114"/>
                    </a:lnTo>
                    <a:lnTo>
                      <a:pt x="37" y="114"/>
                    </a:lnTo>
                    <a:lnTo>
                      <a:pt x="36" y="116"/>
                    </a:lnTo>
                    <a:lnTo>
                      <a:pt x="34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1" y="116"/>
                    </a:lnTo>
                    <a:lnTo>
                      <a:pt x="20" y="114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21" y="101"/>
                    </a:lnTo>
                    <a:lnTo>
                      <a:pt x="23" y="101"/>
                    </a:lnTo>
                    <a:lnTo>
                      <a:pt x="23" y="101"/>
                    </a:lnTo>
                    <a:close/>
                    <a:moveTo>
                      <a:pt x="0" y="101"/>
                    </a:moveTo>
                    <a:lnTo>
                      <a:pt x="5" y="101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3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  <a:moveTo>
                      <a:pt x="77" y="152"/>
                    </a:moveTo>
                    <a:lnTo>
                      <a:pt x="77" y="152"/>
                    </a:lnTo>
                    <a:lnTo>
                      <a:pt x="76" y="155"/>
                    </a:lnTo>
                    <a:lnTo>
                      <a:pt x="74" y="157"/>
                    </a:lnTo>
                    <a:lnTo>
                      <a:pt x="72" y="159"/>
                    </a:lnTo>
                    <a:lnTo>
                      <a:pt x="69" y="159"/>
                    </a:lnTo>
                    <a:lnTo>
                      <a:pt x="0" y="159"/>
                    </a:lnTo>
                    <a:lnTo>
                      <a:pt x="0" y="173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75" y="173"/>
                    </a:lnTo>
                    <a:lnTo>
                      <a:pt x="79" y="171"/>
                    </a:lnTo>
                    <a:lnTo>
                      <a:pt x="82" y="170"/>
                    </a:lnTo>
                    <a:lnTo>
                      <a:pt x="85" y="167"/>
                    </a:lnTo>
                    <a:lnTo>
                      <a:pt x="89" y="164"/>
                    </a:lnTo>
                    <a:lnTo>
                      <a:pt x="90" y="161"/>
                    </a:lnTo>
                    <a:lnTo>
                      <a:pt x="92" y="157"/>
                    </a:lnTo>
                    <a:lnTo>
                      <a:pt x="92" y="154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0" y="36"/>
                    </a:lnTo>
                    <a:lnTo>
                      <a:pt x="89" y="33"/>
                    </a:lnTo>
                    <a:lnTo>
                      <a:pt x="85" y="30"/>
                    </a:lnTo>
                    <a:lnTo>
                      <a:pt x="82" y="27"/>
                    </a:lnTo>
                    <a:lnTo>
                      <a:pt x="79" y="26"/>
                    </a:lnTo>
                    <a:lnTo>
                      <a:pt x="75" y="25"/>
                    </a:lnTo>
                    <a:lnTo>
                      <a:pt x="71" y="24"/>
                    </a:lnTo>
                    <a:lnTo>
                      <a:pt x="0" y="24"/>
                    </a:lnTo>
                    <a:lnTo>
                      <a:pt x="0" y="58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72" y="59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7" y="67"/>
                    </a:lnTo>
                    <a:lnTo>
                      <a:pt x="77" y="152"/>
                    </a:lnTo>
                    <a:lnTo>
                      <a:pt x="77" y="152"/>
                    </a:lnTo>
                    <a:close/>
                    <a:moveTo>
                      <a:pt x="34" y="15"/>
                    </a:moveTo>
                    <a:lnTo>
                      <a:pt x="34" y="5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8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142"/>
              <p:cNvSpPr>
                <a:spLocks noEditPoints="1"/>
              </p:cNvSpPr>
              <p:nvPr/>
            </p:nvSpPr>
            <p:spPr bwMode="auto">
              <a:xfrm>
                <a:off x="7431687" y="3513856"/>
                <a:ext cx="251466" cy="472866"/>
              </a:xfrm>
              <a:custGeom>
                <a:avLst/>
                <a:gdLst>
                  <a:gd name="T0" fmla="*/ 41 w 92"/>
                  <a:gd name="T1" fmla="*/ 130 h 173"/>
                  <a:gd name="T2" fmla="*/ 43 w 92"/>
                  <a:gd name="T3" fmla="*/ 143 h 173"/>
                  <a:gd name="T4" fmla="*/ 41 w 92"/>
                  <a:gd name="T5" fmla="*/ 146 h 173"/>
                  <a:gd name="T6" fmla="*/ 28 w 92"/>
                  <a:gd name="T7" fmla="*/ 145 h 173"/>
                  <a:gd name="T8" fmla="*/ 27 w 92"/>
                  <a:gd name="T9" fmla="*/ 132 h 173"/>
                  <a:gd name="T10" fmla="*/ 30 w 92"/>
                  <a:gd name="T11" fmla="*/ 130 h 173"/>
                  <a:gd name="T12" fmla="*/ 22 w 92"/>
                  <a:gd name="T13" fmla="*/ 159 h 173"/>
                  <a:gd name="T14" fmla="*/ 17 w 92"/>
                  <a:gd name="T15" fmla="*/ 157 h 173"/>
                  <a:gd name="T16" fmla="*/ 15 w 92"/>
                  <a:gd name="T17" fmla="*/ 67 h 173"/>
                  <a:gd name="T18" fmla="*/ 17 w 92"/>
                  <a:gd name="T19" fmla="*/ 62 h 173"/>
                  <a:gd name="T20" fmla="*/ 92 w 92"/>
                  <a:gd name="T21" fmla="*/ 58 h 173"/>
                  <a:gd name="T22" fmla="*/ 21 w 92"/>
                  <a:gd name="T23" fmla="*/ 24 h 173"/>
                  <a:gd name="T24" fmla="*/ 9 w 92"/>
                  <a:gd name="T25" fmla="*/ 27 h 173"/>
                  <a:gd name="T26" fmla="*/ 1 w 92"/>
                  <a:gd name="T27" fmla="*/ 36 h 173"/>
                  <a:gd name="T28" fmla="*/ 0 w 92"/>
                  <a:gd name="T29" fmla="*/ 154 h 173"/>
                  <a:gd name="T30" fmla="*/ 1 w 92"/>
                  <a:gd name="T31" fmla="*/ 161 h 173"/>
                  <a:gd name="T32" fmla="*/ 9 w 92"/>
                  <a:gd name="T33" fmla="*/ 170 h 173"/>
                  <a:gd name="T34" fmla="*/ 21 w 92"/>
                  <a:gd name="T35" fmla="*/ 173 h 173"/>
                  <a:gd name="T36" fmla="*/ 92 w 92"/>
                  <a:gd name="T37" fmla="*/ 146 h 173"/>
                  <a:gd name="T38" fmla="*/ 85 w 92"/>
                  <a:gd name="T39" fmla="*/ 145 h 173"/>
                  <a:gd name="T40" fmla="*/ 84 w 92"/>
                  <a:gd name="T41" fmla="*/ 132 h 173"/>
                  <a:gd name="T42" fmla="*/ 92 w 92"/>
                  <a:gd name="T43" fmla="*/ 130 h 173"/>
                  <a:gd name="T44" fmla="*/ 92 w 92"/>
                  <a:gd name="T45" fmla="*/ 117 h 173"/>
                  <a:gd name="T46" fmla="*/ 85 w 92"/>
                  <a:gd name="T47" fmla="*/ 116 h 173"/>
                  <a:gd name="T48" fmla="*/ 84 w 92"/>
                  <a:gd name="T49" fmla="*/ 103 h 173"/>
                  <a:gd name="T50" fmla="*/ 92 w 92"/>
                  <a:gd name="T51" fmla="*/ 101 h 173"/>
                  <a:gd name="T52" fmla="*/ 92 w 92"/>
                  <a:gd name="T53" fmla="*/ 89 h 173"/>
                  <a:gd name="T54" fmla="*/ 85 w 92"/>
                  <a:gd name="T55" fmla="*/ 88 h 173"/>
                  <a:gd name="T56" fmla="*/ 84 w 92"/>
                  <a:gd name="T57" fmla="*/ 75 h 173"/>
                  <a:gd name="T58" fmla="*/ 92 w 92"/>
                  <a:gd name="T59" fmla="*/ 73 h 173"/>
                  <a:gd name="T60" fmla="*/ 58 w 92"/>
                  <a:gd name="T61" fmla="*/ 130 h 173"/>
                  <a:gd name="T62" fmla="*/ 72 w 92"/>
                  <a:gd name="T63" fmla="*/ 130 h 173"/>
                  <a:gd name="T64" fmla="*/ 72 w 92"/>
                  <a:gd name="T65" fmla="*/ 143 h 173"/>
                  <a:gd name="T66" fmla="*/ 58 w 92"/>
                  <a:gd name="T67" fmla="*/ 146 h 173"/>
                  <a:gd name="T68" fmla="*/ 55 w 92"/>
                  <a:gd name="T69" fmla="*/ 143 h 173"/>
                  <a:gd name="T70" fmla="*/ 56 w 92"/>
                  <a:gd name="T71" fmla="*/ 130 h 173"/>
                  <a:gd name="T72" fmla="*/ 58 w 92"/>
                  <a:gd name="T73" fmla="*/ 73 h 173"/>
                  <a:gd name="T74" fmla="*/ 72 w 92"/>
                  <a:gd name="T75" fmla="*/ 74 h 173"/>
                  <a:gd name="T76" fmla="*/ 72 w 92"/>
                  <a:gd name="T77" fmla="*/ 86 h 173"/>
                  <a:gd name="T78" fmla="*/ 58 w 92"/>
                  <a:gd name="T79" fmla="*/ 89 h 173"/>
                  <a:gd name="T80" fmla="*/ 55 w 92"/>
                  <a:gd name="T81" fmla="*/ 86 h 173"/>
                  <a:gd name="T82" fmla="*/ 56 w 92"/>
                  <a:gd name="T83" fmla="*/ 74 h 173"/>
                  <a:gd name="T84" fmla="*/ 30 w 92"/>
                  <a:gd name="T85" fmla="*/ 101 h 173"/>
                  <a:gd name="T86" fmla="*/ 43 w 92"/>
                  <a:gd name="T87" fmla="*/ 101 h 173"/>
                  <a:gd name="T88" fmla="*/ 43 w 92"/>
                  <a:gd name="T89" fmla="*/ 114 h 173"/>
                  <a:gd name="T90" fmla="*/ 30 w 92"/>
                  <a:gd name="T91" fmla="*/ 117 h 173"/>
                  <a:gd name="T92" fmla="*/ 27 w 92"/>
                  <a:gd name="T93" fmla="*/ 114 h 173"/>
                  <a:gd name="T94" fmla="*/ 28 w 92"/>
                  <a:gd name="T95" fmla="*/ 101 h 173"/>
                  <a:gd name="T96" fmla="*/ 58 w 92"/>
                  <a:gd name="T97" fmla="*/ 101 h 173"/>
                  <a:gd name="T98" fmla="*/ 72 w 92"/>
                  <a:gd name="T99" fmla="*/ 101 h 173"/>
                  <a:gd name="T100" fmla="*/ 72 w 92"/>
                  <a:gd name="T101" fmla="*/ 114 h 173"/>
                  <a:gd name="T102" fmla="*/ 58 w 92"/>
                  <a:gd name="T103" fmla="*/ 117 h 173"/>
                  <a:gd name="T104" fmla="*/ 55 w 92"/>
                  <a:gd name="T105" fmla="*/ 114 h 173"/>
                  <a:gd name="T106" fmla="*/ 56 w 92"/>
                  <a:gd name="T107" fmla="*/ 101 h 173"/>
                  <a:gd name="T108" fmla="*/ 33 w 92"/>
                  <a:gd name="T109" fmla="*/ 15 h 173"/>
                  <a:gd name="T110" fmla="*/ 34 w 92"/>
                  <a:gd name="T111" fmla="*/ 4 h 173"/>
                  <a:gd name="T112" fmla="*/ 38 w 92"/>
                  <a:gd name="T113" fmla="*/ 0 h 173"/>
                  <a:gd name="T114" fmla="*/ 55 w 92"/>
                  <a:gd name="T115" fmla="*/ 0 h 173"/>
                  <a:gd name="T116" fmla="*/ 58 w 9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73">
                    <a:moveTo>
                      <a:pt x="30" y="130"/>
                    </a:moveTo>
                    <a:lnTo>
                      <a:pt x="41" y="130"/>
                    </a:lnTo>
                    <a:lnTo>
                      <a:pt x="41" y="130"/>
                    </a:lnTo>
                    <a:lnTo>
                      <a:pt x="43" y="130"/>
                    </a:lnTo>
                    <a:lnTo>
                      <a:pt x="43" y="132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43" y="145"/>
                    </a:lnTo>
                    <a:lnTo>
                      <a:pt x="41" y="146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28" y="145"/>
                    </a:lnTo>
                    <a:lnTo>
                      <a:pt x="27" y="143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0" y="130"/>
                    </a:lnTo>
                    <a:close/>
                    <a:moveTo>
                      <a:pt x="92" y="173"/>
                    </a:moveTo>
                    <a:lnTo>
                      <a:pt x="92" y="159"/>
                    </a:lnTo>
                    <a:lnTo>
                      <a:pt x="22" y="159"/>
                    </a:lnTo>
                    <a:lnTo>
                      <a:pt x="22" y="159"/>
                    </a:lnTo>
                    <a:lnTo>
                      <a:pt x="19" y="159"/>
                    </a:lnTo>
                    <a:lnTo>
                      <a:pt x="17" y="157"/>
                    </a:lnTo>
                    <a:lnTo>
                      <a:pt x="15" y="155"/>
                    </a:lnTo>
                    <a:lnTo>
                      <a:pt x="15" y="152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59"/>
                    </a:lnTo>
                    <a:lnTo>
                      <a:pt x="22" y="58"/>
                    </a:lnTo>
                    <a:lnTo>
                      <a:pt x="92" y="58"/>
                    </a:lnTo>
                    <a:lnTo>
                      <a:pt x="92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7"/>
                    </a:lnTo>
                    <a:lnTo>
                      <a:pt x="6" y="30"/>
                    </a:lnTo>
                    <a:lnTo>
                      <a:pt x="3" y="33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3" y="164"/>
                    </a:lnTo>
                    <a:lnTo>
                      <a:pt x="6" y="167"/>
                    </a:lnTo>
                    <a:lnTo>
                      <a:pt x="9" y="170"/>
                    </a:lnTo>
                    <a:lnTo>
                      <a:pt x="13" y="171"/>
                    </a:lnTo>
                    <a:lnTo>
                      <a:pt x="17" y="173"/>
                    </a:lnTo>
                    <a:lnTo>
                      <a:pt x="21" y="173"/>
                    </a:lnTo>
                    <a:lnTo>
                      <a:pt x="92" y="173"/>
                    </a:lnTo>
                    <a:lnTo>
                      <a:pt x="92" y="173"/>
                    </a:lnTo>
                    <a:close/>
                    <a:moveTo>
                      <a:pt x="92" y="146"/>
                    </a:moveTo>
                    <a:lnTo>
                      <a:pt x="87" y="146"/>
                    </a:lnTo>
                    <a:lnTo>
                      <a:pt x="87" y="146"/>
                    </a:lnTo>
                    <a:lnTo>
                      <a:pt x="85" y="145"/>
                    </a:lnTo>
                    <a:lnTo>
                      <a:pt x="84" y="143"/>
                    </a:lnTo>
                    <a:lnTo>
                      <a:pt x="84" y="132"/>
                    </a:lnTo>
                    <a:lnTo>
                      <a:pt x="84" y="132"/>
                    </a:lnTo>
                    <a:lnTo>
                      <a:pt x="85" y="130"/>
                    </a:lnTo>
                    <a:lnTo>
                      <a:pt x="87" y="130"/>
                    </a:lnTo>
                    <a:lnTo>
                      <a:pt x="92" y="130"/>
                    </a:lnTo>
                    <a:lnTo>
                      <a:pt x="92" y="146"/>
                    </a:lnTo>
                    <a:lnTo>
                      <a:pt x="92" y="146"/>
                    </a:lnTo>
                    <a:close/>
                    <a:moveTo>
                      <a:pt x="92" y="117"/>
                    </a:moveTo>
                    <a:lnTo>
                      <a:pt x="87" y="117"/>
                    </a:lnTo>
                    <a:lnTo>
                      <a:pt x="87" y="117"/>
                    </a:lnTo>
                    <a:lnTo>
                      <a:pt x="85" y="116"/>
                    </a:lnTo>
                    <a:lnTo>
                      <a:pt x="84" y="114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5" y="101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117"/>
                    </a:lnTo>
                    <a:lnTo>
                      <a:pt x="92" y="117"/>
                    </a:lnTo>
                    <a:close/>
                    <a:moveTo>
                      <a:pt x="92" y="89"/>
                    </a:moveTo>
                    <a:lnTo>
                      <a:pt x="87" y="89"/>
                    </a:lnTo>
                    <a:lnTo>
                      <a:pt x="87" y="89"/>
                    </a:lnTo>
                    <a:lnTo>
                      <a:pt x="85" y="88"/>
                    </a:lnTo>
                    <a:lnTo>
                      <a:pt x="84" y="86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92" y="73"/>
                    </a:lnTo>
                    <a:lnTo>
                      <a:pt x="92" y="89"/>
                    </a:lnTo>
                    <a:lnTo>
                      <a:pt x="92" y="89"/>
                    </a:lnTo>
                    <a:close/>
                    <a:moveTo>
                      <a:pt x="58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2"/>
                    </a:lnTo>
                    <a:lnTo>
                      <a:pt x="72" y="143"/>
                    </a:lnTo>
                    <a:lnTo>
                      <a:pt x="72" y="143"/>
                    </a:lnTo>
                    <a:lnTo>
                      <a:pt x="72" y="145"/>
                    </a:lnTo>
                    <a:lnTo>
                      <a:pt x="70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56" y="145"/>
                    </a:lnTo>
                    <a:lnTo>
                      <a:pt x="55" y="143"/>
                    </a:lnTo>
                    <a:lnTo>
                      <a:pt x="55" y="132"/>
                    </a:lnTo>
                    <a:lnTo>
                      <a:pt x="55" y="132"/>
                    </a:lnTo>
                    <a:lnTo>
                      <a:pt x="56" y="130"/>
                    </a:lnTo>
                    <a:lnTo>
                      <a:pt x="58" y="130"/>
                    </a:lnTo>
                    <a:lnTo>
                      <a:pt x="58" y="130"/>
                    </a:lnTo>
                    <a:close/>
                    <a:moveTo>
                      <a:pt x="58" y="73"/>
                    </a:moveTo>
                    <a:lnTo>
                      <a:pt x="70" y="73"/>
                    </a:lnTo>
                    <a:lnTo>
                      <a:pt x="70" y="73"/>
                    </a:lnTo>
                    <a:lnTo>
                      <a:pt x="72" y="74"/>
                    </a:lnTo>
                    <a:lnTo>
                      <a:pt x="72" y="75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88"/>
                    </a:lnTo>
                    <a:lnTo>
                      <a:pt x="70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6" y="88"/>
                    </a:lnTo>
                    <a:lnTo>
                      <a:pt x="55" y="8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6" y="74"/>
                    </a:lnTo>
                    <a:lnTo>
                      <a:pt x="58" y="73"/>
                    </a:lnTo>
                    <a:lnTo>
                      <a:pt x="58" y="73"/>
                    </a:lnTo>
                    <a:close/>
                    <a:moveTo>
                      <a:pt x="30" y="101"/>
                    </a:moveTo>
                    <a:lnTo>
                      <a:pt x="41" y="101"/>
                    </a:lnTo>
                    <a:lnTo>
                      <a:pt x="41" y="101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43" y="116"/>
                    </a:lnTo>
                    <a:lnTo>
                      <a:pt x="41" y="117"/>
                    </a:lnTo>
                    <a:lnTo>
                      <a:pt x="30" y="117"/>
                    </a:lnTo>
                    <a:lnTo>
                      <a:pt x="30" y="117"/>
                    </a:lnTo>
                    <a:lnTo>
                      <a:pt x="28" y="116"/>
                    </a:lnTo>
                    <a:lnTo>
                      <a:pt x="27" y="114"/>
                    </a:lnTo>
                    <a:lnTo>
                      <a:pt x="27" y="103"/>
                    </a:lnTo>
                    <a:lnTo>
                      <a:pt x="27" y="103"/>
                    </a:lnTo>
                    <a:lnTo>
                      <a:pt x="28" y="101"/>
                    </a:lnTo>
                    <a:lnTo>
                      <a:pt x="30" y="101"/>
                    </a:lnTo>
                    <a:lnTo>
                      <a:pt x="30" y="101"/>
                    </a:lnTo>
                    <a:close/>
                    <a:moveTo>
                      <a:pt x="58" y="101"/>
                    </a:moveTo>
                    <a:lnTo>
                      <a:pt x="70" y="101"/>
                    </a:lnTo>
                    <a:lnTo>
                      <a:pt x="70" y="101"/>
                    </a:lnTo>
                    <a:lnTo>
                      <a:pt x="72" y="101"/>
                    </a:lnTo>
                    <a:lnTo>
                      <a:pt x="72" y="103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56" y="116"/>
                    </a:lnTo>
                    <a:lnTo>
                      <a:pt x="55" y="114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close/>
                    <a:moveTo>
                      <a:pt x="33" y="15"/>
                    </a:moveTo>
                    <a:lnTo>
                      <a:pt x="33" y="5"/>
                    </a:lnTo>
                    <a:lnTo>
                      <a:pt x="33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5390515"/>
            <a:ext cx="6637655" cy="267652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本项目的开发人员是由在校的学生组成，了解用户的具体需求，便于对软件的功能的调整与改善，尽可能的满足用户的需求。</a:t>
            </a:r>
            <a:endParaRPr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本软件一经注册之后，用户随时可以进行登录、操作、退出等功能。</a:t>
            </a:r>
            <a:endParaRPr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10001250" y="2358390"/>
            <a:ext cx="7504430" cy="50774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该小程序主要针对的是关注自身身体健康的用户。在高速发展的信息时代，生活条件越来越好，信息产品也越来越普遍。然而随着大家的压力越来越大，近年来健康问题出现的越发频繁。尤其是忙于工作的上班族和整日学习的学生们，该小程序能够帮助人们记录每日的摄入、消耗的能量，并进行统计，进而做出合理的规划，科学管理健康，保持美好身材。</a:t>
            </a:r>
            <a:endParaRPr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0820" y="816610"/>
            <a:ext cx="5048250" cy="2159635"/>
            <a:chOff x="1107021" y="717777"/>
            <a:chExt cx="4349457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290300" y="1615134"/>
              <a:ext cx="4166178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系统总体设计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3153979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15839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6166485"/>
            <a:ext cx="4970145" cy="22453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b="1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</a:t>
            </a: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用户通过小程序入口进入本组设计的Fit U</a:t>
            </a:r>
            <a:r>
              <a:rPr 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小程序</a:t>
            </a: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，通过</a:t>
            </a:r>
            <a:r>
              <a:rPr 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微信授权</a:t>
            </a:r>
            <a:r>
              <a:rPr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登录之后，通过输入框，提示信息和按钮</a:t>
            </a:r>
            <a:r>
              <a:rPr 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开始小程序的使用。</a:t>
            </a:r>
            <a:endParaRPr lang="zh-CN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2" name="图片 12" descr="C:\Users\LXJ\AppData\Local\Temp\ksohtml17256\wps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7560" y="816610"/>
            <a:ext cx="12171045" cy="922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10820" y="816610"/>
            <a:ext cx="6052184" cy="2159635"/>
            <a:chOff x="1107021" y="717777"/>
            <a:chExt cx="5214424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107021" y="1615134"/>
              <a:ext cx="5214424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系统总体架构图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3153979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15839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6166485"/>
            <a:ext cx="4970145" cy="1383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FIT U</a:t>
            </a:r>
            <a:r>
              <a:rPr lang="zh-CN" alt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小程序分为四个模块，分别为记录、计算、推荐以及个人中心模块。</a:t>
            </a:r>
            <a:endParaRPr lang="zh-CN" altLang="en-US" sz="28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11" name="图片 11" descr="C:\Users\LXJ\AppData\Local\Temp\ksohtml17256\wp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5065" y="722630"/>
            <a:ext cx="11647170" cy="853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9"/>
          <p:cNvGrpSpPr/>
          <p:nvPr/>
        </p:nvGrpSpPr>
        <p:grpSpPr>
          <a:xfrm>
            <a:off x="7732014" y="568584"/>
            <a:ext cx="2023868" cy="2023868"/>
            <a:chOff x="0" y="0"/>
            <a:chExt cx="2023866" cy="2023866"/>
          </a:xfrm>
        </p:grpSpPr>
        <p:sp>
          <p:nvSpPr>
            <p:cNvPr id="217" name="Shape 217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18" name="Shape 218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7732017" y="2883475"/>
            <a:ext cx="2023868" cy="2023868"/>
            <a:chOff x="0" y="0"/>
            <a:chExt cx="2023866" cy="2023866"/>
          </a:xfrm>
        </p:grpSpPr>
        <p:sp>
          <p:nvSpPr>
            <p:cNvPr id="220" name="Shape 220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1" name="Shape 221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7732013" y="5284013"/>
            <a:ext cx="2023868" cy="2023868"/>
            <a:chOff x="0" y="0"/>
            <a:chExt cx="2023866" cy="2023866"/>
          </a:xfrm>
        </p:grpSpPr>
        <p:sp>
          <p:nvSpPr>
            <p:cNvPr id="223" name="Shape 223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4" name="Shape 224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5"/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7732012" y="7600037"/>
            <a:ext cx="2023868" cy="2023868"/>
            <a:chOff x="0" y="0"/>
            <a:chExt cx="2023866" cy="2023866"/>
          </a:xfrm>
        </p:grpSpPr>
        <p:sp>
          <p:nvSpPr>
            <p:cNvPr id="226" name="Shape 226"/>
            <p:cNvSpPr/>
            <p:nvPr/>
          </p:nvSpPr>
          <p:spPr>
            <a:xfrm rot="759468">
              <a:off x="165002" y="165002"/>
              <a:ext cx="1693863" cy="169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  <p:sp>
          <p:nvSpPr>
            <p:cNvPr id="227" name="Shape 227"/>
            <p:cNvSpPr/>
            <p:nvPr/>
          </p:nvSpPr>
          <p:spPr>
            <a:xfrm rot="759468">
              <a:off x="359640" y="359640"/>
              <a:ext cx="1304585" cy="130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762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914400">
                <a:defRPr sz="1800">
                  <a:solidFill>
                    <a:srgbClr val="FFFFFF"/>
                  </a:solidFill>
                </a:defRPr>
              </a:pPr>
              <a:endParaRPr sz="2700"/>
            </a:p>
          </p:txBody>
        </p:sp>
      </p:grpSp>
      <p:sp>
        <p:nvSpPr>
          <p:cNvPr id="229" name="Shape 229"/>
          <p:cNvSpPr/>
          <p:nvPr/>
        </p:nvSpPr>
        <p:spPr>
          <a:xfrm rot="13199423">
            <a:off x="7118218" y="6620030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4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0" name="Shape 230"/>
          <p:cNvSpPr/>
          <p:nvPr/>
        </p:nvSpPr>
        <p:spPr>
          <a:xfrm rot="13199423">
            <a:off x="7118218" y="4253681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2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231" name="Shape 231"/>
          <p:cNvSpPr/>
          <p:nvPr/>
        </p:nvSpPr>
        <p:spPr>
          <a:xfrm rot="13199423">
            <a:off x="7118218" y="1944666"/>
            <a:ext cx="1322832" cy="1661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31750">
            <a:solidFill>
              <a:schemeClr val="accent1"/>
            </a:solidFill>
            <a:prstDash val="sysDash"/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grpSp>
        <p:nvGrpSpPr>
          <p:cNvPr id="240" name="Group 240"/>
          <p:cNvGrpSpPr/>
          <p:nvPr/>
        </p:nvGrpSpPr>
        <p:grpSpPr>
          <a:xfrm>
            <a:off x="8387012" y="8330672"/>
            <a:ext cx="713864" cy="562595"/>
            <a:chOff x="0" y="0"/>
            <a:chExt cx="713862" cy="562594"/>
          </a:xfrm>
        </p:grpSpPr>
        <p:sp>
          <p:nvSpPr>
            <p:cNvPr id="238" name="Shape 238"/>
            <p:cNvSpPr/>
            <p:nvPr/>
          </p:nvSpPr>
          <p:spPr>
            <a:xfrm>
              <a:off x="0" y="-1"/>
              <a:ext cx="713863" cy="35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1" y="10431"/>
                  </a:moveTo>
                  <a:cubicBezTo>
                    <a:pt x="2359" y="10800"/>
                    <a:pt x="3191" y="12000"/>
                    <a:pt x="4533" y="13846"/>
                  </a:cubicBezTo>
                  <a:cubicBezTo>
                    <a:pt x="5920" y="15785"/>
                    <a:pt x="6984" y="17262"/>
                    <a:pt x="7724" y="18277"/>
                  </a:cubicBezTo>
                  <a:cubicBezTo>
                    <a:pt x="7770" y="18369"/>
                    <a:pt x="7955" y="18646"/>
                    <a:pt x="8233" y="19015"/>
                  </a:cubicBezTo>
                  <a:cubicBezTo>
                    <a:pt x="8464" y="19385"/>
                    <a:pt x="8696" y="19662"/>
                    <a:pt x="8881" y="19938"/>
                  </a:cubicBezTo>
                  <a:cubicBezTo>
                    <a:pt x="9019" y="20123"/>
                    <a:pt x="9251" y="20400"/>
                    <a:pt x="9482" y="20677"/>
                  </a:cubicBezTo>
                  <a:cubicBezTo>
                    <a:pt x="9759" y="20954"/>
                    <a:pt x="9991" y="21231"/>
                    <a:pt x="10176" y="21323"/>
                  </a:cubicBezTo>
                  <a:cubicBezTo>
                    <a:pt x="10407" y="21508"/>
                    <a:pt x="10592" y="21600"/>
                    <a:pt x="10777" y="21600"/>
                  </a:cubicBezTo>
                  <a:cubicBezTo>
                    <a:pt x="10823" y="21600"/>
                    <a:pt x="10823" y="21600"/>
                    <a:pt x="10823" y="21600"/>
                  </a:cubicBezTo>
                  <a:cubicBezTo>
                    <a:pt x="11008" y="21600"/>
                    <a:pt x="11193" y="21508"/>
                    <a:pt x="11424" y="21323"/>
                  </a:cubicBezTo>
                  <a:cubicBezTo>
                    <a:pt x="11656" y="21231"/>
                    <a:pt x="11887" y="20954"/>
                    <a:pt x="12118" y="20677"/>
                  </a:cubicBezTo>
                  <a:cubicBezTo>
                    <a:pt x="12349" y="20400"/>
                    <a:pt x="12581" y="20123"/>
                    <a:pt x="12719" y="19938"/>
                  </a:cubicBezTo>
                  <a:cubicBezTo>
                    <a:pt x="12904" y="19662"/>
                    <a:pt x="13136" y="19385"/>
                    <a:pt x="13413" y="19015"/>
                  </a:cubicBezTo>
                  <a:cubicBezTo>
                    <a:pt x="13645" y="18646"/>
                    <a:pt x="13830" y="18369"/>
                    <a:pt x="13922" y="18277"/>
                  </a:cubicBezTo>
                  <a:cubicBezTo>
                    <a:pt x="14662" y="17262"/>
                    <a:pt x="16512" y="14677"/>
                    <a:pt x="19565" y="10431"/>
                  </a:cubicBezTo>
                  <a:cubicBezTo>
                    <a:pt x="20120" y="9600"/>
                    <a:pt x="20629" y="8677"/>
                    <a:pt x="20999" y="7477"/>
                  </a:cubicBezTo>
                  <a:cubicBezTo>
                    <a:pt x="21415" y="6369"/>
                    <a:pt x="21600" y="5077"/>
                    <a:pt x="21600" y="3877"/>
                  </a:cubicBezTo>
                  <a:cubicBezTo>
                    <a:pt x="21600" y="2769"/>
                    <a:pt x="21415" y="1846"/>
                    <a:pt x="21045" y="1108"/>
                  </a:cubicBezTo>
                  <a:cubicBezTo>
                    <a:pt x="20675" y="369"/>
                    <a:pt x="20212" y="0"/>
                    <a:pt x="19657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295" y="0"/>
                    <a:pt x="833" y="462"/>
                    <a:pt x="509" y="1292"/>
                  </a:cubicBezTo>
                  <a:cubicBezTo>
                    <a:pt x="185" y="2123"/>
                    <a:pt x="0" y="3138"/>
                    <a:pt x="0" y="4338"/>
                  </a:cubicBezTo>
                  <a:cubicBezTo>
                    <a:pt x="0" y="5354"/>
                    <a:pt x="231" y="6462"/>
                    <a:pt x="648" y="7662"/>
                  </a:cubicBezTo>
                  <a:cubicBezTo>
                    <a:pt x="1110" y="8862"/>
                    <a:pt x="1573" y="9785"/>
                    <a:pt x="2081" y="10431"/>
                  </a:cubicBezTo>
                  <a:close/>
                  <a:moveTo>
                    <a:pt x="2081" y="10431"/>
                  </a:moveTo>
                  <a:cubicBezTo>
                    <a:pt x="2081" y="10431"/>
                    <a:pt x="2081" y="10431"/>
                    <a:pt x="2081" y="10431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0" y="180879"/>
              <a:ext cx="713863" cy="38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97" y="1995"/>
                  </a:moveTo>
                  <a:cubicBezTo>
                    <a:pt x="17761" y="5378"/>
                    <a:pt x="15772" y="7981"/>
                    <a:pt x="14385" y="9802"/>
                  </a:cubicBezTo>
                  <a:cubicBezTo>
                    <a:pt x="13922" y="10410"/>
                    <a:pt x="13552" y="10930"/>
                    <a:pt x="13275" y="11277"/>
                  </a:cubicBezTo>
                  <a:cubicBezTo>
                    <a:pt x="12997" y="11624"/>
                    <a:pt x="12627" y="11971"/>
                    <a:pt x="12164" y="12405"/>
                  </a:cubicBezTo>
                  <a:cubicBezTo>
                    <a:pt x="11656" y="12752"/>
                    <a:pt x="11239" y="12925"/>
                    <a:pt x="10823" y="12925"/>
                  </a:cubicBezTo>
                  <a:cubicBezTo>
                    <a:pt x="10777" y="12925"/>
                    <a:pt x="10777" y="12925"/>
                    <a:pt x="10777" y="12925"/>
                  </a:cubicBezTo>
                  <a:cubicBezTo>
                    <a:pt x="10361" y="12925"/>
                    <a:pt x="9944" y="12752"/>
                    <a:pt x="9482" y="12405"/>
                  </a:cubicBezTo>
                  <a:cubicBezTo>
                    <a:pt x="8973" y="11971"/>
                    <a:pt x="8603" y="11624"/>
                    <a:pt x="8325" y="11277"/>
                  </a:cubicBezTo>
                  <a:cubicBezTo>
                    <a:pt x="8048" y="10930"/>
                    <a:pt x="7678" y="10410"/>
                    <a:pt x="7215" y="9802"/>
                  </a:cubicBezTo>
                  <a:cubicBezTo>
                    <a:pt x="6105" y="8328"/>
                    <a:pt x="4116" y="5725"/>
                    <a:pt x="1203" y="1995"/>
                  </a:cubicBezTo>
                  <a:cubicBezTo>
                    <a:pt x="740" y="1388"/>
                    <a:pt x="370" y="781"/>
                    <a:pt x="0" y="0"/>
                  </a:cubicBezTo>
                  <a:cubicBezTo>
                    <a:pt x="0" y="17957"/>
                    <a:pt x="0" y="17957"/>
                    <a:pt x="0" y="17957"/>
                  </a:cubicBezTo>
                  <a:cubicBezTo>
                    <a:pt x="0" y="18998"/>
                    <a:pt x="185" y="19865"/>
                    <a:pt x="555" y="20559"/>
                  </a:cubicBezTo>
                  <a:cubicBezTo>
                    <a:pt x="925" y="21253"/>
                    <a:pt x="1388" y="21600"/>
                    <a:pt x="1943" y="21600"/>
                  </a:cubicBezTo>
                  <a:cubicBezTo>
                    <a:pt x="19657" y="21600"/>
                    <a:pt x="19657" y="21600"/>
                    <a:pt x="19657" y="21600"/>
                  </a:cubicBezTo>
                  <a:cubicBezTo>
                    <a:pt x="20212" y="21600"/>
                    <a:pt x="20675" y="21253"/>
                    <a:pt x="21045" y="20559"/>
                  </a:cubicBezTo>
                  <a:cubicBezTo>
                    <a:pt x="21415" y="19865"/>
                    <a:pt x="21600" y="18998"/>
                    <a:pt x="21600" y="17957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276" y="781"/>
                    <a:pt x="20860" y="1388"/>
                    <a:pt x="20397" y="1995"/>
                  </a:cubicBezTo>
                  <a:close/>
                  <a:moveTo>
                    <a:pt x="20397" y="1995"/>
                  </a:moveTo>
                  <a:cubicBezTo>
                    <a:pt x="20397" y="1995"/>
                    <a:pt x="20397" y="1995"/>
                    <a:pt x="20397" y="1995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8529311" y="1302732"/>
            <a:ext cx="425557" cy="636666"/>
            <a:chOff x="0" y="0"/>
            <a:chExt cx="425556" cy="636664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425557" cy="63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29" y="3726"/>
                  </a:moveTo>
                  <a:cubicBezTo>
                    <a:pt x="20063" y="2916"/>
                    <a:pt x="19173" y="2214"/>
                    <a:pt x="18202" y="1728"/>
                  </a:cubicBezTo>
                  <a:cubicBezTo>
                    <a:pt x="17151" y="1188"/>
                    <a:pt x="16018" y="756"/>
                    <a:pt x="14724" y="432"/>
                  </a:cubicBezTo>
                  <a:cubicBezTo>
                    <a:pt x="13429" y="162"/>
                    <a:pt x="12135" y="0"/>
                    <a:pt x="10760" y="0"/>
                  </a:cubicBezTo>
                  <a:cubicBezTo>
                    <a:pt x="9465" y="0"/>
                    <a:pt x="8171" y="162"/>
                    <a:pt x="6876" y="432"/>
                  </a:cubicBezTo>
                  <a:cubicBezTo>
                    <a:pt x="5582" y="756"/>
                    <a:pt x="4449" y="1188"/>
                    <a:pt x="3398" y="1728"/>
                  </a:cubicBezTo>
                  <a:cubicBezTo>
                    <a:pt x="2427" y="2214"/>
                    <a:pt x="1537" y="2916"/>
                    <a:pt x="971" y="3726"/>
                  </a:cubicBezTo>
                  <a:cubicBezTo>
                    <a:pt x="324" y="4536"/>
                    <a:pt x="0" y="5400"/>
                    <a:pt x="0" y="6318"/>
                  </a:cubicBezTo>
                  <a:cubicBezTo>
                    <a:pt x="0" y="7776"/>
                    <a:pt x="728" y="9018"/>
                    <a:pt x="2184" y="10098"/>
                  </a:cubicBezTo>
                  <a:cubicBezTo>
                    <a:pt x="2831" y="10530"/>
                    <a:pt x="3317" y="10962"/>
                    <a:pt x="3721" y="11286"/>
                  </a:cubicBezTo>
                  <a:cubicBezTo>
                    <a:pt x="4126" y="11664"/>
                    <a:pt x="4611" y="12096"/>
                    <a:pt x="5016" y="12636"/>
                  </a:cubicBezTo>
                  <a:cubicBezTo>
                    <a:pt x="5420" y="13176"/>
                    <a:pt x="5663" y="13716"/>
                    <a:pt x="5744" y="14148"/>
                  </a:cubicBezTo>
                  <a:cubicBezTo>
                    <a:pt x="5016" y="14418"/>
                    <a:pt x="4692" y="14796"/>
                    <a:pt x="4692" y="15336"/>
                  </a:cubicBezTo>
                  <a:cubicBezTo>
                    <a:pt x="4692" y="15660"/>
                    <a:pt x="4935" y="15984"/>
                    <a:pt x="5258" y="16200"/>
                  </a:cubicBezTo>
                  <a:cubicBezTo>
                    <a:pt x="4935" y="16470"/>
                    <a:pt x="4692" y="16794"/>
                    <a:pt x="4692" y="17118"/>
                  </a:cubicBezTo>
                  <a:cubicBezTo>
                    <a:pt x="4692" y="17604"/>
                    <a:pt x="5016" y="17982"/>
                    <a:pt x="5663" y="18252"/>
                  </a:cubicBezTo>
                  <a:cubicBezTo>
                    <a:pt x="5501" y="18468"/>
                    <a:pt x="5420" y="18684"/>
                    <a:pt x="5420" y="18900"/>
                  </a:cubicBezTo>
                  <a:cubicBezTo>
                    <a:pt x="5420" y="19332"/>
                    <a:pt x="5582" y="19710"/>
                    <a:pt x="6067" y="19926"/>
                  </a:cubicBezTo>
                  <a:cubicBezTo>
                    <a:pt x="6472" y="20142"/>
                    <a:pt x="7038" y="20250"/>
                    <a:pt x="7685" y="20250"/>
                  </a:cubicBezTo>
                  <a:cubicBezTo>
                    <a:pt x="8009" y="20682"/>
                    <a:pt x="8413" y="21006"/>
                    <a:pt x="8980" y="21276"/>
                  </a:cubicBezTo>
                  <a:cubicBezTo>
                    <a:pt x="9546" y="21492"/>
                    <a:pt x="10112" y="21600"/>
                    <a:pt x="10760" y="21600"/>
                  </a:cubicBezTo>
                  <a:cubicBezTo>
                    <a:pt x="11488" y="21600"/>
                    <a:pt x="12054" y="21492"/>
                    <a:pt x="12620" y="21276"/>
                  </a:cubicBezTo>
                  <a:cubicBezTo>
                    <a:pt x="13187" y="21006"/>
                    <a:pt x="13591" y="20682"/>
                    <a:pt x="13915" y="20250"/>
                  </a:cubicBezTo>
                  <a:cubicBezTo>
                    <a:pt x="14562" y="20250"/>
                    <a:pt x="15128" y="20142"/>
                    <a:pt x="15533" y="19926"/>
                  </a:cubicBezTo>
                  <a:cubicBezTo>
                    <a:pt x="15937" y="19710"/>
                    <a:pt x="16180" y="19332"/>
                    <a:pt x="16180" y="18900"/>
                  </a:cubicBezTo>
                  <a:cubicBezTo>
                    <a:pt x="16180" y="18684"/>
                    <a:pt x="16099" y="18468"/>
                    <a:pt x="15937" y="18252"/>
                  </a:cubicBezTo>
                  <a:cubicBezTo>
                    <a:pt x="16584" y="17982"/>
                    <a:pt x="16908" y="17604"/>
                    <a:pt x="16908" y="17118"/>
                  </a:cubicBezTo>
                  <a:cubicBezTo>
                    <a:pt x="16908" y="16794"/>
                    <a:pt x="16665" y="16470"/>
                    <a:pt x="16342" y="16200"/>
                  </a:cubicBezTo>
                  <a:cubicBezTo>
                    <a:pt x="16665" y="15984"/>
                    <a:pt x="16908" y="15660"/>
                    <a:pt x="16908" y="15336"/>
                  </a:cubicBezTo>
                  <a:cubicBezTo>
                    <a:pt x="16908" y="14796"/>
                    <a:pt x="16503" y="14418"/>
                    <a:pt x="15856" y="14148"/>
                  </a:cubicBezTo>
                  <a:cubicBezTo>
                    <a:pt x="15937" y="13716"/>
                    <a:pt x="16180" y="13176"/>
                    <a:pt x="16584" y="12636"/>
                  </a:cubicBezTo>
                  <a:cubicBezTo>
                    <a:pt x="16989" y="12096"/>
                    <a:pt x="17474" y="11664"/>
                    <a:pt x="17879" y="11286"/>
                  </a:cubicBezTo>
                  <a:cubicBezTo>
                    <a:pt x="18283" y="10962"/>
                    <a:pt x="18769" y="10530"/>
                    <a:pt x="19416" y="10098"/>
                  </a:cubicBezTo>
                  <a:cubicBezTo>
                    <a:pt x="20872" y="9018"/>
                    <a:pt x="21600" y="7776"/>
                    <a:pt x="21600" y="6318"/>
                  </a:cubicBezTo>
                  <a:cubicBezTo>
                    <a:pt x="21600" y="5400"/>
                    <a:pt x="21276" y="4536"/>
                    <a:pt x="20629" y="3726"/>
                  </a:cubicBezTo>
                  <a:close/>
                  <a:moveTo>
                    <a:pt x="17474" y="8856"/>
                  </a:moveTo>
                  <a:cubicBezTo>
                    <a:pt x="17312" y="8964"/>
                    <a:pt x="17070" y="9072"/>
                    <a:pt x="16827" y="9288"/>
                  </a:cubicBezTo>
                  <a:cubicBezTo>
                    <a:pt x="16503" y="9504"/>
                    <a:pt x="16342" y="9666"/>
                    <a:pt x="16180" y="9774"/>
                  </a:cubicBezTo>
                  <a:cubicBezTo>
                    <a:pt x="14400" y="11232"/>
                    <a:pt x="13348" y="12582"/>
                    <a:pt x="13187" y="13986"/>
                  </a:cubicBezTo>
                  <a:cubicBezTo>
                    <a:pt x="8413" y="13986"/>
                    <a:pt x="8413" y="13986"/>
                    <a:pt x="8413" y="13986"/>
                  </a:cubicBezTo>
                  <a:cubicBezTo>
                    <a:pt x="8252" y="12582"/>
                    <a:pt x="7200" y="11232"/>
                    <a:pt x="5420" y="9774"/>
                  </a:cubicBezTo>
                  <a:cubicBezTo>
                    <a:pt x="5258" y="9666"/>
                    <a:pt x="5097" y="9504"/>
                    <a:pt x="4773" y="9288"/>
                  </a:cubicBezTo>
                  <a:cubicBezTo>
                    <a:pt x="4449" y="9072"/>
                    <a:pt x="4288" y="8964"/>
                    <a:pt x="4126" y="8856"/>
                  </a:cubicBezTo>
                  <a:cubicBezTo>
                    <a:pt x="3155" y="8100"/>
                    <a:pt x="2670" y="7236"/>
                    <a:pt x="2670" y="6318"/>
                  </a:cubicBezTo>
                  <a:cubicBezTo>
                    <a:pt x="2670" y="5616"/>
                    <a:pt x="2912" y="5022"/>
                    <a:pt x="3398" y="4428"/>
                  </a:cubicBezTo>
                  <a:cubicBezTo>
                    <a:pt x="3883" y="3834"/>
                    <a:pt x="4530" y="3348"/>
                    <a:pt x="5339" y="2970"/>
                  </a:cubicBezTo>
                  <a:cubicBezTo>
                    <a:pt x="6067" y="2646"/>
                    <a:pt x="6957" y="2322"/>
                    <a:pt x="7928" y="2106"/>
                  </a:cubicBezTo>
                  <a:cubicBezTo>
                    <a:pt x="8899" y="1890"/>
                    <a:pt x="9789" y="1782"/>
                    <a:pt x="10760" y="1782"/>
                  </a:cubicBezTo>
                  <a:cubicBezTo>
                    <a:pt x="11730" y="1782"/>
                    <a:pt x="12701" y="1890"/>
                    <a:pt x="13672" y="2106"/>
                  </a:cubicBezTo>
                  <a:cubicBezTo>
                    <a:pt x="14643" y="2322"/>
                    <a:pt x="15452" y="2646"/>
                    <a:pt x="16261" y="2970"/>
                  </a:cubicBezTo>
                  <a:cubicBezTo>
                    <a:pt x="17070" y="3348"/>
                    <a:pt x="17717" y="3834"/>
                    <a:pt x="18202" y="4428"/>
                  </a:cubicBezTo>
                  <a:cubicBezTo>
                    <a:pt x="18688" y="5022"/>
                    <a:pt x="18930" y="5616"/>
                    <a:pt x="18930" y="6318"/>
                  </a:cubicBezTo>
                  <a:cubicBezTo>
                    <a:pt x="18930" y="7236"/>
                    <a:pt x="18445" y="8100"/>
                    <a:pt x="17474" y="8856"/>
                  </a:cubicBezTo>
                  <a:close/>
                  <a:moveTo>
                    <a:pt x="17474" y="8856"/>
                  </a:moveTo>
                  <a:cubicBezTo>
                    <a:pt x="17474" y="8856"/>
                    <a:pt x="17474" y="8856"/>
                    <a:pt x="17474" y="8856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9082" y="119583"/>
              <a:ext cx="106891" cy="7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61" y="1728"/>
                  </a:moveTo>
                  <a:cubicBezTo>
                    <a:pt x="8382" y="432"/>
                    <a:pt x="5481" y="0"/>
                    <a:pt x="2579" y="0"/>
                  </a:cubicBezTo>
                  <a:cubicBezTo>
                    <a:pt x="1934" y="0"/>
                    <a:pt x="1290" y="432"/>
                    <a:pt x="967" y="1296"/>
                  </a:cubicBezTo>
                  <a:cubicBezTo>
                    <a:pt x="322" y="1728"/>
                    <a:pt x="0" y="2592"/>
                    <a:pt x="0" y="3456"/>
                  </a:cubicBezTo>
                  <a:cubicBezTo>
                    <a:pt x="0" y="4752"/>
                    <a:pt x="322" y="5616"/>
                    <a:pt x="967" y="6048"/>
                  </a:cubicBezTo>
                  <a:cubicBezTo>
                    <a:pt x="1290" y="6912"/>
                    <a:pt x="1934" y="7344"/>
                    <a:pt x="2579" y="7344"/>
                  </a:cubicBezTo>
                  <a:cubicBezTo>
                    <a:pt x="5803" y="7344"/>
                    <a:pt x="8704" y="8208"/>
                    <a:pt x="11606" y="9936"/>
                  </a:cubicBezTo>
                  <a:cubicBezTo>
                    <a:pt x="14830" y="12096"/>
                    <a:pt x="16119" y="14688"/>
                    <a:pt x="16119" y="18144"/>
                  </a:cubicBezTo>
                  <a:cubicBezTo>
                    <a:pt x="16119" y="19008"/>
                    <a:pt x="16442" y="19872"/>
                    <a:pt x="17087" y="20736"/>
                  </a:cubicBezTo>
                  <a:cubicBezTo>
                    <a:pt x="17409" y="21168"/>
                    <a:pt x="18054" y="21600"/>
                    <a:pt x="19021" y="21600"/>
                  </a:cubicBezTo>
                  <a:cubicBezTo>
                    <a:pt x="19666" y="21600"/>
                    <a:pt x="20310" y="21168"/>
                    <a:pt x="20633" y="20736"/>
                  </a:cubicBezTo>
                  <a:cubicBezTo>
                    <a:pt x="21278" y="19872"/>
                    <a:pt x="21600" y="19008"/>
                    <a:pt x="21600" y="18144"/>
                  </a:cubicBezTo>
                  <a:cubicBezTo>
                    <a:pt x="21600" y="14256"/>
                    <a:pt x="20633" y="10800"/>
                    <a:pt x="18376" y="7776"/>
                  </a:cubicBezTo>
                  <a:cubicBezTo>
                    <a:pt x="16442" y="5184"/>
                    <a:pt x="13863" y="3024"/>
                    <a:pt x="10961" y="1728"/>
                  </a:cubicBezTo>
                  <a:close/>
                  <a:moveTo>
                    <a:pt x="10961" y="1728"/>
                  </a:moveTo>
                  <a:cubicBezTo>
                    <a:pt x="10961" y="1728"/>
                    <a:pt x="10961" y="1728"/>
                    <a:pt x="10961" y="1728"/>
                  </a:cubicBezTo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44" name="Shape 244"/>
          <p:cNvSpPr/>
          <p:nvPr/>
        </p:nvSpPr>
        <p:spPr>
          <a:xfrm>
            <a:off x="8387602" y="3572519"/>
            <a:ext cx="644965" cy="644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53" y="11484"/>
                </a:moveTo>
                <a:cubicBezTo>
                  <a:pt x="10882" y="1312"/>
                  <a:pt x="10882" y="1312"/>
                  <a:pt x="10882" y="1312"/>
                </a:cubicBezTo>
                <a:cubicBezTo>
                  <a:pt x="10499" y="930"/>
                  <a:pt x="10007" y="656"/>
                  <a:pt x="9406" y="383"/>
                </a:cubicBezTo>
                <a:cubicBezTo>
                  <a:pt x="8804" y="109"/>
                  <a:pt x="8257" y="0"/>
                  <a:pt x="7765" y="0"/>
                </a:cubicBezTo>
                <a:cubicBezTo>
                  <a:pt x="1805" y="0"/>
                  <a:pt x="1805" y="0"/>
                  <a:pt x="1805" y="0"/>
                </a:cubicBezTo>
                <a:cubicBezTo>
                  <a:pt x="1312" y="0"/>
                  <a:pt x="930" y="164"/>
                  <a:pt x="547" y="547"/>
                </a:cubicBezTo>
                <a:cubicBezTo>
                  <a:pt x="164" y="930"/>
                  <a:pt x="0" y="1312"/>
                  <a:pt x="0" y="1805"/>
                </a:cubicBezTo>
                <a:cubicBezTo>
                  <a:pt x="0" y="7765"/>
                  <a:pt x="0" y="7765"/>
                  <a:pt x="0" y="7765"/>
                </a:cubicBezTo>
                <a:cubicBezTo>
                  <a:pt x="0" y="8257"/>
                  <a:pt x="109" y="8804"/>
                  <a:pt x="383" y="9406"/>
                </a:cubicBezTo>
                <a:cubicBezTo>
                  <a:pt x="656" y="10007"/>
                  <a:pt x="930" y="10499"/>
                  <a:pt x="1312" y="10882"/>
                </a:cubicBezTo>
                <a:cubicBezTo>
                  <a:pt x="11484" y="21053"/>
                  <a:pt x="11484" y="21053"/>
                  <a:pt x="11484" y="21053"/>
                </a:cubicBezTo>
                <a:cubicBezTo>
                  <a:pt x="11866" y="21436"/>
                  <a:pt x="12249" y="21600"/>
                  <a:pt x="12796" y="21600"/>
                </a:cubicBezTo>
                <a:cubicBezTo>
                  <a:pt x="13288" y="21600"/>
                  <a:pt x="13726" y="21436"/>
                  <a:pt x="14054" y="21053"/>
                </a:cubicBezTo>
                <a:cubicBezTo>
                  <a:pt x="21053" y="14054"/>
                  <a:pt x="21053" y="14054"/>
                  <a:pt x="21053" y="14054"/>
                </a:cubicBezTo>
                <a:cubicBezTo>
                  <a:pt x="21436" y="13726"/>
                  <a:pt x="21600" y="13288"/>
                  <a:pt x="21600" y="12796"/>
                </a:cubicBezTo>
                <a:cubicBezTo>
                  <a:pt x="21600" y="12304"/>
                  <a:pt x="21436" y="11866"/>
                  <a:pt x="21053" y="11484"/>
                </a:cubicBezTo>
                <a:close/>
                <a:moveTo>
                  <a:pt x="5851" y="5851"/>
                </a:moveTo>
                <a:cubicBezTo>
                  <a:pt x="5523" y="6234"/>
                  <a:pt x="5086" y="6398"/>
                  <a:pt x="4539" y="6398"/>
                </a:cubicBezTo>
                <a:cubicBezTo>
                  <a:pt x="4047" y="6398"/>
                  <a:pt x="3609" y="6234"/>
                  <a:pt x="3281" y="5851"/>
                </a:cubicBezTo>
                <a:cubicBezTo>
                  <a:pt x="2898" y="5468"/>
                  <a:pt x="2734" y="5086"/>
                  <a:pt x="2734" y="4539"/>
                </a:cubicBezTo>
                <a:cubicBezTo>
                  <a:pt x="2734" y="4047"/>
                  <a:pt x="2898" y="3609"/>
                  <a:pt x="3281" y="3281"/>
                </a:cubicBezTo>
                <a:cubicBezTo>
                  <a:pt x="3609" y="2898"/>
                  <a:pt x="4047" y="2734"/>
                  <a:pt x="4539" y="2734"/>
                </a:cubicBezTo>
                <a:cubicBezTo>
                  <a:pt x="5086" y="2734"/>
                  <a:pt x="5523" y="2898"/>
                  <a:pt x="5851" y="3281"/>
                </a:cubicBezTo>
                <a:cubicBezTo>
                  <a:pt x="6234" y="3609"/>
                  <a:pt x="6398" y="4047"/>
                  <a:pt x="6398" y="4539"/>
                </a:cubicBezTo>
                <a:cubicBezTo>
                  <a:pt x="6398" y="5086"/>
                  <a:pt x="6234" y="5468"/>
                  <a:pt x="5851" y="5851"/>
                </a:cubicBezTo>
                <a:close/>
                <a:moveTo>
                  <a:pt x="5851" y="5851"/>
                </a:moveTo>
                <a:cubicBezTo>
                  <a:pt x="5851" y="5851"/>
                  <a:pt x="5851" y="5851"/>
                  <a:pt x="5851" y="5851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45" name="Shape 245"/>
          <p:cNvSpPr/>
          <p:nvPr/>
        </p:nvSpPr>
        <p:spPr>
          <a:xfrm>
            <a:off x="8480158" y="5992345"/>
            <a:ext cx="552562" cy="660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77" y="270"/>
                </a:moveTo>
                <a:cubicBezTo>
                  <a:pt x="21018" y="108"/>
                  <a:pt x="20824" y="0"/>
                  <a:pt x="20501" y="0"/>
                </a:cubicBezTo>
                <a:cubicBezTo>
                  <a:pt x="1099" y="0"/>
                  <a:pt x="1099" y="0"/>
                  <a:pt x="1099" y="0"/>
                </a:cubicBezTo>
                <a:cubicBezTo>
                  <a:pt x="776" y="0"/>
                  <a:pt x="517" y="108"/>
                  <a:pt x="323" y="270"/>
                </a:cubicBezTo>
                <a:cubicBezTo>
                  <a:pt x="129" y="432"/>
                  <a:pt x="0" y="648"/>
                  <a:pt x="0" y="918"/>
                </a:cubicBezTo>
                <a:cubicBezTo>
                  <a:pt x="0" y="11718"/>
                  <a:pt x="0" y="11718"/>
                  <a:pt x="0" y="11718"/>
                </a:cubicBezTo>
                <a:cubicBezTo>
                  <a:pt x="0" y="12528"/>
                  <a:pt x="194" y="13338"/>
                  <a:pt x="582" y="14094"/>
                </a:cubicBezTo>
                <a:cubicBezTo>
                  <a:pt x="970" y="14904"/>
                  <a:pt x="1423" y="15606"/>
                  <a:pt x="1940" y="16200"/>
                </a:cubicBezTo>
                <a:cubicBezTo>
                  <a:pt x="2522" y="16848"/>
                  <a:pt x="3169" y="17442"/>
                  <a:pt x="3945" y="18036"/>
                </a:cubicBezTo>
                <a:cubicBezTo>
                  <a:pt x="4721" y="18576"/>
                  <a:pt x="5432" y="19062"/>
                  <a:pt x="6079" y="19494"/>
                </a:cubicBezTo>
                <a:cubicBezTo>
                  <a:pt x="6726" y="19872"/>
                  <a:pt x="7437" y="20196"/>
                  <a:pt x="8149" y="20574"/>
                </a:cubicBezTo>
                <a:cubicBezTo>
                  <a:pt x="8860" y="20898"/>
                  <a:pt x="9313" y="21114"/>
                  <a:pt x="9636" y="21276"/>
                </a:cubicBezTo>
                <a:cubicBezTo>
                  <a:pt x="9959" y="21384"/>
                  <a:pt x="10153" y="21492"/>
                  <a:pt x="10347" y="21546"/>
                </a:cubicBezTo>
                <a:cubicBezTo>
                  <a:pt x="10477" y="21600"/>
                  <a:pt x="10606" y="21600"/>
                  <a:pt x="10800" y="21600"/>
                </a:cubicBezTo>
                <a:cubicBezTo>
                  <a:pt x="10929" y="21600"/>
                  <a:pt x="11123" y="21600"/>
                  <a:pt x="11253" y="21546"/>
                </a:cubicBezTo>
                <a:cubicBezTo>
                  <a:pt x="11382" y="21492"/>
                  <a:pt x="11641" y="21384"/>
                  <a:pt x="11964" y="21276"/>
                </a:cubicBezTo>
                <a:cubicBezTo>
                  <a:pt x="12223" y="21114"/>
                  <a:pt x="12740" y="20898"/>
                  <a:pt x="13451" y="20574"/>
                </a:cubicBezTo>
                <a:cubicBezTo>
                  <a:pt x="14163" y="20196"/>
                  <a:pt x="14874" y="19872"/>
                  <a:pt x="15521" y="19494"/>
                </a:cubicBezTo>
                <a:cubicBezTo>
                  <a:pt x="16168" y="19062"/>
                  <a:pt x="16879" y="18576"/>
                  <a:pt x="17655" y="18036"/>
                </a:cubicBezTo>
                <a:cubicBezTo>
                  <a:pt x="18366" y="17442"/>
                  <a:pt x="19078" y="16848"/>
                  <a:pt x="19595" y="16200"/>
                </a:cubicBezTo>
                <a:cubicBezTo>
                  <a:pt x="20177" y="15606"/>
                  <a:pt x="20630" y="14904"/>
                  <a:pt x="21018" y="14094"/>
                </a:cubicBezTo>
                <a:cubicBezTo>
                  <a:pt x="21406" y="13338"/>
                  <a:pt x="21600" y="12528"/>
                  <a:pt x="21600" y="11718"/>
                </a:cubicBezTo>
                <a:cubicBezTo>
                  <a:pt x="21600" y="918"/>
                  <a:pt x="21600" y="918"/>
                  <a:pt x="21600" y="918"/>
                </a:cubicBezTo>
                <a:cubicBezTo>
                  <a:pt x="21600" y="648"/>
                  <a:pt x="21471" y="432"/>
                  <a:pt x="21277" y="270"/>
                </a:cubicBezTo>
                <a:close/>
                <a:moveTo>
                  <a:pt x="18366" y="11718"/>
                </a:moveTo>
                <a:cubicBezTo>
                  <a:pt x="18366" y="13338"/>
                  <a:pt x="17008" y="15066"/>
                  <a:pt x="14357" y="16794"/>
                </a:cubicBezTo>
                <a:cubicBezTo>
                  <a:pt x="13322" y="17496"/>
                  <a:pt x="12158" y="18144"/>
                  <a:pt x="10800" y="18684"/>
                </a:cubicBezTo>
                <a:cubicBezTo>
                  <a:pt x="10800" y="2700"/>
                  <a:pt x="10800" y="2700"/>
                  <a:pt x="10800" y="2700"/>
                </a:cubicBezTo>
                <a:cubicBezTo>
                  <a:pt x="18366" y="2700"/>
                  <a:pt x="18366" y="2700"/>
                  <a:pt x="18366" y="2700"/>
                </a:cubicBezTo>
                <a:lnTo>
                  <a:pt x="18366" y="11718"/>
                </a:lnTo>
                <a:close/>
                <a:moveTo>
                  <a:pt x="18366" y="11718"/>
                </a:moveTo>
                <a:cubicBezTo>
                  <a:pt x="18366" y="11718"/>
                  <a:pt x="18366" y="11718"/>
                  <a:pt x="18366" y="11718"/>
                </a:cubicBezTo>
              </a:path>
            </a:pathLst>
          </a:custGeom>
          <a:solidFill>
            <a:srgbClr val="EAEAEA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32" name="Group 31"/>
          <p:cNvGrpSpPr/>
          <p:nvPr/>
        </p:nvGrpSpPr>
        <p:grpSpPr>
          <a:xfrm>
            <a:off x="210185" y="816610"/>
            <a:ext cx="5788660" cy="2159635"/>
            <a:chOff x="1106474" y="717777"/>
            <a:chExt cx="4987377" cy="2129735"/>
          </a:xfrm>
        </p:grpSpPr>
        <p:sp>
          <p:nvSpPr>
            <p:cNvPr id="33" name="TextBox 32"/>
            <p:cNvSpPr txBox="1"/>
            <p:nvPr/>
          </p:nvSpPr>
          <p:spPr>
            <a:xfrm>
              <a:off x="1106474" y="1615134"/>
              <a:ext cx="4987377" cy="100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 smtClean="0">
                  <a:solidFill>
                    <a:schemeClr val="tx1"/>
                  </a:solidFill>
                  <a:latin typeface="Adobe Gothic Std B" panose="020B0800000000000000" pitchFamily="34" charset="-128"/>
                  <a:ea typeface="宋体" panose="02010600030101010101" pitchFamily="2" charset="-122"/>
                </a:rPr>
                <a:t>各模块功能设计</a:t>
              </a:r>
              <a:endParaRPr lang="zh-CN" altLang="en-US" sz="6000" b="1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7021" y="2448732"/>
              <a:ext cx="3098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35"/>
            <p:cNvSpPr>
              <a:spLocks noEditPoints="1"/>
            </p:cNvSpPr>
            <p:nvPr/>
          </p:nvSpPr>
          <p:spPr bwMode="auto">
            <a:xfrm>
              <a:off x="2750218" y="717777"/>
              <a:ext cx="439096" cy="897490"/>
            </a:xfrm>
            <a:custGeom>
              <a:avLst/>
              <a:gdLst>
                <a:gd name="T0" fmla="*/ 39 w 91"/>
                <a:gd name="T1" fmla="*/ 92 h 186"/>
                <a:gd name="T2" fmla="*/ 41 w 91"/>
                <a:gd name="T3" fmla="*/ 86 h 186"/>
                <a:gd name="T4" fmla="*/ 48 w 91"/>
                <a:gd name="T5" fmla="*/ 84 h 186"/>
                <a:gd name="T6" fmla="*/ 60 w 91"/>
                <a:gd name="T7" fmla="*/ 86 h 186"/>
                <a:gd name="T8" fmla="*/ 71 w 91"/>
                <a:gd name="T9" fmla="*/ 83 h 186"/>
                <a:gd name="T10" fmla="*/ 77 w 91"/>
                <a:gd name="T11" fmla="*/ 76 h 186"/>
                <a:gd name="T12" fmla="*/ 81 w 91"/>
                <a:gd name="T13" fmla="*/ 63 h 186"/>
                <a:gd name="T14" fmla="*/ 77 w 91"/>
                <a:gd name="T15" fmla="*/ 50 h 186"/>
                <a:gd name="T16" fmla="*/ 71 w 91"/>
                <a:gd name="T17" fmla="*/ 44 h 186"/>
                <a:gd name="T18" fmla="*/ 59 w 91"/>
                <a:gd name="T19" fmla="*/ 40 h 186"/>
                <a:gd name="T20" fmla="*/ 46 w 91"/>
                <a:gd name="T21" fmla="*/ 44 h 186"/>
                <a:gd name="T22" fmla="*/ 40 w 91"/>
                <a:gd name="T23" fmla="*/ 50 h 186"/>
                <a:gd name="T24" fmla="*/ 36 w 91"/>
                <a:gd name="T25" fmla="*/ 61 h 186"/>
                <a:gd name="T26" fmla="*/ 38 w 91"/>
                <a:gd name="T27" fmla="*/ 74 h 186"/>
                <a:gd name="T28" fmla="*/ 37 w 91"/>
                <a:gd name="T29" fmla="*/ 82 h 186"/>
                <a:gd name="T30" fmla="*/ 21 w 91"/>
                <a:gd name="T31" fmla="*/ 92 h 186"/>
                <a:gd name="T32" fmla="*/ 91 w 91"/>
                <a:gd name="T33" fmla="*/ 124 h 186"/>
                <a:gd name="T34" fmla="*/ 14 w 91"/>
                <a:gd name="T35" fmla="*/ 1 h 186"/>
                <a:gd name="T36" fmla="*/ 45 w 91"/>
                <a:gd name="T37" fmla="*/ 16 h 186"/>
                <a:gd name="T38" fmla="*/ 46 w 91"/>
                <a:gd name="T39" fmla="*/ 20 h 186"/>
                <a:gd name="T40" fmla="*/ 19 w 91"/>
                <a:gd name="T41" fmla="*/ 76 h 186"/>
                <a:gd name="T42" fmla="*/ 14 w 91"/>
                <a:gd name="T43" fmla="*/ 77 h 186"/>
                <a:gd name="T44" fmla="*/ 0 w 91"/>
                <a:gd name="T45" fmla="*/ 68 h 186"/>
                <a:gd name="T46" fmla="*/ 3 w 91"/>
                <a:gd name="T47" fmla="*/ 68 h 186"/>
                <a:gd name="T48" fmla="*/ 5 w 91"/>
                <a:gd name="T49" fmla="*/ 63 h 186"/>
                <a:gd name="T50" fmla="*/ 2 w 91"/>
                <a:gd name="T51" fmla="*/ 61 h 186"/>
                <a:gd name="T52" fmla="*/ 18 w 91"/>
                <a:gd name="T53" fmla="*/ 67 h 186"/>
                <a:gd name="T54" fmla="*/ 19 w 91"/>
                <a:gd name="T55" fmla="*/ 65 h 186"/>
                <a:gd name="T56" fmla="*/ 39 w 91"/>
                <a:gd name="T57" fmla="*/ 25 h 186"/>
                <a:gd name="T58" fmla="*/ 10 w 91"/>
                <a:gd name="T59" fmla="*/ 12 h 186"/>
                <a:gd name="T60" fmla="*/ 0 w 91"/>
                <a:gd name="T61" fmla="*/ 31 h 186"/>
                <a:gd name="T62" fmla="*/ 9 w 91"/>
                <a:gd name="T63" fmla="*/ 3 h 186"/>
                <a:gd name="T64" fmla="*/ 12 w 91"/>
                <a:gd name="T65" fmla="*/ 0 h 186"/>
                <a:gd name="T66" fmla="*/ 22 w 91"/>
                <a:gd name="T67" fmla="*/ 10 h 186"/>
                <a:gd name="T68" fmla="*/ 20 w 91"/>
                <a:gd name="T69" fmla="*/ 11 h 186"/>
                <a:gd name="T70" fmla="*/ 31 w 91"/>
                <a:gd name="T71" fmla="*/ 16 h 186"/>
                <a:gd name="T72" fmla="*/ 33 w 91"/>
                <a:gd name="T73" fmla="*/ 16 h 186"/>
                <a:gd name="T74" fmla="*/ 22 w 91"/>
                <a:gd name="T75" fmla="*/ 10 h 186"/>
                <a:gd name="T76" fmla="*/ 47 w 91"/>
                <a:gd name="T77" fmla="*/ 51 h 186"/>
                <a:gd name="T78" fmla="*/ 55 w 91"/>
                <a:gd name="T79" fmla="*/ 46 h 186"/>
                <a:gd name="T80" fmla="*/ 65 w 91"/>
                <a:gd name="T81" fmla="*/ 47 h 186"/>
                <a:gd name="T82" fmla="*/ 70 w 91"/>
                <a:gd name="T83" fmla="*/ 51 h 186"/>
                <a:gd name="T84" fmla="*/ 75 w 91"/>
                <a:gd name="T85" fmla="*/ 60 h 186"/>
                <a:gd name="T86" fmla="*/ 74 w 91"/>
                <a:gd name="T87" fmla="*/ 70 h 186"/>
                <a:gd name="T88" fmla="*/ 70 w 91"/>
                <a:gd name="T89" fmla="*/ 76 h 186"/>
                <a:gd name="T90" fmla="*/ 62 w 91"/>
                <a:gd name="T91" fmla="*/ 80 h 186"/>
                <a:gd name="T92" fmla="*/ 52 w 91"/>
                <a:gd name="T93" fmla="*/ 79 h 186"/>
                <a:gd name="T94" fmla="*/ 47 w 91"/>
                <a:gd name="T95" fmla="*/ 76 h 186"/>
                <a:gd name="T96" fmla="*/ 42 w 91"/>
                <a:gd name="T97" fmla="*/ 67 h 186"/>
                <a:gd name="T98" fmla="*/ 43 w 91"/>
                <a:gd name="T99" fmla="*/ 56 h 186"/>
                <a:gd name="T100" fmla="*/ 47 w 91"/>
                <a:gd name="T101" fmla="*/ 51 h 186"/>
                <a:gd name="T102" fmla="*/ 14 w 91"/>
                <a:gd name="T103" fmla="*/ 131 h 186"/>
                <a:gd name="T104" fmla="*/ 1 w 91"/>
                <a:gd name="T10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1" h="186">
                  <a:moveTo>
                    <a:pt x="72" y="98"/>
                  </a:moveTo>
                  <a:lnTo>
                    <a:pt x="37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41" y="89"/>
                  </a:lnTo>
                  <a:lnTo>
                    <a:pt x="41" y="86"/>
                  </a:lnTo>
                  <a:lnTo>
                    <a:pt x="45" y="82"/>
                  </a:lnTo>
                  <a:lnTo>
                    <a:pt x="45" y="82"/>
                  </a:lnTo>
                  <a:lnTo>
                    <a:pt x="48" y="84"/>
                  </a:lnTo>
                  <a:lnTo>
                    <a:pt x="52" y="86"/>
                  </a:lnTo>
                  <a:lnTo>
                    <a:pt x="56" y="86"/>
                  </a:lnTo>
                  <a:lnTo>
                    <a:pt x="60" y="86"/>
                  </a:lnTo>
                  <a:lnTo>
                    <a:pt x="64" y="86"/>
                  </a:lnTo>
                  <a:lnTo>
                    <a:pt x="68" y="85"/>
                  </a:lnTo>
                  <a:lnTo>
                    <a:pt x="71" y="83"/>
                  </a:lnTo>
                  <a:lnTo>
                    <a:pt x="75" y="80"/>
                  </a:lnTo>
                  <a:lnTo>
                    <a:pt x="75" y="80"/>
                  </a:lnTo>
                  <a:lnTo>
                    <a:pt x="77" y="76"/>
                  </a:lnTo>
                  <a:lnTo>
                    <a:pt x="80" y="72"/>
                  </a:lnTo>
                  <a:lnTo>
                    <a:pt x="81" y="68"/>
                  </a:lnTo>
                  <a:lnTo>
                    <a:pt x="81" y="63"/>
                  </a:lnTo>
                  <a:lnTo>
                    <a:pt x="81" y="58"/>
                  </a:lnTo>
                  <a:lnTo>
                    <a:pt x="80" y="54"/>
                  </a:lnTo>
                  <a:lnTo>
                    <a:pt x="77" y="50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71" y="44"/>
                  </a:lnTo>
                  <a:lnTo>
                    <a:pt x="67" y="42"/>
                  </a:lnTo>
                  <a:lnTo>
                    <a:pt x="63" y="40"/>
                  </a:lnTo>
                  <a:lnTo>
                    <a:pt x="59" y="40"/>
                  </a:lnTo>
                  <a:lnTo>
                    <a:pt x="54" y="40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2" y="47"/>
                  </a:lnTo>
                  <a:lnTo>
                    <a:pt x="42" y="47"/>
                  </a:lnTo>
                  <a:lnTo>
                    <a:pt x="40" y="50"/>
                  </a:lnTo>
                  <a:lnTo>
                    <a:pt x="38" y="54"/>
                  </a:lnTo>
                  <a:lnTo>
                    <a:pt x="36" y="57"/>
                  </a:lnTo>
                  <a:lnTo>
                    <a:pt x="36" y="61"/>
                  </a:lnTo>
                  <a:lnTo>
                    <a:pt x="36" y="65"/>
                  </a:lnTo>
                  <a:lnTo>
                    <a:pt x="37" y="70"/>
                  </a:lnTo>
                  <a:lnTo>
                    <a:pt x="38" y="74"/>
                  </a:lnTo>
                  <a:lnTo>
                    <a:pt x="40" y="78"/>
                  </a:lnTo>
                  <a:lnTo>
                    <a:pt x="37" y="82"/>
                  </a:lnTo>
                  <a:lnTo>
                    <a:pt x="37" y="82"/>
                  </a:lnTo>
                  <a:lnTo>
                    <a:pt x="33" y="82"/>
                  </a:lnTo>
                  <a:lnTo>
                    <a:pt x="31" y="83"/>
                  </a:lnTo>
                  <a:lnTo>
                    <a:pt x="21" y="92"/>
                  </a:lnTo>
                  <a:lnTo>
                    <a:pt x="0" y="89"/>
                  </a:lnTo>
                  <a:lnTo>
                    <a:pt x="17" y="124"/>
                  </a:lnTo>
                  <a:lnTo>
                    <a:pt x="91" y="124"/>
                  </a:lnTo>
                  <a:lnTo>
                    <a:pt x="72" y="98"/>
                  </a:lnTo>
                  <a:lnTo>
                    <a:pt x="72" y="98"/>
                  </a:lnTo>
                  <a:close/>
                  <a:moveTo>
                    <a:pt x="14" y="1"/>
                  </a:moveTo>
                  <a:lnTo>
                    <a:pt x="44" y="15"/>
                  </a:lnTo>
                  <a:lnTo>
                    <a:pt x="44" y="15"/>
                  </a:lnTo>
                  <a:lnTo>
                    <a:pt x="45" y="16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6" y="20"/>
                  </a:lnTo>
                  <a:lnTo>
                    <a:pt x="19" y="75"/>
                  </a:lnTo>
                  <a:lnTo>
                    <a:pt x="19" y="75"/>
                  </a:lnTo>
                  <a:lnTo>
                    <a:pt x="19" y="76"/>
                  </a:lnTo>
                  <a:lnTo>
                    <a:pt x="17" y="77"/>
                  </a:lnTo>
                  <a:lnTo>
                    <a:pt x="16" y="77"/>
                  </a:lnTo>
                  <a:lnTo>
                    <a:pt x="14" y="77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3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2" y="61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5"/>
                  </a:lnTo>
                  <a:lnTo>
                    <a:pt x="38" y="24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22" y="10"/>
                  </a:moveTo>
                  <a:lnTo>
                    <a:pt x="22" y="10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21" y="12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2" y="15"/>
                  </a:lnTo>
                  <a:lnTo>
                    <a:pt x="22" y="10"/>
                  </a:lnTo>
                  <a:lnTo>
                    <a:pt x="22" y="10"/>
                  </a:lnTo>
                  <a:close/>
                  <a:moveTo>
                    <a:pt x="47" y="51"/>
                  </a:moveTo>
                  <a:lnTo>
                    <a:pt x="47" y="51"/>
                  </a:lnTo>
                  <a:lnTo>
                    <a:pt x="49" y="49"/>
                  </a:lnTo>
                  <a:lnTo>
                    <a:pt x="52" y="47"/>
                  </a:lnTo>
                  <a:lnTo>
                    <a:pt x="55" y="46"/>
                  </a:lnTo>
                  <a:lnTo>
                    <a:pt x="58" y="46"/>
                  </a:lnTo>
                  <a:lnTo>
                    <a:pt x="62" y="46"/>
                  </a:lnTo>
                  <a:lnTo>
                    <a:pt x="65" y="47"/>
                  </a:lnTo>
                  <a:lnTo>
                    <a:pt x="68" y="49"/>
                  </a:lnTo>
                  <a:lnTo>
                    <a:pt x="70" y="51"/>
                  </a:lnTo>
                  <a:lnTo>
                    <a:pt x="70" y="51"/>
                  </a:lnTo>
                  <a:lnTo>
                    <a:pt x="73" y="53"/>
                  </a:lnTo>
                  <a:lnTo>
                    <a:pt x="74" y="56"/>
                  </a:lnTo>
                  <a:lnTo>
                    <a:pt x="75" y="60"/>
                  </a:lnTo>
                  <a:lnTo>
                    <a:pt x="75" y="63"/>
                  </a:lnTo>
                  <a:lnTo>
                    <a:pt x="75" y="67"/>
                  </a:lnTo>
                  <a:lnTo>
                    <a:pt x="74" y="70"/>
                  </a:lnTo>
                  <a:lnTo>
                    <a:pt x="73" y="73"/>
                  </a:lnTo>
                  <a:lnTo>
                    <a:pt x="70" y="76"/>
                  </a:lnTo>
                  <a:lnTo>
                    <a:pt x="70" y="76"/>
                  </a:lnTo>
                  <a:lnTo>
                    <a:pt x="68" y="78"/>
                  </a:lnTo>
                  <a:lnTo>
                    <a:pt x="65" y="79"/>
                  </a:lnTo>
                  <a:lnTo>
                    <a:pt x="62" y="80"/>
                  </a:lnTo>
                  <a:lnTo>
                    <a:pt x="58" y="81"/>
                  </a:lnTo>
                  <a:lnTo>
                    <a:pt x="55" y="80"/>
                  </a:lnTo>
                  <a:lnTo>
                    <a:pt x="52" y="79"/>
                  </a:lnTo>
                  <a:lnTo>
                    <a:pt x="49" y="78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3"/>
                  </a:lnTo>
                  <a:lnTo>
                    <a:pt x="43" y="70"/>
                  </a:lnTo>
                  <a:lnTo>
                    <a:pt x="42" y="67"/>
                  </a:lnTo>
                  <a:lnTo>
                    <a:pt x="42" y="63"/>
                  </a:lnTo>
                  <a:lnTo>
                    <a:pt x="42" y="60"/>
                  </a:lnTo>
                  <a:lnTo>
                    <a:pt x="43" y="56"/>
                  </a:lnTo>
                  <a:lnTo>
                    <a:pt x="44" y="53"/>
                  </a:lnTo>
                  <a:lnTo>
                    <a:pt x="47" y="51"/>
                  </a:lnTo>
                  <a:lnTo>
                    <a:pt x="47" y="51"/>
                  </a:lnTo>
                  <a:close/>
                  <a:moveTo>
                    <a:pt x="1" y="186"/>
                  </a:moveTo>
                  <a:lnTo>
                    <a:pt x="5" y="112"/>
                  </a:lnTo>
                  <a:lnTo>
                    <a:pt x="14" y="131"/>
                  </a:lnTo>
                  <a:lnTo>
                    <a:pt x="72" y="131"/>
                  </a:lnTo>
                  <a:lnTo>
                    <a:pt x="72" y="176"/>
                  </a:lnTo>
                  <a:lnTo>
                    <a:pt x="1" y="1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712" y="3274289"/>
            <a:ext cx="1565329" cy="1565329"/>
            <a:chOff x="286510" y="3670646"/>
            <a:chExt cx="1565329" cy="1565329"/>
          </a:xfrm>
        </p:grpSpPr>
        <p:sp>
          <p:nvSpPr>
            <p:cNvPr id="39" name="Oval 38"/>
            <p:cNvSpPr/>
            <p:nvPr/>
          </p:nvSpPr>
          <p:spPr>
            <a:xfrm>
              <a:off x="286510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22755" y="4233278"/>
              <a:ext cx="568532" cy="440066"/>
              <a:chOff x="5195543" y="3538457"/>
              <a:chExt cx="568532" cy="440066"/>
            </a:xfrm>
            <a:solidFill>
              <a:schemeClr val="bg1"/>
            </a:solidFill>
          </p:grpSpPr>
          <p:sp>
            <p:nvSpPr>
              <p:cNvPr id="41" name="Freeform 188"/>
              <p:cNvSpPr>
                <a:spLocks noEditPoints="1"/>
              </p:cNvSpPr>
              <p:nvPr/>
            </p:nvSpPr>
            <p:spPr bwMode="auto">
              <a:xfrm>
                <a:off x="5479809" y="3538457"/>
                <a:ext cx="284266" cy="440066"/>
              </a:xfrm>
              <a:custGeom>
                <a:avLst/>
                <a:gdLst>
                  <a:gd name="T0" fmla="*/ 96 w 104"/>
                  <a:gd name="T1" fmla="*/ 62 h 161"/>
                  <a:gd name="T2" fmla="*/ 97 w 104"/>
                  <a:gd name="T3" fmla="*/ 62 h 161"/>
                  <a:gd name="T4" fmla="*/ 98 w 104"/>
                  <a:gd name="T5" fmla="*/ 140 h 161"/>
                  <a:gd name="T6" fmla="*/ 97 w 104"/>
                  <a:gd name="T7" fmla="*/ 141 h 161"/>
                  <a:gd name="T8" fmla="*/ 42 w 104"/>
                  <a:gd name="T9" fmla="*/ 142 h 161"/>
                  <a:gd name="T10" fmla="*/ 40 w 104"/>
                  <a:gd name="T11" fmla="*/ 141 h 161"/>
                  <a:gd name="T12" fmla="*/ 39 w 104"/>
                  <a:gd name="T13" fmla="*/ 64 h 161"/>
                  <a:gd name="T14" fmla="*/ 40 w 104"/>
                  <a:gd name="T15" fmla="*/ 62 h 161"/>
                  <a:gd name="T16" fmla="*/ 42 w 104"/>
                  <a:gd name="T17" fmla="*/ 62 h 161"/>
                  <a:gd name="T18" fmla="*/ 98 w 104"/>
                  <a:gd name="T19" fmla="*/ 0 h 161"/>
                  <a:gd name="T20" fmla="*/ 100 w 104"/>
                  <a:gd name="T21" fmla="*/ 1 h 161"/>
                  <a:gd name="T22" fmla="*/ 103 w 104"/>
                  <a:gd name="T23" fmla="*/ 4 h 161"/>
                  <a:gd name="T24" fmla="*/ 104 w 104"/>
                  <a:gd name="T25" fmla="*/ 28 h 161"/>
                  <a:gd name="T26" fmla="*/ 92 w 104"/>
                  <a:gd name="T27" fmla="*/ 15 h 161"/>
                  <a:gd name="T28" fmla="*/ 91 w 104"/>
                  <a:gd name="T29" fmla="*/ 13 h 161"/>
                  <a:gd name="T30" fmla="*/ 0 w 104"/>
                  <a:gd name="T31" fmla="*/ 12 h 161"/>
                  <a:gd name="T32" fmla="*/ 0 w 104"/>
                  <a:gd name="T33" fmla="*/ 0 h 161"/>
                  <a:gd name="T34" fmla="*/ 18 w 104"/>
                  <a:gd name="T35" fmla="*/ 111 h 161"/>
                  <a:gd name="T36" fmla="*/ 0 w 104"/>
                  <a:gd name="T37" fmla="*/ 139 h 161"/>
                  <a:gd name="T38" fmla="*/ 0 w 104"/>
                  <a:gd name="T39" fmla="*/ 111 h 161"/>
                  <a:gd name="T40" fmla="*/ 18 w 104"/>
                  <a:gd name="T41" fmla="*/ 149 h 161"/>
                  <a:gd name="T42" fmla="*/ 0 w 104"/>
                  <a:gd name="T43" fmla="*/ 161 h 161"/>
                  <a:gd name="T44" fmla="*/ 0 w 104"/>
                  <a:gd name="T45" fmla="*/ 149 h 161"/>
                  <a:gd name="T46" fmla="*/ 68 w 104"/>
                  <a:gd name="T47" fmla="*/ 146 h 161"/>
                  <a:gd name="T48" fmla="*/ 72 w 104"/>
                  <a:gd name="T49" fmla="*/ 148 h 161"/>
                  <a:gd name="T50" fmla="*/ 74 w 104"/>
                  <a:gd name="T51" fmla="*/ 152 h 161"/>
                  <a:gd name="T52" fmla="*/ 73 w 104"/>
                  <a:gd name="T53" fmla="*/ 154 h 161"/>
                  <a:gd name="T54" fmla="*/ 70 w 104"/>
                  <a:gd name="T55" fmla="*/ 157 h 161"/>
                  <a:gd name="T56" fmla="*/ 68 w 104"/>
                  <a:gd name="T57" fmla="*/ 157 h 161"/>
                  <a:gd name="T58" fmla="*/ 64 w 104"/>
                  <a:gd name="T59" fmla="*/ 156 h 161"/>
                  <a:gd name="T60" fmla="*/ 63 w 104"/>
                  <a:gd name="T61" fmla="*/ 152 h 161"/>
                  <a:gd name="T62" fmla="*/ 63 w 104"/>
                  <a:gd name="T63" fmla="*/ 149 h 161"/>
                  <a:gd name="T64" fmla="*/ 66 w 104"/>
                  <a:gd name="T65" fmla="*/ 146 h 161"/>
                  <a:gd name="T66" fmla="*/ 68 w 104"/>
                  <a:gd name="T67" fmla="*/ 146 h 161"/>
                  <a:gd name="T68" fmla="*/ 78 w 104"/>
                  <a:gd name="T69" fmla="*/ 51 h 161"/>
                  <a:gd name="T70" fmla="*/ 79 w 104"/>
                  <a:gd name="T71" fmla="*/ 51 h 161"/>
                  <a:gd name="T72" fmla="*/ 79 w 104"/>
                  <a:gd name="T73" fmla="*/ 52 h 161"/>
                  <a:gd name="T74" fmla="*/ 79 w 104"/>
                  <a:gd name="T75" fmla="*/ 53 h 161"/>
                  <a:gd name="T76" fmla="*/ 59 w 104"/>
                  <a:gd name="T77" fmla="*/ 54 h 161"/>
                  <a:gd name="T78" fmla="*/ 58 w 104"/>
                  <a:gd name="T79" fmla="*/ 53 h 161"/>
                  <a:gd name="T80" fmla="*/ 57 w 104"/>
                  <a:gd name="T81" fmla="*/ 52 h 161"/>
                  <a:gd name="T82" fmla="*/ 58 w 104"/>
                  <a:gd name="T83" fmla="*/ 51 h 161"/>
                  <a:gd name="T84" fmla="*/ 59 w 104"/>
                  <a:gd name="T85" fmla="*/ 51 h 161"/>
                  <a:gd name="T86" fmla="*/ 41 w 104"/>
                  <a:gd name="T87" fmla="*/ 42 h 161"/>
                  <a:gd name="T88" fmla="*/ 36 w 104"/>
                  <a:gd name="T89" fmla="*/ 44 h 161"/>
                  <a:gd name="T90" fmla="*/ 34 w 104"/>
                  <a:gd name="T91" fmla="*/ 49 h 161"/>
                  <a:gd name="T92" fmla="*/ 34 w 104"/>
                  <a:gd name="T93" fmla="*/ 154 h 161"/>
                  <a:gd name="T94" fmla="*/ 34 w 104"/>
                  <a:gd name="T95" fmla="*/ 157 h 161"/>
                  <a:gd name="T96" fmla="*/ 38 w 104"/>
                  <a:gd name="T97" fmla="*/ 161 h 161"/>
                  <a:gd name="T98" fmla="*/ 97 w 104"/>
                  <a:gd name="T99" fmla="*/ 161 h 161"/>
                  <a:gd name="T100" fmla="*/ 100 w 104"/>
                  <a:gd name="T101" fmla="*/ 161 h 161"/>
                  <a:gd name="T102" fmla="*/ 103 w 104"/>
                  <a:gd name="T103" fmla="*/ 157 h 161"/>
                  <a:gd name="T104" fmla="*/ 104 w 104"/>
                  <a:gd name="T105" fmla="*/ 49 h 161"/>
                  <a:gd name="T106" fmla="*/ 103 w 104"/>
                  <a:gd name="T107" fmla="*/ 46 h 161"/>
                  <a:gd name="T108" fmla="*/ 100 w 104"/>
                  <a:gd name="T109" fmla="*/ 42 h 161"/>
                  <a:gd name="T110" fmla="*/ 41 w 104"/>
                  <a:gd name="T11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4" h="161">
                    <a:moveTo>
                      <a:pt x="42" y="62"/>
                    </a:moveTo>
                    <a:lnTo>
                      <a:pt x="96" y="62"/>
                    </a:lnTo>
                    <a:lnTo>
                      <a:pt x="96" y="62"/>
                    </a:lnTo>
                    <a:lnTo>
                      <a:pt x="97" y="62"/>
                    </a:lnTo>
                    <a:lnTo>
                      <a:pt x="98" y="64"/>
                    </a:lnTo>
                    <a:lnTo>
                      <a:pt x="98" y="140"/>
                    </a:lnTo>
                    <a:lnTo>
                      <a:pt x="98" y="140"/>
                    </a:lnTo>
                    <a:lnTo>
                      <a:pt x="97" y="141"/>
                    </a:lnTo>
                    <a:lnTo>
                      <a:pt x="96" y="142"/>
                    </a:lnTo>
                    <a:lnTo>
                      <a:pt x="42" y="142"/>
                    </a:lnTo>
                    <a:lnTo>
                      <a:pt x="42" y="142"/>
                    </a:lnTo>
                    <a:lnTo>
                      <a:pt x="40" y="141"/>
                    </a:lnTo>
                    <a:lnTo>
                      <a:pt x="39" y="140"/>
                    </a:lnTo>
                    <a:lnTo>
                      <a:pt x="39" y="64"/>
                    </a:lnTo>
                    <a:lnTo>
                      <a:pt x="39" y="64"/>
                    </a:lnTo>
                    <a:lnTo>
                      <a:pt x="40" y="62"/>
                    </a:lnTo>
                    <a:lnTo>
                      <a:pt x="42" y="62"/>
                    </a:lnTo>
                    <a:lnTo>
                      <a:pt x="42" y="62"/>
                    </a:lnTo>
                    <a:close/>
                    <a:moveTo>
                      <a:pt x="0" y="0"/>
                    </a:move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2"/>
                    </a:lnTo>
                    <a:lnTo>
                      <a:pt x="103" y="4"/>
                    </a:lnTo>
                    <a:lnTo>
                      <a:pt x="104" y="7"/>
                    </a:lnTo>
                    <a:lnTo>
                      <a:pt x="104" y="28"/>
                    </a:lnTo>
                    <a:lnTo>
                      <a:pt x="92" y="28"/>
                    </a:lnTo>
                    <a:lnTo>
                      <a:pt x="92" y="15"/>
                    </a:lnTo>
                    <a:lnTo>
                      <a:pt x="92" y="15"/>
                    </a:lnTo>
                    <a:lnTo>
                      <a:pt x="91" y="13"/>
                    </a:lnTo>
                    <a:lnTo>
                      <a:pt x="89" y="12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0" y="111"/>
                    </a:moveTo>
                    <a:lnTo>
                      <a:pt x="18" y="111"/>
                    </a:lnTo>
                    <a:lnTo>
                      <a:pt x="18" y="139"/>
                    </a:lnTo>
                    <a:lnTo>
                      <a:pt x="0" y="139"/>
                    </a:lnTo>
                    <a:lnTo>
                      <a:pt x="0" y="111"/>
                    </a:lnTo>
                    <a:lnTo>
                      <a:pt x="0" y="111"/>
                    </a:lnTo>
                    <a:close/>
                    <a:moveTo>
                      <a:pt x="0" y="149"/>
                    </a:moveTo>
                    <a:lnTo>
                      <a:pt x="18" y="149"/>
                    </a:lnTo>
                    <a:lnTo>
                      <a:pt x="18" y="161"/>
                    </a:lnTo>
                    <a:lnTo>
                      <a:pt x="0" y="161"/>
                    </a:lnTo>
                    <a:lnTo>
                      <a:pt x="0" y="149"/>
                    </a:lnTo>
                    <a:lnTo>
                      <a:pt x="0" y="149"/>
                    </a:lnTo>
                    <a:close/>
                    <a:moveTo>
                      <a:pt x="68" y="146"/>
                    </a:moveTo>
                    <a:lnTo>
                      <a:pt x="68" y="146"/>
                    </a:lnTo>
                    <a:lnTo>
                      <a:pt x="70" y="146"/>
                    </a:lnTo>
                    <a:lnTo>
                      <a:pt x="72" y="148"/>
                    </a:lnTo>
                    <a:lnTo>
                      <a:pt x="73" y="149"/>
                    </a:lnTo>
                    <a:lnTo>
                      <a:pt x="74" y="152"/>
                    </a:lnTo>
                    <a:lnTo>
                      <a:pt x="74" y="152"/>
                    </a:lnTo>
                    <a:lnTo>
                      <a:pt x="73" y="154"/>
                    </a:lnTo>
                    <a:lnTo>
                      <a:pt x="72" y="156"/>
                    </a:lnTo>
                    <a:lnTo>
                      <a:pt x="70" y="157"/>
                    </a:lnTo>
                    <a:lnTo>
                      <a:pt x="68" y="157"/>
                    </a:lnTo>
                    <a:lnTo>
                      <a:pt x="68" y="157"/>
                    </a:lnTo>
                    <a:lnTo>
                      <a:pt x="66" y="157"/>
                    </a:lnTo>
                    <a:lnTo>
                      <a:pt x="64" y="156"/>
                    </a:lnTo>
                    <a:lnTo>
                      <a:pt x="63" y="154"/>
                    </a:lnTo>
                    <a:lnTo>
                      <a:pt x="63" y="152"/>
                    </a:lnTo>
                    <a:lnTo>
                      <a:pt x="63" y="152"/>
                    </a:lnTo>
                    <a:lnTo>
                      <a:pt x="63" y="149"/>
                    </a:lnTo>
                    <a:lnTo>
                      <a:pt x="64" y="148"/>
                    </a:lnTo>
                    <a:lnTo>
                      <a:pt x="66" y="146"/>
                    </a:lnTo>
                    <a:lnTo>
                      <a:pt x="68" y="146"/>
                    </a:lnTo>
                    <a:lnTo>
                      <a:pt x="68" y="146"/>
                    </a:lnTo>
                    <a:close/>
                    <a:moveTo>
                      <a:pt x="59" y="51"/>
                    </a:moveTo>
                    <a:lnTo>
                      <a:pt x="78" y="51"/>
                    </a:lnTo>
                    <a:lnTo>
                      <a:pt x="78" y="51"/>
                    </a:lnTo>
                    <a:lnTo>
                      <a:pt x="79" y="51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2"/>
                    </a:lnTo>
                    <a:lnTo>
                      <a:pt x="79" y="53"/>
                    </a:lnTo>
                    <a:lnTo>
                      <a:pt x="78" y="54"/>
                    </a:lnTo>
                    <a:lnTo>
                      <a:pt x="59" y="54"/>
                    </a:lnTo>
                    <a:lnTo>
                      <a:pt x="59" y="54"/>
                    </a:lnTo>
                    <a:lnTo>
                      <a:pt x="58" y="53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7" y="52"/>
                    </a:lnTo>
                    <a:lnTo>
                      <a:pt x="58" y="51"/>
                    </a:lnTo>
                    <a:lnTo>
                      <a:pt x="59" y="51"/>
                    </a:lnTo>
                    <a:lnTo>
                      <a:pt x="59" y="51"/>
                    </a:lnTo>
                    <a:close/>
                    <a:moveTo>
                      <a:pt x="41" y="42"/>
                    </a:moveTo>
                    <a:lnTo>
                      <a:pt x="41" y="42"/>
                    </a:lnTo>
                    <a:lnTo>
                      <a:pt x="38" y="42"/>
                    </a:lnTo>
                    <a:lnTo>
                      <a:pt x="36" y="44"/>
                    </a:lnTo>
                    <a:lnTo>
                      <a:pt x="34" y="46"/>
                    </a:lnTo>
                    <a:lnTo>
                      <a:pt x="34" y="49"/>
                    </a:lnTo>
                    <a:lnTo>
                      <a:pt x="34" y="101"/>
                    </a:lnTo>
                    <a:lnTo>
                      <a:pt x="34" y="154"/>
                    </a:lnTo>
                    <a:lnTo>
                      <a:pt x="34" y="154"/>
                    </a:lnTo>
                    <a:lnTo>
                      <a:pt x="34" y="157"/>
                    </a:lnTo>
                    <a:lnTo>
                      <a:pt x="36" y="159"/>
                    </a:lnTo>
                    <a:lnTo>
                      <a:pt x="38" y="161"/>
                    </a:lnTo>
                    <a:lnTo>
                      <a:pt x="41" y="161"/>
                    </a:lnTo>
                    <a:lnTo>
                      <a:pt x="97" y="161"/>
                    </a:lnTo>
                    <a:lnTo>
                      <a:pt x="97" y="161"/>
                    </a:lnTo>
                    <a:lnTo>
                      <a:pt x="100" y="161"/>
                    </a:lnTo>
                    <a:lnTo>
                      <a:pt x="102" y="159"/>
                    </a:lnTo>
                    <a:lnTo>
                      <a:pt x="103" y="157"/>
                    </a:lnTo>
                    <a:lnTo>
                      <a:pt x="104" y="154"/>
                    </a:lnTo>
                    <a:lnTo>
                      <a:pt x="104" y="49"/>
                    </a:lnTo>
                    <a:lnTo>
                      <a:pt x="104" y="49"/>
                    </a:lnTo>
                    <a:lnTo>
                      <a:pt x="103" y="46"/>
                    </a:lnTo>
                    <a:lnTo>
                      <a:pt x="102" y="44"/>
                    </a:lnTo>
                    <a:lnTo>
                      <a:pt x="100" y="42"/>
                    </a:lnTo>
                    <a:lnTo>
                      <a:pt x="97" y="42"/>
                    </a:lnTo>
                    <a:lnTo>
                      <a:pt x="41" y="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189"/>
              <p:cNvSpPr>
                <a:spLocks noEditPoints="1"/>
              </p:cNvSpPr>
              <p:nvPr/>
            </p:nvSpPr>
            <p:spPr bwMode="auto">
              <a:xfrm>
                <a:off x="5195543" y="3538457"/>
                <a:ext cx="284266" cy="440066"/>
              </a:xfrm>
              <a:custGeom>
                <a:avLst/>
                <a:gdLst>
                  <a:gd name="T0" fmla="*/ 104 w 104"/>
                  <a:gd name="T1" fmla="*/ 161 h 161"/>
                  <a:gd name="T2" fmla="*/ 104 w 104"/>
                  <a:gd name="T3" fmla="*/ 149 h 161"/>
                  <a:gd name="T4" fmla="*/ 81 w 104"/>
                  <a:gd name="T5" fmla="*/ 149 h 161"/>
                  <a:gd name="T6" fmla="*/ 81 w 104"/>
                  <a:gd name="T7" fmla="*/ 149 h 161"/>
                  <a:gd name="T8" fmla="*/ 79 w 104"/>
                  <a:gd name="T9" fmla="*/ 150 h 161"/>
                  <a:gd name="T10" fmla="*/ 77 w 104"/>
                  <a:gd name="T11" fmla="*/ 151 h 161"/>
                  <a:gd name="T12" fmla="*/ 76 w 104"/>
                  <a:gd name="T13" fmla="*/ 153 h 161"/>
                  <a:gd name="T14" fmla="*/ 75 w 104"/>
                  <a:gd name="T15" fmla="*/ 155 h 161"/>
                  <a:gd name="T16" fmla="*/ 75 w 104"/>
                  <a:gd name="T17" fmla="*/ 155 h 161"/>
                  <a:gd name="T18" fmla="*/ 75 w 104"/>
                  <a:gd name="T19" fmla="*/ 155 h 161"/>
                  <a:gd name="T20" fmla="*/ 76 w 104"/>
                  <a:gd name="T21" fmla="*/ 157 h 161"/>
                  <a:gd name="T22" fmla="*/ 77 w 104"/>
                  <a:gd name="T23" fmla="*/ 159 h 161"/>
                  <a:gd name="T24" fmla="*/ 79 w 104"/>
                  <a:gd name="T25" fmla="*/ 161 h 161"/>
                  <a:gd name="T26" fmla="*/ 81 w 104"/>
                  <a:gd name="T27" fmla="*/ 161 h 161"/>
                  <a:gd name="T28" fmla="*/ 104 w 104"/>
                  <a:gd name="T29" fmla="*/ 161 h 161"/>
                  <a:gd name="T30" fmla="*/ 104 w 104"/>
                  <a:gd name="T31" fmla="*/ 161 h 161"/>
                  <a:gd name="T32" fmla="*/ 104 w 104"/>
                  <a:gd name="T33" fmla="*/ 139 h 161"/>
                  <a:gd name="T34" fmla="*/ 104 w 104"/>
                  <a:gd name="T35" fmla="*/ 111 h 161"/>
                  <a:gd name="T36" fmla="*/ 15 w 104"/>
                  <a:gd name="T37" fmla="*/ 111 h 161"/>
                  <a:gd name="T38" fmla="*/ 15 w 104"/>
                  <a:gd name="T39" fmla="*/ 111 h 161"/>
                  <a:gd name="T40" fmla="*/ 14 w 104"/>
                  <a:gd name="T41" fmla="*/ 109 h 161"/>
                  <a:gd name="T42" fmla="*/ 13 w 104"/>
                  <a:gd name="T43" fmla="*/ 107 h 161"/>
                  <a:gd name="T44" fmla="*/ 13 w 104"/>
                  <a:gd name="T45" fmla="*/ 15 h 161"/>
                  <a:gd name="T46" fmla="*/ 13 w 104"/>
                  <a:gd name="T47" fmla="*/ 15 h 161"/>
                  <a:gd name="T48" fmla="*/ 14 w 104"/>
                  <a:gd name="T49" fmla="*/ 13 h 161"/>
                  <a:gd name="T50" fmla="*/ 15 w 104"/>
                  <a:gd name="T51" fmla="*/ 12 h 161"/>
                  <a:gd name="T52" fmla="*/ 104 w 104"/>
                  <a:gd name="T53" fmla="*/ 12 h 161"/>
                  <a:gd name="T54" fmla="*/ 104 w 104"/>
                  <a:gd name="T55" fmla="*/ 0 h 161"/>
                  <a:gd name="T56" fmla="*/ 6 w 104"/>
                  <a:gd name="T57" fmla="*/ 0 h 161"/>
                  <a:gd name="T58" fmla="*/ 6 w 104"/>
                  <a:gd name="T59" fmla="*/ 0 h 161"/>
                  <a:gd name="T60" fmla="*/ 4 w 104"/>
                  <a:gd name="T61" fmla="*/ 1 h 161"/>
                  <a:gd name="T62" fmla="*/ 2 w 104"/>
                  <a:gd name="T63" fmla="*/ 2 h 161"/>
                  <a:gd name="T64" fmla="*/ 1 w 104"/>
                  <a:gd name="T65" fmla="*/ 4 h 161"/>
                  <a:gd name="T66" fmla="*/ 0 w 104"/>
                  <a:gd name="T67" fmla="*/ 7 h 161"/>
                  <a:gd name="T68" fmla="*/ 0 w 104"/>
                  <a:gd name="T69" fmla="*/ 133 h 161"/>
                  <a:gd name="T70" fmla="*/ 0 w 104"/>
                  <a:gd name="T71" fmla="*/ 133 h 161"/>
                  <a:gd name="T72" fmla="*/ 1 w 104"/>
                  <a:gd name="T73" fmla="*/ 135 h 161"/>
                  <a:gd name="T74" fmla="*/ 2 w 104"/>
                  <a:gd name="T75" fmla="*/ 137 h 161"/>
                  <a:gd name="T76" fmla="*/ 4 w 104"/>
                  <a:gd name="T77" fmla="*/ 138 h 161"/>
                  <a:gd name="T78" fmla="*/ 6 w 104"/>
                  <a:gd name="T79" fmla="*/ 139 h 161"/>
                  <a:gd name="T80" fmla="*/ 104 w 104"/>
                  <a:gd name="T81" fmla="*/ 13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4" h="161">
                    <a:moveTo>
                      <a:pt x="104" y="161"/>
                    </a:moveTo>
                    <a:lnTo>
                      <a:pt x="104" y="149"/>
                    </a:lnTo>
                    <a:lnTo>
                      <a:pt x="81" y="149"/>
                    </a:lnTo>
                    <a:lnTo>
                      <a:pt x="81" y="149"/>
                    </a:lnTo>
                    <a:lnTo>
                      <a:pt x="79" y="150"/>
                    </a:lnTo>
                    <a:lnTo>
                      <a:pt x="77" y="151"/>
                    </a:lnTo>
                    <a:lnTo>
                      <a:pt x="76" y="153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5" y="155"/>
                    </a:lnTo>
                    <a:lnTo>
                      <a:pt x="76" y="157"/>
                    </a:lnTo>
                    <a:lnTo>
                      <a:pt x="77" y="159"/>
                    </a:lnTo>
                    <a:lnTo>
                      <a:pt x="79" y="161"/>
                    </a:lnTo>
                    <a:lnTo>
                      <a:pt x="81" y="161"/>
                    </a:lnTo>
                    <a:lnTo>
                      <a:pt x="104" y="161"/>
                    </a:lnTo>
                    <a:lnTo>
                      <a:pt x="104" y="161"/>
                    </a:lnTo>
                    <a:close/>
                    <a:moveTo>
                      <a:pt x="104" y="139"/>
                    </a:moveTo>
                    <a:lnTo>
                      <a:pt x="104" y="111"/>
                    </a:lnTo>
                    <a:lnTo>
                      <a:pt x="15" y="111"/>
                    </a:lnTo>
                    <a:lnTo>
                      <a:pt x="15" y="111"/>
                    </a:lnTo>
                    <a:lnTo>
                      <a:pt x="14" y="109"/>
                    </a:lnTo>
                    <a:lnTo>
                      <a:pt x="13" y="107"/>
                    </a:lnTo>
                    <a:lnTo>
                      <a:pt x="13" y="15"/>
                    </a:lnTo>
                    <a:lnTo>
                      <a:pt x="13" y="15"/>
                    </a:lnTo>
                    <a:lnTo>
                      <a:pt x="14" y="13"/>
                    </a:lnTo>
                    <a:lnTo>
                      <a:pt x="15" y="12"/>
                    </a:lnTo>
                    <a:lnTo>
                      <a:pt x="104" y="12"/>
                    </a:lnTo>
                    <a:lnTo>
                      <a:pt x="10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1" y="135"/>
                    </a:lnTo>
                    <a:lnTo>
                      <a:pt x="2" y="137"/>
                    </a:lnTo>
                    <a:lnTo>
                      <a:pt x="4" y="138"/>
                    </a:lnTo>
                    <a:lnTo>
                      <a:pt x="6" y="139"/>
                    </a:lnTo>
                    <a:lnTo>
                      <a:pt x="104" y="13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11023" y="3274289"/>
            <a:ext cx="1565329" cy="1565329"/>
            <a:chOff x="2131041" y="3670646"/>
            <a:chExt cx="1565329" cy="1565329"/>
          </a:xfrm>
        </p:grpSpPr>
        <p:sp>
          <p:nvSpPr>
            <p:cNvPr id="44" name="Oval 43"/>
            <p:cNvSpPr/>
            <p:nvPr/>
          </p:nvSpPr>
          <p:spPr>
            <a:xfrm>
              <a:off x="2131041" y="3670646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00093" y="4233278"/>
              <a:ext cx="297933" cy="505665"/>
              <a:chOff x="4208813" y="2406862"/>
              <a:chExt cx="297933" cy="505665"/>
            </a:xfrm>
            <a:solidFill>
              <a:schemeClr val="bg1"/>
            </a:solidFill>
          </p:grpSpPr>
          <p:sp>
            <p:nvSpPr>
              <p:cNvPr id="46" name="Freeform 200"/>
              <p:cNvSpPr/>
              <p:nvPr/>
            </p:nvSpPr>
            <p:spPr bwMode="auto">
              <a:xfrm>
                <a:off x="4359147" y="2406862"/>
                <a:ext cx="147599" cy="505665"/>
              </a:xfrm>
              <a:custGeom>
                <a:avLst/>
                <a:gdLst>
                  <a:gd name="T0" fmla="*/ 0 w 54"/>
                  <a:gd name="T1" fmla="*/ 0 h 185"/>
                  <a:gd name="T2" fmla="*/ 44 w 54"/>
                  <a:gd name="T3" fmla="*/ 0 h 185"/>
                  <a:gd name="T4" fmla="*/ 44 w 54"/>
                  <a:gd name="T5" fmla="*/ 0 h 185"/>
                  <a:gd name="T6" fmla="*/ 48 w 54"/>
                  <a:gd name="T7" fmla="*/ 1 h 185"/>
                  <a:gd name="T8" fmla="*/ 51 w 54"/>
                  <a:gd name="T9" fmla="*/ 3 h 185"/>
                  <a:gd name="T10" fmla="*/ 53 w 54"/>
                  <a:gd name="T11" fmla="*/ 7 h 185"/>
                  <a:gd name="T12" fmla="*/ 54 w 54"/>
                  <a:gd name="T13" fmla="*/ 11 h 185"/>
                  <a:gd name="T14" fmla="*/ 54 w 54"/>
                  <a:gd name="T15" fmla="*/ 174 h 185"/>
                  <a:gd name="T16" fmla="*/ 54 w 54"/>
                  <a:gd name="T17" fmla="*/ 174 h 185"/>
                  <a:gd name="T18" fmla="*/ 53 w 54"/>
                  <a:gd name="T19" fmla="*/ 178 h 185"/>
                  <a:gd name="T20" fmla="*/ 51 w 54"/>
                  <a:gd name="T21" fmla="*/ 181 h 185"/>
                  <a:gd name="T22" fmla="*/ 48 w 54"/>
                  <a:gd name="T23" fmla="*/ 184 h 185"/>
                  <a:gd name="T24" fmla="*/ 44 w 54"/>
                  <a:gd name="T25" fmla="*/ 185 h 185"/>
                  <a:gd name="T26" fmla="*/ 0 w 54"/>
                  <a:gd name="T27" fmla="*/ 185 h 185"/>
                  <a:gd name="T28" fmla="*/ 0 w 54"/>
                  <a:gd name="T29" fmla="*/ 179 h 185"/>
                  <a:gd name="T30" fmla="*/ 0 w 54"/>
                  <a:gd name="T31" fmla="*/ 179 h 185"/>
                  <a:gd name="T32" fmla="*/ 0 w 54"/>
                  <a:gd name="T33" fmla="*/ 179 h 185"/>
                  <a:gd name="T34" fmla="*/ 3 w 54"/>
                  <a:gd name="T35" fmla="*/ 178 h 185"/>
                  <a:gd name="T36" fmla="*/ 6 w 54"/>
                  <a:gd name="T37" fmla="*/ 176 h 185"/>
                  <a:gd name="T38" fmla="*/ 8 w 54"/>
                  <a:gd name="T39" fmla="*/ 173 h 185"/>
                  <a:gd name="T40" fmla="*/ 9 w 54"/>
                  <a:gd name="T41" fmla="*/ 170 h 185"/>
                  <a:gd name="T42" fmla="*/ 9 w 54"/>
                  <a:gd name="T43" fmla="*/ 170 h 185"/>
                  <a:gd name="T44" fmla="*/ 8 w 54"/>
                  <a:gd name="T45" fmla="*/ 165 h 185"/>
                  <a:gd name="T46" fmla="*/ 6 w 54"/>
                  <a:gd name="T47" fmla="*/ 163 h 185"/>
                  <a:gd name="T48" fmla="*/ 3 w 54"/>
                  <a:gd name="T49" fmla="*/ 161 h 185"/>
                  <a:gd name="T50" fmla="*/ 0 w 54"/>
                  <a:gd name="T51" fmla="*/ 160 h 185"/>
                  <a:gd name="T52" fmla="*/ 0 w 54"/>
                  <a:gd name="T53" fmla="*/ 160 h 185"/>
                  <a:gd name="T54" fmla="*/ 0 w 54"/>
                  <a:gd name="T55" fmla="*/ 154 h 185"/>
                  <a:gd name="T56" fmla="*/ 42 w 54"/>
                  <a:gd name="T57" fmla="*/ 154 h 185"/>
                  <a:gd name="T58" fmla="*/ 42 w 54"/>
                  <a:gd name="T59" fmla="*/ 154 h 185"/>
                  <a:gd name="T60" fmla="*/ 44 w 54"/>
                  <a:gd name="T61" fmla="*/ 153 h 185"/>
                  <a:gd name="T62" fmla="*/ 45 w 54"/>
                  <a:gd name="T63" fmla="*/ 151 h 185"/>
                  <a:gd name="T64" fmla="*/ 45 w 54"/>
                  <a:gd name="T65" fmla="*/ 33 h 185"/>
                  <a:gd name="T66" fmla="*/ 45 w 54"/>
                  <a:gd name="T67" fmla="*/ 33 h 185"/>
                  <a:gd name="T68" fmla="*/ 44 w 54"/>
                  <a:gd name="T69" fmla="*/ 31 h 185"/>
                  <a:gd name="T70" fmla="*/ 42 w 54"/>
                  <a:gd name="T71" fmla="*/ 30 h 185"/>
                  <a:gd name="T72" fmla="*/ 0 w 54"/>
                  <a:gd name="T73" fmla="*/ 30 h 185"/>
                  <a:gd name="T74" fmla="*/ 0 w 54"/>
                  <a:gd name="T75" fmla="*/ 17 h 185"/>
                  <a:gd name="T76" fmla="*/ 14 w 54"/>
                  <a:gd name="T77" fmla="*/ 17 h 185"/>
                  <a:gd name="T78" fmla="*/ 14 w 54"/>
                  <a:gd name="T79" fmla="*/ 17 h 185"/>
                  <a:gd name="T80" fmla="*/ 16 w 54"/>
                  <a:gd name="T81" fmla="*/ 17 h 185"/>
                  <a:gd name="T82" fmla="*/ 17 w 54"/>
                  <a:gd name="T83" fmla="*/ 15 h 185"/>
                  <a:gd name="T84" fmla="*/ 17 w 54"/>
                  <a:gd name="T85" fmla="*/ 15 h 185"/>
                  <a:gd name="T86" fmla="*/ 17 w 54"/>
                  <a:gd name="T87" fmla="*/ 15 h 185"/>
                  <a:gd name="T88" fmla="*/ 16 w 54"/>
                  <a:gd name="T89" fmla="*/ 13 h 185"/>
                  <a:gd name="T90" fmla="*/ 14 w 54"/>
                  <a:gd name="T91" fmla="*/ 12 h 185"/>
                  <a:gd name="T92" fmla="*/ 0 w 54"/>
                  <a:gd name="T93" fmla="*/ 12 h 185"/>
                  <a:gd name="T94" fmla="*/ 0 w 54"/>
                  <a:gd name="T95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185">
                    <a:moveTo>
                      <a:pt x="0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8" y="1"/>
                    </a:lnTo>
                    <a:lnTo>
                      <a:pt x="51" y="3"/>
                    </a:lnTo>
                    <a:lnTo>
                      <a:pt x="53" y="7"/>
                    </a:lnTo>
                    <a:lnTo>
                      <a:pt x="54" y="11"/>
                    </a:lnTo>
                    <a:lnTo>
                      <a:pt x="54" y="174"/>
                    </a:lnTo>
                    <a:lnTo>
                      <a:pt x="54" y="174"/>
                    </a:lnTo>
                    <a:lnTo>
                      <a:pt x="53" y="178"/>
                    </a:lnTo>
                    <a:lnTo>
                      <a:pt x="51" y="181"/>
                    </a:lnTo>
                    <a:lnTo>
                      <a:pt x="48" y="184"/>
                    </a:lnTo>
                    <a:lnTo>
                      <a:pt x="44" y="185"/>
                    </a:lnTo>
                    <a:lnTo>
                      <a:pt x="0" y="185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0" y="179"/>
                    </a:lnTo>
                    <a:lnTo>
                      <a:pt x="3" y="178"/>
                    </a:lnTo>
                    <a:lnTo>
                      <a:pt x="6" y="176"/>
                    </a:lnTo>
                    <a:lnTo>
                      <a:pt x="8" y="173"/>
                    </a:lnTo>
                    <a:lnTo>
                      <a:pt x="9" y="170"/>
                    </a:lnTo>
                    <a:lnTo>
                      <a:pt x="9" y="170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3" y="161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42" y="154"/>
                    </a:lnTo>
                    <a:lnTo>
                      <a:pt x="42" y="154"/>
                    </a:lnTo>
                    <a:lnTo>
                      <a:pt x="44" y="153"/>
                    </a:lnTo>
                    <a:lnTo>
                      <a:pt x="45" y="151"/>
                    </a:lnTo>
                    <a:lnTo>
                      <a:pt x="45" y="33"/>
                    </a:lnTo>
                    <a:lnTo>
                      <a:pt x="45" y="33"/>
                    </a:lnTo>
                    <a:lnTo>
                      <a:pt x="44" y="31"/>
                    </a:lnTo>
                    <a:lnTo>
                      <a:pt x="42" y="30"/>
                    </a:lnTo>
                    <a:lnTo>
                      <a:pt x="0" y="30"/>
                    </a:lnTo>
                    <a:lnTo>
                      <a:pt x="0" y="17"/>
                    </a:lnTo>
                    <a:lnTo>
                      <a:pt x="14" y="17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 201"/>
              <p:cNvSpPr/>
              <p:nvPr/>
            </p:nvSpPr>
            <p:spPr bwMode="auto">
              <a:xfrm>
                <a:off x="4208813" y="2406862"/>
                <a:ext cx="150334" cy="505665"/>
              </a:xfrm>
              <a:custGeom>
                <a:avLst/>
                <a:gdLst>
                  <a:gd name="T0" fmla="*/ 11 w 55"/>
                  <a:gd name="T1" fmla="*/ 0 h 185"/>
                  <a:gd name="T2" fmla="*/ 55 w 55"/>
                  <a:gd name="T3" fmla="*/ 0 h 185"/>
                  <a:gd name="T4" fmla="*/ 55 w 55"/>
                  <a:gd name="T5" fmla="*/ 12 h 185"/>
                  <a:gd name="T6" fmla="*/ 40 w 55"/>
                  <a:gd name="T7" fmla="*/ 12 h 185"/>
                  <a:gd name="T8" fmla="*/ 40 w 55"/>
                  <a:gd name="T9" fmla="*/ 12 h 185"/>
                  <a:gd name="T10" fmla="*/ 39 w 55"/>
                  <a:gd name="T11" fmla="*/ 13 h 185"/>
                  <a:gd name="T12" fmla="*/ 38 w 55"/>
                  <a:gd name="T13" fmla="*/ 15 h 185"/>
                  <a:gd name="T14" fmla="*/ 38 w 55"/>
                  <a:gd name="T15" fmla="*/ 15 h 185"/>
                  <a:gd name="T16" fmla="*/ 38 w 55"/>
                  <a:gd name="T17" fmla="*/ 15 h 185"/>
                  <a:gd name="T18" fmla="*/ 39 w 55"/>
                  <a:gd name="T19" fmla="*/ 17 h 185"/>
                  <a:gd name="T20" fmla="*/ 40 w 55"/>
                  <a:gd name="T21" fmla="*/ 17 h 185"/>
                  <a:gd name="T22" fmla="*/ 55 w 55"/>
                  <a:gd name="T23" fmla="*/ 17 h 185"/>
                  <a:gd name="T24" fmla="*/ 55 w 55"/>
                  <a:gd name="T25" fmla="*/ 30 h 185"/>
                  <a:gd name="T26" fmla="*/ 13 w 55"/>
                  <a:gd name="T27" fmla="*/ 30 h 185"/>
                  <a:gd name="T28" fmla="*/ 13 w 55"/>
                  <a:gd name="T29" fmla="*/ 30 h 185"/>
                  <a:gd name="T30" fmla="*/ 10 w 55"/>
                  <a:gd name="T31" fmla="*/ 31 h 185"/>
                  <a:gd name="T32" fmla="*/ 9 w 55"/>
                  <a:gd name="T33" fmla="*/ 33 h 185"/>
                  <a:gd name="T34" fmla="*/ 9 w 55"/>
                  <a:gd name="T35" fmla="*/ 151 h 185"/>
                  <a:gd name="T36" fmla="*/ 9 w 55"/>
                  <a:gd name="T37" fmla="*/ 151 h 185"/>
                  <a:gd name="T38" fmla="*/ 10 w 55"/>
                  <a:gd name="T39" fmla="*/ 153 h 185"/>
                  <a:gd name="T40" fmla="*/ 13 w 55"/>
                  <a:gd name="T41" fmla="*/ 154 h 185"/>
                  <a:gd name="T42" fmla="*/ 55 w 55"/>
                  <a:gd name="T43" fmla="*/ 154 h 185"/>
                  <a:gd name="T44" fmla="*/ 55 w 55"/>
                  <a:gd name="T45" fmla="*/ 160 h 185"/>
                  <a:gd name="T46" fmla="*/ 55 w 55"/>
                  <a:gd name="T47" fmla="*/ 160 h 185"/>
                  <a:gd name="T48" fmla="*/ 51 w 55"/>
                  <a:gd name="T49" fmla="*/ 161 h 185"/>
                  <a:gd name="T50" fmla="*/ 49 w 55"/>
                  <a:gd name="T51" fmla="*/ 163 h 185"/>
                  <a:gd name="T52" fmla="*/ 47 w 55"/>
                  <a:gd name="T53" fmla="*/ 165 h 185"/>
                  <a:gd name="T54" fmla="*/ 46 w 55"/>
                  <a:gd name="T55" fmla="*/ 170 h 185"/>
                  <a:gd name="T56" fmla="*/ 46 w 55"/>
                  <a:gd name="T57" fmla="*/ 170 h 185"/>
                  <a:gd name="T58" fmla="*/ 47 w 55"/>
                  <a:gd name="T59" fmla="*/ 173 h 185"/>
                  <a:gd name="T60" fmla="*/ 49 w 55"/>
                  <a:gd name="T61" fmla="*/ 176 h 185"/>
                  <a:gd name="T62" fmla="*/ 51 w 55"/>
                  <a:gd name="T63" fmla="*/ 178 h 185"/>
                  <a:gd name="T64" fmla="*/ 55 w 55"/>
                  <a:gd name="T65" fmla="*/ 179 h 185"/>
                  <a:gd name="T66" fmla="*/ 55 w 55"/>
                  <a:gd name="T67" fmla="*/ 185 h 185"/>
                  <a:gd name="T68" fmla="*/ 11 w 55"/>
                  <a:gd name="T69" fmla="*/ 185 h 185"/>
                  <a:gd name="T70" fmla="*/ 11 w 55"/>
                  <a:gd name="T71" fmla="*/ 185 h 185"/>
                  <a:gd name="T72" fmla="*/ 7 w 55"/>
                  <a:gd name="T73" fmla="*/ 184 h 185"/>
                  <a:gd name="T74" fmla="*/ 4 w 55"/>
                  <a:gd name="T75" fmla="*/ 181 h 185"/>
                  <a:gd name="T76" fmla="*/ 1 w 55"/>
                  <a:gd name="T77" fmla="*/ 178 h 185"/>
                  <a:gd name="T78" fmla="*/ 0 w 55"/>
                  <a:gd name="T79" fmla="*/ 174 h 185"/>
                  <a:gd name="T80" fmla="*/ 0 w 55"/>
                  <a:gd name="T81" fmla="*/ 11 h 185"/>
                  <a:gd name="T82" fmla="*/ 0 w 55"/>
                  <a:gd name="T83" fmla="*/ 11 h 185"/>
                  <a:gd name="T84" fmla="*/ 1 w 55"/>
                  <a:gd name="T85" fmla="*/ 7 h 185"/>
                  <a:gd name="T86" fmla="*/ 4 w 55"/>
                  <a:gd name="T87" fmla="*/ 3 h 185"/>
                  <a:gd name="T88" fmla="*/ 7 w 55"/>
                  <a:gd name="T89" fmla="*/ 1 h 185"/>
                  <a:gd name="T90" fmla="*/ 11 w 55"/>
                  <a:gd name="T91" fmla="*/ 0 h 185"/>
                  <a:gd name="T92" fmla="*/ 11 w 55"/>
                  <a:gd name="T9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5" h="185">
                    <a:moveTo>
                      <a:pt x="11" y="0"/>
                    </a:moveTo>
                    <a:lnTo>
                      <a:pt x="55" y="0"/>
                    </a:lnTo>
                    <a:lnTo>
                      <a:pt x="55" y="12"/>
                    </a:lnTo>
                    <a:lnTo>
                      <a:pt x="40" y="12"/>
                    </a:lnTo>
                    <a:lnTo>
                      <a:pt x="40" y="12"/>
                    </a:lnTo>
                    <a:lnTo>
                      <a:pt x="39" y="13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8" y="15"/>
                    </a:lnTo>
                    <a:lnTo>
                      <a:pt x="39" y="17"/>
                    </a:lnTo>
                    <a:lnTo>
                      <a:pt x="40" y="17"/>
                    </a:lnTo>
                    <a:lnTo>
                      <a:pt x="55" y="17"/>
                    </a:lnTo>
                    <a:lnTo>
                      <a:pt x="55" y="30"/>
                    </a:lnTo>
                    <a:lnTo>
                      <a:pt x="13" y="30"/>
                    </a:lnTo>
                    <a:lnTo>
                      <a:pt x="13" y="30"/>
                    </a:lnTo>
                    <a:lnTo>
                      <a:pt x="10" y="31"/>
                    </a:lnTo>
                    <a:lnTo>
                      <a:pt x="9" y="33"/>
                    </a:lnTo>
                    <a:lnTo>
                      <a:pt x="9" y="151"/>
                    </a:lnTo>
                    <a:lnTo>
                      <a:pt x="9" y="151"/>
                    </a:lnTo>
                    <a:lnTo>
                      <a:pt x="10" y="153"/>
                    </a:lnTo>
                    <a:lnTo>
                      <a:pt x="13" y="154"/>
                    </a:lnTo>
                    <a:lnTo>
                      <a:pt x="55" y="154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51" y="161"/>
                    </a:lnTo>
                    <a:lnTo>
                      <a:pt x="49" y="163"/>
                    </a:lnTo>
                    <a:lnTo>
                      <a:pt x="47" y="165"/>
                    </a:lnTo>
                    <a:lnTo>
                      <a:pt x="46" y="170"/>
                    </a:lnTo>
                    <a:lnTo>
                      <a:pt x="46" y="170"/>
                    </a:lnTo>
                    <a:lnTo>
                      <a:pt x="47" y="173"/>
                    </a:lnTo>
                    <a:lnTo>
                      <a:pt x="49" y="176"/>
                    </a:lnTo>
                    <a:lnTo>
                      <a:pt x="51" y="178"/>
                    </a:lnTo>
                    <a:lnTo>
                      <a:pt x="55" y="179"/>
                    </a:lnTo>
                    <a:lnTo>
                      <a:pt x="55" y="185"/>
                    </a:lnTo>
                    <a:lnTo>
                      <a:pt x="11" y="185"/>
                    </a:lnTo>
                    <a:lnTo>
                      <a:pt x="11" y="185"/>
                    </a:lnTo>
                    <a:lnTo>
                      <a:pt x="7" y="184"/>
                    </a:lnTo>
                    <a:lnTo>
                      <a:pt x="4" y="181"/>
                    </a:lnTo>
                    <a:lnTo>
                      <a:pt x="1" y="178"/>
                    </a:lnTo>
                    <a:lnTo>
                      <a:pt x="0" y="17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4" y="3"/>
                    </a:lnTo>
                    <a:lnTo>
                      <a:pt x="7" y="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4538739" y="3322548"/>
            <a:ext cx="1565329" cy="1565329"/>
            <a:chOff x="3975572" y="3670645"/>
            <a:chExt cx="1565329" cy="1565329"/>
          </a:xfrm>
        </p:grpSpPr>
        <p:sp>
          <p:nvSpPr>
            <p:cNvPr id="49" name="Oval 48"/>
            <p:cNvSpPr/>
            <p:nvPr/>
          </p:nvSpPr>
          <p:spPr>
            <a:xfrm>
              <a:off x="3975572" y="3670645"/>
              <a:ext cx="1565329" cy="1565329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4579662" y="4216876"/>
              <a:ext cx="502931" cy="472866"/>
              <a:chOff x="7431687" y="3513856"/>
              <a:chExt cx="502931" cy="472866"/>
            </a:xfrm>
            <a:solidFill>
              <a:schemeClr val="bg1"/>
            </a:solidFill>
          </p:grpSpPr>
          <p:sp>
            <p:nvSpPr>
              <p:cNvPr id="51" name="Freeform 141"/>
              <p:cNvSpPr>
                <a:spLocks noEditPoints="1"/>
              </p:cNvSpPr>
              <p:nvPr/>
            </p:nvSpPr>
            <p:spPr bwMode="auto">
              <a:xfrm>
                <a:off x="7683152" y="3513856"/>
                <a:ext cx="251466" cy="472866"/>
              </a:xfrm>
              <a:custGeom>
                <a:avLst/>
                <a:gdLst>
                  <a:gd name="T0" fmla="*/ 5 w 92"/>
                  <a:gd name="T1" fmla="*/ 130 h 173"/>
                  <a:gd name="T2" fmla="*/ 8 w 92"/>
                  <a:gd name="T3" fmla="*/ 143 h 173"/>
                  <a:gd name="T4" fmla="*/ 5 w 92"/>
                  <a:gd name="T5" fmla="*/ 146 h 173"/>
                  <a:gd name="T6" fmla="*/ 0 w 92"/>
                  <a:gd name="T7" fmla="*/ 130 h 173"/>
                  <a:gd name="T8" fmla="*/ 62 w 92"/>
                  <a:gd name="T9" fmla="*/ 73 h 173"/>
                  <a:gd name="T10" fmla="*/ 65 w 92"/>
                  <a:gd name="T11" fmla="*/ 86 h 173"/>
                  <a:gd name="T12" fmla="*/ 62 w 92"/>
                  <a:gd name="T13" fmla="*/ 89 h 173"/>
                  <a:gd name="T14" fmla="*/ 50 w 92"/>
                  <a:gd name="T15" fmla="*/ 88 h 173"/>
                  <a:gd name="T16" fmla="*/ 49 w 92"/>
                  <a:gd name="T17" fmla="*/ 75 h 173"/>
                  <a:gd name="T18" fmla="*/ 51 w 92"/>
                  <a:gd name="T19" fmla="*/ 73 h 173"/>
                  <a:gd name="T20" fmla="*/ 34 w 92"/>
                  <a:gd name="T21" fmla="*/ 73 h 173"/>
                  <a:gd name="T22" fmla="*/ 37 w 92"/>
                  <a:gd name="T23" fmla="*/ 86 h 173"/>
                  <a:gd name="T24" fmla="*/ 34 w 92"/>
                  <a:gd name="T25" fmla="*/ 89 h 173"/>
                  <a:gd name="T26" fmla="*/ 21 w 92"/>
                  <a:gd name="T27" fmla="*/ 88 h 173"/>
                  <a:gd name="T28" fmla="*/ 20 w 92"/>
                  <a:gd name="T29" fmla="*/ 75 h 173"/>
                  <a:gd name="T30" fmla="*/ 23 w 92"/>
                  <a:gd name="T31" fmla="*/ 73 h 173"/>
                  <a:gd name="T32" fmla="*/ 5 w 92"/>
                  <a:gd name="T33" fmla="*/ 73 h 173"/>
                  <a:gd name="T34" fmla="*/ 8 w 92"/>
                  <a:gd name="T35" fmla="*/ 86 h 173"/>
                  <a:gd name="T36" fmla="*/ 5 w 92"/>
                  <a:gd name="T37" fmla="*/ 89 h 173"/>
                  <a:gd name="T38" fmla="*/ 0 w 92"/>
                  <a:gd name="T39" fmla="*/ 73 h 173"/>
                  <a:gd name="T40" fmla="*/ 62 w 92"/>
                  <a:gd name="T41" fmla="*/ 101 h 173"/>
                  <a:gd name="T42" fmla="*/ 65 w 92"/>
                  <a:gd name="T43" fmla="*/ 114 h 173"/>
                  <a:gd name="T44" fmla="*/ 62 w 92"/>
                  <a:gd name="T45" fmla="*/ 117 h 173"/>
                  <a:gd name="T46" fmla="*/ 50 w 92"/>
                  <a:gd name="T47" fmla="*/ 116 h 173"/>
                  <a:gd name="T48" fmla="*/ 49 w 92"/>
                  <a:gd name="T49" fmla="*/ 103 h 173"/>
                  <a:gd name="T50" fmla="*/ 51 w 92"/>
                  <a:gd name="T51" fmla="*/ 101 h 173"/>
                  <a:gd name="T52" fmla="*/ 34 w 92"/>
                  <a:gd name="T53" fmla="*/ 101 h 173"/>
                  <a:gd name="T54" fmla="*/ 37 w 92"/>
                  <a:gd name="T55" fmla="*/ 114 h 173"/>
                  <a:gd name="T56" fmla="*/ 34 w 92"/>
                  <a:gd name="T57" fmla="*/ 117 h 173"/>
                  <a:gd name="T58" fmla="*/ 21 w 92"/>
                  <a:gd name="T59" fmla="*/ 116 h 173"/>
                  <a:gd name="T60" fmla="*/ 20 w 92"/>
                  <a:gd name="T61" fmla="*/ 103 h 173"/>
                  <a:gd name="T62" fmla="*/ 23 w 92"/>
                  <a:gd name="T63" fmla="*/ 101 h 173"/>
                  <a:gd name="T64" fmla="*/ 5 w 92"/>
                  <a:gd name="T65" fmla="*/ 101 h 173"/>
                  <a:gd name="T66" fmla="*/ 8 w 92"/>
                  <a:gd name="T67" fmla="*/ 114 h 173"/>
                  <a:gd name="T68" fmla="*/ 5 w 92"/>
                  <a:gd name="T69" fmla="*/ 117 h 173"/>
                  <a:gd name="T70" fmla="*/ 0 w 92"/>
                  <a:gd name="T71" fmla="*/ 101 h 173"/>
                  <a:gd name="T72" fmla="*/ 76 w 92"/>
                  <a:gd name="T73" fmla="*/ 155 h 173"/>
                  <a:gd name="T74" fmla="*/ 69 w 92"/>
                  <a:gd name="T75" fmla="*/ 159 h 173"/>
                  <a:gd name="T76" fmla="*/ 71 w 92"/>
                  <a:gd name="T77" fmla="*/ 173 h 173"/>
                  <a:gd name="T78" fmla="*/ 79 w 92"/>
                  <a:gd name="T79" fmla="*/ 171 h 173"/>
                  <a:gd name="T80" fmla="*/ 89 w 92"/>
                  <a:gd name="T81" fmla="*/ 164 h 173"/>
                  <a:gd name="T82" fmla="*/ 92 w 92"/>
                  <a:gd name="T83" fmla="*/ 154 h 173"/>
                  <a:gd name="T84" fmla="*/ 92 w 92"/>
                  <a:gd name="T85" fmla="*/ 40 h 173"/>
                  <a:gd name="T86" fmla="*/ 85 w 92"/>
                  <a:gd name="T87" fmla="*/ 30 h 173"/>
                  <a:gd name="T88" fmla="*/ 75 w 92"/>
                  <a:gd name="T89" fmla="*/ 25 h 173"/>
                  <a:gd name="T90" fmla="*/ 0 w 92"/>
                  <a:gd name="T91" fmla="*/ 58 h 173"/>
                  <a:gd name="T92" fmla="*/ 72 w 92"/>
                  <a:gd name="T93" fmla="*/ 59 h 173"/>
                  <a:gd name="T94" fmla="*/ 77 w 92"/>
                  <a:gd name="T95" fmla="*/ 67 h 173"/>
                  <a:gd name="T96" fmla="*/ 34 w 92"/>
                  <a:gd name="T97" fmla="*/ 15 h 173"/>
                  <a:gd name="T98" fmla="*/ 34 w 92"/>
                  <a:gd name="T99" fmla="*/ 4 h 173"/>
                  <a:gd name="T100" fmla="*/ 38 w 92"/>
                  <a:gd name="T101" fmla="*/ 0 h 173"/>
                  <a:gd name="T102" fmla="*/ 55 w 92"/>
                  <a:gd name="T103" fmla="*/ 0 h 173"/>
                  <a:gd name="T104" fmla="*/ 58 w 92"/>
                  <a:gd name="T105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2" h="173">
                    <a:moveTo>
                      <a:pt x="0" y="130"/>
                    </a:moveTo>
                    <a:lnTo>
                      <a:pt x="5" y="130"/>
                    </a:lnTo>
                    <a:lnTo>
                      <a:pt x="5" y="130"/>
                    </a:lnTo>
                    <a:lnTo>
                      <a:pt x="7" y="130"/>
                    </a:lnTo>
                    <a:lnTo>
                      <a:pt x="8" y="132"/>
                    </a:lnTo>
                    <a:lnTo>
                      <a:pt x="8" y="143"/>
                    </a:lnTo>
                    <a:lnTo>
                      <a:pt x="8" y="143"/>
                    </a:lnTo>
                    <a:lnTo>
                      <a:pt x="7" y="145"/>
                    </a:lnTo>
                    <a:lnTo>
                      <a:pt x="5" y="146"/>
                    </a:lnTo>
                    <a:lnTo>
                      <a:pt x="0" y="146"/>
                    </a:lnTo>
                    <a:lnTo>
                      <a:pt x="0" y="130"/>
                    </a:lnTo>
                    <a:lnTo>
                      <a:pt x="0" y="130"/>
                    </a:lnTo>
                    <a:close/>
                    <a:moveTo>
                      <a:pt x="51" y="73"/>
                    </a:moveTo>
                    <a:lnTo>
                      <a:pt x="62" y="73"/>
                    </a:lnTo>
                    <a:lnTo>
                      <a:pt x="62" y="73"/>
                    </a:lnTo>
                    <a:lnTo>
                      <a:pt x="64" y="74"/>
                    </a:lnTo>
                    <a:lnTo>
                      <a:pt x="65" y="75"/>
                    </a:lnTo>
                    <a:lnTo>
                      <a:pt x="65" y="86"/>
                    </a:lnTo>
                    <a:lnTo>
                      <a:pt x="65" y="86"/>
                    </a:lnTo>
                    <a:lnTo>
                      <a:pt x="64" y="88"/>
                    </a:lnTo>
                    <a:lnTo>
                      <a:pt x="62" y="89"/>
                    </a:lnTo>
                    <a:lnTo>
                      <a:pt x="51" y="89"/>
                    </a:lnTo>
                    <a:lnTo>
                      <a:pt x="51" y="89"/>
                    </a:lnTo>
                    <a:lnTo>
                      <a:pt x="50" y="88"/>
                    </a:lnTo>
                    <a:lnTo>
                      <a:pt x="49" y="86"/>
                    </a:lnTo>
                    <a:lnTo>
                      <a:pt x="49" y="75"/>
                    </a:lnTo>
                    <a:lnTo>
                      <a:pt x="49" y="75"/>
                    </a:lnTo>
                    <a:lnTo>
                      <a:pt x="50" y="74"/>
                    </a:lnTo>
                    <a:lnTo>
                      <a:pt x="51" y="73"/>
                    </a:lnTo>
                    <a:lnTo>
                      <a:pt x="51" y="73"/>
                    </a:lnTo>
                    <a:close/>
                    <a:moveTo>
                      <a:pt x="23" y="73"/>
                    </a:moveTo>
                    <a:lnTo>
                      <a:pt x="34" y="73"/>
                    </a:lnTo>
                    <a:lnTo>
                      <a:pt x="34" y="73"/>
                    </a:lnTo>
                    <a:lnTo>
                      <a:pt x="36" y="74"/>
                    </a:lnTo>
                    <a:lnTo>
                      <a:pt x="37" y="75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36" y="88"/>
                    </a:lnTo>
                    <a:lnTo>
                      <a:pt x="34" y="89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1" y="88"/>
                    </a:lnTo>
                    <a:lnTo>
                      <a:pt x="20" y="86"/>
                    </a:lnTo>
                    <a:lnTo>
                      <a:pt x="20" y="75"/>
                    </a:lnTo>
                    <a:lnTo>
                      <a:pt x="20" y="75"/>
                    </a:lnTo>
                    <a:lnTo>
                      <a:pt x="21" y="74"/>
                    </a:lnTo>
                    <a:lnTo>
                      <a:pt x="23" y="73"/>
                    </a:lnTo>
                    <a:lnTo>
                      <a:pt x="23" y="73"/>
                    </a:lnTo>
                    <a:close/>
                    <a:moveTo>
                      <a:pt x="0" y="73"/>
                    </a:moveTo>
                    <a:lnTo>
                      <a:pt x="5" y="73"/>
                    </a:lnTo>
                    <a:lnTo>
                      <a:pt x="5" y="73"/>
                    </a:lnTo>
                    <a:lnTo>
                      <a:pt x="7" y="74"/>
                    </a:lnTo>
                    <a:lnTo>
                      <a:pt x="8" y="75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7" y="88"/>
                    </a:lnTo>
                    <a:lnTo>
                      <a:pt x="5" y="89"/>
                    </a:lnTo>
                    <a:lnTo>
                      <a:pt x="0" y="89"/>
                    </a:lnTo>
                    <a:lnTo>
                      <a:pt x="0" y="73"/>
                    </a:lnTo>
                    <a:lnTo>
                      <a:pt x="0" y="73"/>
                    </a:lnTo>
                    <a:close/>
                    <a:moveTo>
                      <a:pt x="51" y="101"/>
                    </a:moveTo>
                    <a:lnTo>
                      <a:pt x="62" y="101"/>
                    </a:lnTo>
                    <a:lnTo>
                      <a:pt x="62" y="101"/>
                    </a:lnTo>
                    <a:lnTo>
                      <a:pt x="64" y="101"/>
                    </a:lnTo>
                    <a:lnTo>
                      <a:pt x="65" y="103"/>
                    </a:lnTo>
                    <a:lnTo>
                      <a:pt x="65" y="114"/>
                    </a:lnTo>
                    <a:lnTo>
                      <a:pt x="65" y="114"/>
                    </a:lnTo>
                    <a:lnTo>
                      <a:pt x="64" y="116"/>
                    </a:lnTo>
                    <a:lnTo>
                      <a:pt x="62" y="117"/>
                    </a:lnTo>
                    <a:lnTo>
                      <a:pt x="51" y="117"/>
                    </a:lnTo>
                    <a:lnTo>
                      <a:pt x="51" y="117"/>
                    </a:lnTo>
                    <a:lnTo>
                      <a:pt x="50" y="116"/>
                    </a:lnTo>
                    <a:lnTo>
                      <a:pt x="49" y="114"/>
                    </a:lnTo>
                    <a:lnTo>
                      <a:pt x="49" y="103"/>
                    </a:lnTo>
                    <a:lnTo>
                      <a:pt x="49" y="103"/>
                    </a:lnTo>
                    <a:lnTo>
                      <a:pt x="50" y="101"/>
                    </a:lnTo>
                    <a:lnTo>
                      <a:pt x="51" y="101"/>
                    </a:lnTo>
                    <a:lnTo>
                      <a:pt x="51" y="101"/>
                    </a:lnTo>
                    <a:close/>
                    <a:moveTo>
                      <a:pt x="23" y="101"/>
                    </a:moveTo>
                    <a:lnTo>
                      <a:pt x="34" y="101"/>
                    </a:lnTo>
                    <a:lnTo>
                      <a:pt x="34" y="101"/>
                    </a:lnTo>
                    <a:lnTo>
                      <a:pt x="36" y="101"/>
                    </a:lnTo>
                    <a:lnTo>
                      <a:pt x="37" y="103"/>
                    </a:lnTo>
                    <a:lnTo>
                      <a:pt x="37" y="114"/>
                    </a:lnTo>
                    <a:lnTo>
                      <a:pt x="37" y="114"/>
                    </a:lnTo>
                    <a:lnTo>
                      <a:pt x="36" y="116"/>
                    </a:lnTo>
                    <a:lnTo>
                      <a:pt x="34" y="117"/>
                    </a:lnTo>
                    <a:lnTo>
                      <a:pt x="23" y="117"/>
                    </a:lnTo>
                    <a:lnTo>
                      <a:pt x="23" y="117"/>
                    </a:lnTo>
                    <a:lnTo>
                      <a:pt x="21" y="116"/>
                    </a:lnTo>
                    <a:lnTo>
                      <a:pt x="20" y="114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21" y="101"/>
                    </a:lnTo>
                    <a:lnTo>
                      <a:pt x="23" y="101"/>
                    </a:lnTo>
                    <a:lnTo>
                      <a:pt x="23" y="101"/>
                    </a:lnTo>
                    <a:close/>
                    <a:moveTo>
                      <a:pt x="0" y="101"/>
                    </a:moveTo>
                    <a:lnTo>
                      <a:pt x="5" y="101"/>
                    </a:lnTo>
                    <a:lnTo>
                      <a:pt x="5" y="101"/>
                    </a:lnTo>
                    <a:lnTo>
                      <a:pt x="7" y="101"/>
                    </a:lnTo>
                    <a:lnTo>
                      <a:pt x="8" y="103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7" y="116"/>
                    </a:lnTo>
                    <a:lnTo>
                      <a:pt x="5" y="117"/>
                    </a:lnTo>
                    <a:lnTo>
                      <a:pt x="0" y="117"/>
                    </a:lnTo>
                    <a:lnTo>
                      <a:pt x="0" y="101"/>
                    </a:lnTo>
                    <a:lnTo>
                      <a:pt x="0" y="101"/>
                    </a:lnTo>
                    <a:close/>
                    <a:moveTo>
                      <a:pt x="77" y="152"/>
                    </a:moveTo>
                    <a:lnTo>
                      <a:pt x="77" y="152"/>
                    </a:lnTo>
                    <a:lnTo>
                      <a:pt x="76" y="155"/>
                    </a:lnTo>
                    <a:lnTo>
                      <a:pt x="74" y="157"/>
                    </a:lnTo>
                    <a:lnTo>
                      <a:pt x="72" y="159"/>
                    </a:lnTo>
                    <a:lnTo>
                      <a:pt x="69" y="159"/>
                    </a:lnTo>
                    <a:lnTo>
                      <a:pt x="0" y="159"/>
                    </a:lnTo>
                    <a:lnTo>
                      <a:pt x="0" y="173"/>
                    </a:lnTo>
                    <a:lnTo>
                      <a:pt x="71" y="173"/>
                    </a:lnTo>
                    <a:lnTo>
                      <a:pt x="71" y="173"/>
                    </a:lnTo>
                    <a:lnTo>
                      <a:pt x="75" y="173"/>
                    </a:lnTo>
                    <a:lnTo>
                      <a:pt x="79" y="171"/>
                    </a:lnTo>
                    <a:lnTo>
                      <a:pt x="82" y="170"/>
                    </a:lnTo>
                    <a:lnTo>
                      <a:pt x="85" y="167"/>
                    </a:lnTo>
                    <a:lnTo>
                      <a:pt x="89" y="164"/>
                    </a:lnTo>
                    <a:lnTo>
                      <a:pt x="90" y="161"/>
                    </a:lnTo>
                    <a:lnTo>
                      <a:pt x="92" y="157"/>
                    </a:lnTo>
                    <a:lnTo>
                      <a:pt x="92" y="154"/>
                    </a:lnTo>
                    <a:lnTo>
                      <a:pt x="92" y="44"/>
                    </a:lnTo>
                    <a:lnTo>
                      <a:pt x="92" y="44"/>
                    </a:lnTo>
                    <a:lnTo>
                      <a:pt x="92" y="40"/>
                    </a:lnTo>
                    <a:lnTo>
                      <a:pt x="90" y="36"/>
                    </a:lnTo>
                    <a:lnTo>
                      <a:pt x="89" y="33"/>
                    </a:lnTo>
                    <a:lnTo>
                      <a:pt x="85" y="30"/>
                    </a:lnTo>
                    <a:lnTo>
                      <a:pt x="82" y="27"/>
                    </a:lnTo>
                    <a:lnTo>
                      <a:pt x="79" y="26"/>
                    </a:lnTo>
                    <a:lnTo>
                      <a:pt x="75" y="25"/>
                    </a:lnTo>
                    <a:lnTo>
                      <a:pt x="71" y="24"/>
                    </a:lnTo>
                    <a:lnTo>
                      <a:pt x="0" y="24"/>
                    </a:lnTo>
                    <a:lnTo>
                      <a:pt x="0" y="58"/>
                    </a:lnTo>
                    <a:lnTo>
                      <a:pt x="69" y="58"/>
                    </a:lnTo>
                    <a:lnTo>
                      <a:pt x="69" y="58"/>
                    </a:lnTo>
                    <a:lnTo>
                      <a:pt x="72" y="59"/>
                    </a:lnTo>
                    <a:lnTo>
                      <a:pt x="74" y="62"/>
                    </a:lnTo>
                    <a:lnTo>
                      <a:pt x="76" y="64"/>
                    </a:lnTo>
                    <a:lnTo>
                      <a:pt x="77" y="67"/>
                    </a:lnTo>
                    <a:lnTo>
                      <a:pt x="77" y="152"/>
                    </a:lnTo>
                    <a:lnTo>
                      <a:pt x="77" y="152"/>
                    </a:lnTo>
                    <a:close/>
                    <a:moveTo>
                      <a:pt x="34" y="15"/>
                    </a:moveTo>
                    <a:lnTo>
                      <a:pt x="34" y="5"/>
                    </a:lnTo>
                    <a:lnTo>
                      <a:pt x="34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2"/>
                    </a:lnTo>
                    <a:lnTo>
                      <a:pt x="58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4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Freeform 142"/>
              <p:cNvSpPr>
                <a:spLocks noEditPoints="1"/>
              </p:cNvSpPr>
              <p:nvPr/>
            </p:nvSpPr>
            <p:spPr bwMode="auto">
              <a:xfrm>
                <a:off x="7431687" y="3513856"/>
                <a:ext cx="251466" cy="472866"/>
              </a:xfrm>
              <a:custGeom>
                <a:avLst/>
                <a:gdLst>
                  <a:gd name="T0" fmla="*/ 41 w 92"/>
                  <a:gd name="T1" fmla="*/ 130 h 173"/>
                  <a:gd name="T2" fmla="*/ 43 w 92"/>
                  <a:gd name="T3" fmla="*/ 143 h 173"/>
                  <a:gd name="T4" fmla="*/ 41 w 92"/>
                  <a:gd name="T5" fmla="*/ 146 h 173"/>
                  <a:gd name="T6" fmla="*/ 28 w 92"/>
                  <a:gd name="T7" fmla="*/ 145 h 173"/>
                  <a:gd name="T8" fmla="*/ 27 w 92"/>
                  <a:gd name="T9" fmla="*/ 132 h 173"/>
                  <a:gd name="T10" fmla="*/ 30 w 92"/>
                  <a:gd name="T11" fmla="*/ 130 h 173"/>
                  <a:gd name="T12" fmla="*/ 22 w 92"/>
                  <a:gd name="T13" fmla="*/ 159 h 173"/>
                  <a:gd name="T14" fmla="*/ 17 w 92"/>
                  <a:gd name="T15" fmla="*/ 157 h 173"/>
                  <a:gd name="T16" fmla="*/ 15 w 92"/>
                  <a:gd name="T17" fmla="*/ 67 h 173"/>
                  <a:gd name="T18" fmla="*/ 17 w 92"/>
                  <a:gd name="T19" fmla="*/ 62 h 173"/>
                  <a:gd name="T20" fmla="*/ 92 w 92"/>
                  <a:gd name="T21" fmla="*/ 58 h 173"/>
                  <a:gd name="T22" fmla="*/ 21 w 92"/>
                  <a:gd name="T23" fmla="*/ 24 h 173"/>
                  <a:gd name="T24" fmla="*/ 9 w 92"/>
                  <a:gd name="T25" fmla="*/ 27 h 173"/>
                  <a:gd name="T26" fmla="*/ 1 w 92"/>
                  <a:gd name="T27" fmla="*/ 36 h 173"/>
                  <a:gd name="T28" fmla="*/ 0 w 92"/>
                  <a:gd name="T29" fmla="*/ 154 h 173"/>
                  <a:gd name="T30" fmla="*/ 1 w 92"/>
                  <a:gd name="T31" fmla="*/ 161 h 173"/>
                  <a:gd name="T32" fmla="*/ 9 w 92"/>
                  <a:gd name="T33" fmla="*/ 170 h 173"/>
                  <a:gd name="T34" fmla="*/ 21 w 92"/>
                  <a:gd name="T35" fmla="*/ 173 h 173"/>
                  <a:gd name="T36" fmla="*/ 92 w 92"/>
                  <a:gd name="T37" fmla="*/ 146 h 173"/>
                  <a:gd name="T38" fmla="*/ 85 w 92"/>
                  <a:gd name="T39" fmla="*/ 145 h 173"/>
                  <a:gd name="T40" fmla="*/ 84 w 92"/>
                  <a:gd name="T41" fmla="*/ 132 h 173"/>
                  <a:gd name="T42" fmla="*/ 92 w 92"/>
                  <a:gd name="T43" fmla="*/ 130 h 173"/>
                  <a:gd name="T44" fmla="*/ 92 w 92"/>
                  <a:gd name="T45" fmla="*/ 117 h 173"/>
                  <a:gd name="T46" fmla="*/ 85 w 92"/>
                  <a:gd name="T47" fmla="*/ 116 h 173"/>
                  <a:gd name="T48" fmla="*/ 84 w 92"/>
                  <a:gd name="T49" fmla="*/ 103 h 173"/>
                  <a:gd name="T50" fmla="*/ 92 w 92"/>
                  <a:gd name="T51" fmla="*/ 101 h 173"/>
                  <a:gd name="T52" fmla="*/ 92 w 92"/>
                  <a:gd name="T53" fmla="*/ 89 h 173"/>
                  <a:gd name="T54" fmla="*/ 85 w 92"/>
                  <a:gd name="T55" fmla="*/ 88 h 173"/>
                  <a:gd name="T56" fmla="*/ 84 w 92"/>
                  <a:gd name="T57" fmla="*/ 75 h 173"/>
                  <a:gd name="T58" fmla="*/ 92 w 92"/>
                  <a:gd name="T59" fmla="*/ 73 h 173"/>
                  <a:gd name="T60" fmla="*/ 58 w 92"/>
                  <a:gd name="T61" fmla="*/ 130 h 173"/>
                  <a:gd name="T62" fmla="*/ 72 w 92"/>
                  <a:gd name="T63" fmla="*/ 130 h 173"/>
                  <a:gd name="T64" fmla="*/ 72 w 92"/>
                  <a:gd name="T65" fmla="*/ 143 h 173"/>
                  <a:gd name="T66" fmla="*/ 58 w 92"/>
                  <a:gd name="T67" fmla="*/ 146 h 173"/>
                  <a:gd name="T68" fmla="*/ 55 w 92"/>
                  <a:gd name="T69" fmla="*/ 143 h 173"/>
                  <a:gd name="T70" fmla="*/ 56 w 92"/>
                  <a:gd name="T71" fmla="*/ 130 h 173"/>
                  <a:gd name="T72" fmla="*/ 58 w 92"/>
                  <a:gd name="T73" fmla="*/ 73 h 173"/>
                  <a:gd name="T74" fmla="*/ 72 w 92"/>
                  <a:gd name="T75" fmla="*/ 74 h 173"/>
                  <a:gd name="T76" fmla="*/ 72 w 92"/>
                  <a:gd name="T77" fmla="*/ 86 h 173"/>
                  <a:gd name="T78" fmla="*/ 58 w 92"/>
                  <a:gd name="T79" fmla="*/ 89 h 173"/>
                  <a:gd name="T80" fmla="*/ 55 w 92"/>
                  <a:gd name="T81" fmla="*/ 86 h 173"/>
                  <a:gd name="T82" fmla="*/ 56 w 92"/>
                  <a:gd name="T83" fmla="*/ 74 h 173"/>
                  <a:gd name="T84" fmla="*/ 30 w 92"/>
                  <a:gd name="T85" fmla="*/ 101 h 173"/>
                  <a:gd name="T86" fmla="*/ 43 w 92"/>
                  <a:gd name="T87" fmla="*/ 101 h 173"/>
                  <a:gd name="T88" fmla="*/ 43 w 92"/>
                  <a:gd name="T89" fmla="*/ 114 h 173"/>
                  <a:gd name="T90" fmla="*/ 30 w 92"/>
                  <a:gd name="T91" fmla="*/ 117 h 173"/>
                  <a:gd name="T92" fmla="*/ 27 w 92"/>
                  <a:gd name="T93" fmla="*/ 114 h 173"/>
                  <a:gd name="T94" fmla="*/ 28 w 92"/>
                  <a:gd name="T95" fmla="*/ 101 h 173"/>
                  <a:gd name="T96" fmla="*/ 58 w 92"/>
                  <a:gd name="T97" fmla="*/ 101 h 173"/>
                  <a:gd name="T98" fmla="*/ 72 w 92"/>
                  <a:gd name="T99" fmla="*/ 101 h 173"/>
                  <a:gd name="T100" fmla="*/ 72 w 92"/>
                  <a:gd name="T101" fmla="*/ 114 h 173"/>
                  <a:gd name="T102" fmla="*/ 58 w 92"/>
                  <a:gd name="T103" fmla="*/ 117 h 173"/>
                  <a:gd name="T104" fmla="*/ 55 w 92"/>
                  <a:gd name="T105" fmla="*/ 114 h 173"/>
                  <a:gd name="T106" fmla="*/ 56 w 92"/>
                  <a:gd name="T107" fmla="*/ 101 h 173"/>
                  <a:gd name="T108" fmla="*/ 33 w 92"/>
                  <a:gd name="T109" fmla="*/ 15 h 173"/>
                  <a:gd name="T110" fmla="*/ 34 w 92"/>
                  <a:gd name="T111" fmla="*/ 4 h 173"/>
                  <a:gd name="T112" fmla="*/ 38 w 92"/>
                  <a:gd name="T113" fmla="*/ 0 h 173"/>
                  <a:gd name="T114" fmla="*/ 55 w 92"/>
                  <a:gd name="T115" fmla="*/ 0 h 173"/>
                  <a:gd name="T116" fmla="*/ 58 w 92"/>
                  <a:gd name="T117" fmla="*/ 5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73">
                    <a:moveTo>
                      <a:pt x="30" y="130"/>
                    </a:moveTo>
                    <a:lnTo>
                      <a:pt x="41" y="130"/>
                    </a:lnTo>
                    <a:lnTo>
                      <a:pt x="41" y="130"/>
                    </a:lnTo>
                    <a:lnTo>
                      <a:pt x="43" y="130"/>
                    </a:lnTo>
                    <a:lnTo>
                      <a:pt x="43" y="132"/>
                    </a:lnTo>
                    <a:lnTo>
                      <a:pt x="43" y="143"/>
                    </a:lnTo>
                    <a:lnTo>
                      <a:pt x="43" y="143"/>
                    </a:lnTo>
                    <a:lnTo>
                      <a:pt x="43" y="145"/>
                    </a:lnTo>
                    <a:lnTo>
                      <a:pt x="41" y="146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28" y="145"/>
                    </a:lnTo>
                    <a:lnTo>
                      <a:pt x="27" y="143"/>
                    </a:lnTo>
                    <a:lnTo>
                      <a:pt x="27" y="132"/>
                    </a:lnTo>
                    <a:lnTo>
                      <a:pt x="27" y="132"/>
                    </a:lnTo>
                    <a:lnTo>
                      <a:pt x="28" y="130"/>
                    </a:lnTo>
                    <a:lnTo>
                      <a:pt x="30" y="130"/>
                    </a:lnTo>
                    <a:lnTo>
                      <a:pt x="30" y="130"/>
                    </a:lnTo>
                    <a:close/>
                    <a:moveTo>
                      <a:pt x="92" y="173"/>
                    </a:moveTo>
                    <a:lnTo>
                      <a:pt x="92" y="159"/>
                    </a:lnTo>
                    <a:lnTo>
                      <a:pt x="22" y="159"/>
                    </a:lnTo>
                    <a:lnTo>
                      <a:pt x="22" y="159"/>
                    </a:lnTo>
                    <a:lnTo>
                      <a:pt x="19" y="159"/>
                    </a:lnTo>
                    <a:lnTo>
                      <a:pt x="17" y="157"/>
                    </a:lnTo>
                    <a:lnTo>
                      <a:pt x="15" y="155"/>
                    </a:lnTo>
                    <a:lnTo>
                      <a:pt x="15" y="152"/>
                    </a:lnTo>
                    <a:lnTo>
                      <a:pt x="15" y="67"/>
                    </a:lnTo>
                    <a:lnTo>
                      <a:pt x="15" y="67"/>
                    </a:lnTo>
                    <a:lnTo>
                      <a:pt x="15" y="64"/>
                    </a:lnTo>
                    <a:lnTo>
                      <a:pt x="17" y="62"/>
                    </a:lnTo>
                    <a:lnTo>
                      <a:pt x="19" y="59"/>
                    </a:lnTo>
                    <a:lnTo>
                      <a:pt x="22" y="58"/>
                    </a:lnTo>
                    <a:lnTo>
                      <a:pt x="92" y="58"/>
                    </a:lnTo>
                    <a:lnTo>
                      <a:pt x="92" y="24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7" y="25"/>
                    </a:lnTo>
                    <a:lnTo>
                      <a:pt x="13" y="26"/>
                    </a:lnTo>
                    <a:lnTo>
                      <a:pt x="9" y="27"/>
                    </a:lnTo>
                    <a:lnTo>
                      <a:pt x="6" y="30"/>
                    </a:lnTo>
                    <a:lnTo>
                      <a:pt x="3" y="33"/>
                    </a:lnTo>
                    <a:lnTo>
                      <a:pt x="1" y="36"/>
                    </a:lnTo>
                    <a:lnTo>
                      <a:pt x="0" y="40"/>
                    </a:lnTo>
                    <a:lnTo>
                      <a:pt x="0" y="44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1"/>
                    </a:lnTo>
                    <a:lnTo>
                      <a:pt x="3" y="164"/>
                    </a:lnTo>
                    <a:lnTo>
                      <a:pt x="6" y="167"/>
                    </a:lnTo>
                    <a:lnTo>
                      <a:pt x="9" y="170"/>
                    </a:lnTo>
                    <a:lnTo>
                      <a:pt x="13" y="171"/>
                    </a:lnTo>
                    <a:lnTo>
                      <a:pt x="17" y="173"/>
                    </a:lnTo>
                    <a:lnTo>
                      <a:pt x="21" y="173"/>
                    </a:lnTo>
                    <a:lnTo>
                      <a:pt x="92" y="173"/>
                    </a:lnTo>
                    <a:lnTo>
                      <a:pt x="92" y="173"/>
                    </a:lnTo>
                    <a:close/>
                    <a:moveTo>
                      <a:pt x="92" y="146"/>
                    </a:moveTo>
                    <a:lnTo>
                      <a:pt x="87" y="146"/>
                    </a:lnTo>
                    <a:lnTo>
                      <a:pt x="87" y="146"/>
                    </a:lnTo>
                    <a:lnTo>
                      <a:pt x="85" y="145"/>
                    </a:lnTo>
                    <a:lnTo>
                      <a:pt x="84" y="143"/>
                    </a:lnTo>
                    <a:lnTo>
                      <a:pt x="84" y="132"/>
                    </a:lnTo>
                    <a:lnTo>
                      <a:pt x="84" y="132"/>
                    </a:lnTo>
                    <a:lnTo>
                      <a:pt x="85" y="130"/>
                    </a:lnTo>
                    <a:lnTo>
                      <a:pt x="87" y="130"/>
                    </a:lnTo>
                    <a:lnTo>
                      <a:pt x="92" y="130"/>
                    </a:lnTo>
                    <a:lnTo>
                      <a:pt x="92" y="146"/>
                    </a:lnTo>
                    <a:lnTo>
                      <a:pt x="92" y="146"/>
                    </a:lnTo>
                    <a:close/>
                    <a:moveTo>
                      <a:pt x="92" y="117"/>
                    </a:moveTo>
                    <a:lnTo>
                      <a:pt x="87" y="117"/>
                    </a:lnTo>
                    <a:lnTo>
                      <a:pt x="87" y="117"/>
                    </a:lnTo>
                    <a:lnTo>
                      <a:pt x="85" y="116"/>
                    </a:lnTo>
                    <a:lnTo>
                      <a:pt x="84" y="114"/>
                    </a:lnTo>
                    <a:lnTo>
                      <a:pt x="84" y="103"/>
                    </a:lnTo>
                    <a:lnTo>
                      <a:pt x="84" y="103"/>
                    </a:lnTo>
                    <a:lnTo>
                      <a:pt x="85" y="101"/>
                    </a:lnTo>
                    <a:lnTo>
                      <a:pt x="87" y="101"/>
                    </a:lnTo>
                    <a:lnTo>
                      <a:pt x="92" y="101"/>
                    </a:lnTo>
                    <a:lnTo>
                      <a:pt x="92" y="117"/>
                    </a:lnTo>
                    <a:lnTo>
                      <a:pt x="92" y="117"/>
                    </a:lnTo>
                    <a:close/>
                    <a:moveTo>
                      <a:pt x="92" y="89"/>
                    </a:moveTo>
                    <a:lnTo>
                      <a:pt x="87" y="89"/>
                    </a:lnTo>
                    <a:lnTo>
                      <a:pt x="87" y="89"/>
                    </a:lnTo>
                    <a:lnTo>
                      <a:pt x="85" y="88"/>
                    </a:lnTo>
                    <a:lnTo>
                      <a:pt x="84" y="86"/>
                    </a:lnTo>
                    <a:lnTo>
                      <a:pt x="84" y="75"/>
                    </a:lnTo>
                    <a:lnTo>
                      <a:pt x="84" y="75"/>
                    </a:lnTo>
                    <a:lnTo>
                      <a:pt x="85" y="74"/>
                    </a:lnTo>
                    <a:lnTo>
                      <a:pt x="87" y="73"/>
                    </a:lnTo>
                    <a:lnTo>
                      <a:pt x="92" y="73"/>
                    </a:lnTo>
                    <a:lnTo>
                      <a:pt x="92" y="89"/>
                    </a:lnTo>
                    <a:lnTo>
                      <a:pt x="92" y="89"/>
                    </a:lnTo>
                    <a:close/>
                    <a:moveTo>
                      <a:pt x="58" y="130"/>
                    </a:moveTo>
                    <a:lnTo>
                      <a:pt x="70" y="130"/>
                    </a:lnTo>
                    <a:lnTo>
                      <a:pt x="70" y="130"/>
                    </a:lnTo>
                    <a:lnTo>
                      <a:pt x="72" y="130"/>
                    </a:lnTo>
                    <a:lnTo>
                      <a:pt x="72" y="132"/>
                    </a:lnTo>
                    <a:lnTo>
                      <a:pt x="72" y="143"/>
                    </a:lnTo>
                    <a:lnTo>
                      <a:pt x="72" y="143"/>
                    </a:lnTo>
                    <a:lnTo>
                      <a:pt x="72" y="145"/>
                    </a:lnTo>
                    <a:lnTo>
                      <a:pt x="70" y="146"/>
                    </a:lnTo>
                    <a:lnTo>
                      <a:pt x="58" y="146"/>
                    </a:lnTo>
                    <a:lnTo>
                      <a:pt x="58" y="146"/>
                    </a:lnTo>
                    <a:lnTo>
                      <a:pt x="56" y="145"/>
                    </a:lnTo>
                    <a:lnTo>
                      <a:pt x="55" y="143"/>
                    </a:lnTo>
                    <a:lnTo>
                      <a:pt x="55" y="132"/>
                    </a:lnTo>
                    <a:lnTo>
                      <a:pt x="55" y="132"/>
                    </a:lnTo>
                    <a:lnTo>
                      <a:pt x="56" y="130"/>
                    </a:lnTo>
                    <a:lnTo>
                      <a:pt x="58" y="130"/>
                    </a:lnTo>
                    <a:lnTo>
                      <a:pt x="58" y="130"/>
                    </a:lnTo>
                    <a:close/>
                    <a:moveTo>
                      <a:pt x="58" y="73"/>
                    </a:moveTo>
                    <a:lnTo>
                      <a:pt x="70" y="73"/>
                    </a:lnTo>
                    <a:lnTo>
                      <a:pt x="70" y="73"/>
                    </a:lnTo>
                    <a:lnTo>
                      <a:pt x="72" y="74"/>
                    </a:lnTo>
                    <a:lnTo>
                      <a:pt x="72" y="75"/>
                    </a:lnTo>
                    <a:lnTo>
                      <a:pt x="72" y="86"/>
                    </a:lnTo>
                    <a:lnTo>
                      <a:pt x="72" y="86"/>
                    </a:lnTo>
                    <a:lnTo>
                      <a:pt x="72" y="88"/>
                    </a:lnTo>
                    <a:lnTo>
                      <a:pt x="70" y="89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6" y="88"/>
                    </a:lnTo>
                    <a:lnTo>
                      <a:pt x="55" y="86"/>
                    </a:lnTo>
                    <a:lnTo>
                      <a:pt x="55" y="75"/>
                    </a:lnTo>
                    <a:lnTo>
                      <a:pt x="55" y="75"/>
                    </a:lnTo>
                    <a:lnTo>
                      <a:pt x="56" y="74"/>
                    </a:lnTo>
                    <a:lnTo>
                      <a:pt x="58" y="73"/>
                    </a:lnTo>
                    <a:lnTo>
                      <a:pt x="58" y="73"/>
                    </a:lnTo>
                    <a:close/>
                    <a:moveTo>
                      <a:pt x="30" y="101"/>
                    </a:moveTo>
                    <a:lnTo>
                      <a:pt x="41" y="101"/>
                    </a:lnTo>
                    <a:lnTo>
                      <a:pt x="41" y="101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3" y="114"/>
                    </a:lnTo>
                    <a:lnTo>
                      <a:pt x="43" y="114"/>
                    </a:lnTo>
                    <a:lnTo>
                      <a:pt x="43" y="116"/>
                    </a:lnTo>
                    <a:lnTo>
                      <a:pt x="41" y="117"/>
                    </a:lnTo>
                    <a:lnTo>
                      <a:pt x="30" y="117"/>
                    </a:lnTo>
                    <a:lnTo>
                      <a:pt x="30" y="117"/>
                    </a:lnTo>
                    <a:lnTo>
                      <a:pt x="28" y="116"/>
                    </a:lnTo>
                    <a:lnTo>
                      <a:pt x="27" y="114"/>
                    </a:lnTo>
                    <a:lnTo>
                      <a:pt x="27" y="103"/>
                    </a:lnTo>
                    <a:lnTo>
                      <a:pt x="27" y="103"/>
                    </a:lnTo>
                    <a:lnTo>
                      <a:pt x="28" y="101"/>
                    </a:lnTo>
                    <a:lnTo>
                      <a:pt x="30" y="101"/>
                    </a:lnTo>
                    <a:lnTo>
                      <a:pt x="30" y="101"/>
                    </a:lnTo>
                    <a:close/>
                    <a:moveTo>
                      <a:pt x="58" y="101"/>
                    </a:moveTo>
                    <a:lnTo>
                      <a:pt x="70" y="101"/>
                    </a:lnTo>
                    <a:lnTo>
                      <a:pt x="70" y="101"/>
                    </a:lnTo>
                    <a:lnTo>
                      <a:pt x="72" y="101"/>
                    </a:lnTo>
                    <a:lnTo>
                      <a:pt x="72" y="103"/>
                    </a:lnTo>
                    <a:lnTo>
                      <a:pt x="72" y="114"/>
                    </a:lnTo>
                    <a:lnTo>
                      <a:pt x="72" y="114"/>
                    </a:lnTo>
                    <a:lnTo>
                      <a:pt x="72" y="116"/>
                    </a:lnTo>
                    <a:lnTo>
                      <a:pt x="70" y="117"/>
                    </a:lnTo>
                    <a:lnTo>
                      <a:pt x="58" y="117"/>
                    </a:lnTo>
                    <a:lnTo>
                      <a:pt x="58" y="117"/>
                    </a:lnTo>
                    <a:lnTo>
                      <a:pt x="56" y="116"/>
                    </a:lnTo>
                    <a:lnTo>
                      <a:pt x="55" y="114"/>
                    </a:lnTo>
                    <a:lnTo>
                      <a:pt x="55" y="103"/>
                    </a:lnTo>
                    <a:lnTo>
                      <a:pt x="55" y="103"/>
                    </a:lnTo>
                    <a:lnTo>
                      <a:pt x="56" y="101"/>
                    </a:lnTo>
                    <a:lnTo>
                      <a:pt x="58" y="101"/>
                    </a:lnTo>
                    <a:lnTo>
                      <a:pt x="58" y="101"/>
                    </a:lnTo>
                    <a:close/>
                    <a:moveTo>
                      <a:pt x="33" y="15"/>
                    </a:moveTo>
                    <a:lnTo>
                      <a:pt x="33" y="5"/>
                    </a:lnTo>
                    <a:lnTo>
                      <a:pt x="33" y="5"/>
                    </a:lnTo>
                    <a:lnTo>
                      <a:pt x="34" y="4"/>
                    </a:lnTo>
                    <a:lnTo>
                      <a:pt x="35" y="2"/>
                    </a:lnTo>
                    <a:lnTo>
                      <a:pt x="36" y="0"/>
                    </a:lnTo>
                    <a:lnTo>
                      <a:pt x="38" y="0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8" y="5"/>
                    </a:lnTo>
                    <a:lnTo>
                      <a:pt x="58" y="15"/>
                    </a:lnTo>
                    <a:lnTo>
                      <a:pt x="3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hape 202"/>
          <p:cNvSpPr/>
          <p:nvPr/>
        </p:nvSpPr>
        <p:spPr>
          <a:xfrm>
            <a:off x="423545" y="5390515"/>
            <a:ext cx="6637655" cy="52197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endParaRPr lang="zh-CN" sz="3200" kern="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5" name="Shape 202"/>
          <p:cNvSpPr/>
          <p:nvPr/>
        </p:nvSpPr>
        <p:spPr>
          <a:xfrm>
            <a:off x="9755505" y="1421130"/>
            <a:ext cx="7686675" cy="64928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（1）登录功能：无信息输入，点击登录，确认功能、结果显示。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（2）首页模块：显示当日消耗、摄入及今日还可摄入的最大卡路里。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（3）记录模块：记录一日三餐及加餐和每日运动。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（4）统计模块：统计用户某天某周或某月的记录。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（5）推荐模块：推荐一些营养值比较高的食物（如高蛋白等）和一些运动（如练腹部，腿部等）。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zh-CN" sz="3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（6）个人中心模块：记录一些个人的身高体重等数据。</a:t>
            </a:r>
            <a:endParaRPr lang="zh-CN" sz="3200" spc="1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" name="Shape 202"/>
          <p:cNvSpPr/>
          <p:nvPr/>
        </p:nvSpPr>
        <p:spPr>
          <a:xfrm>
            <a:off x="1028700" y="5912485"/>
            <a:ext cx="4970145" cy="1383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indent="685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indent="1371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indent="2057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indent="27432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indent="34290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indent="41148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indent="48006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indent="5486400" defTabSz="1371600">
              <a:defRPr sz="27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altLang="zh-CN" sz="2800" kern="200" spc="1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  </a:t>
            </a:r>
            <a:r>
              <a:rPr lang="zh-CN" altLang="en-US" sz="2800" kern="200" spc="200" dirty="0">
                <a:solidFill>
                  <a:schemeClr val="tx1"/>
                </a:solidFill>
                <a:uFillTx/>
                <a:latin typeface="幼圆" panose="02010509060101010101" charset="-122"/>
                <a:ea typeface="幼圆" panose="02010509060101010101" charset="-122"/>
              </a:rPr>
              <a:t>小程序通过微信进行授权登录，个人表示即为用户的微信头像。</a:t>
            </a:r>
            <a:endParaRPr lang="zh-CN" altLang="en-US" sz="2800" kern="200" spc="200" dirty="0">
              <a:solidFill>
                <a:schemeClr val="tx1"/>
              </a:solidFill>
              <a:uFillTx/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340,&quot;width&quot;:4984}"/>
</p:tagLst>
</file>

<file path=ppt/theme/theme1.xml><?xml version="1.0" encoding="utf-8"?>
<a:theme xmlns:a="http://schemas.openxmlformats.org/drawingml/2006/main" name="Default">
  <a:themeElements>
    <a:clrScheme name="Optimu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D300"/>
      </a:accent1>
      <a:accent2>
        <a:srgbClr val="009999"/>
      </a:accent2>
      <a:accent3>
        <a:srgbClr val="00B0F0"/>
      </a:accent3>
      <a:accent4>
        <a:srgbClr val="FFC000"/>
      </a:accent4>
      <a:accent5>
        <a:srgbClr val="FF2100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3D300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716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73D300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716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D300"/>
      </a:accent1>
      <a:accent2>
        <a:srgbClr val="009999"/>
      </a:accent2>
      <a:accent3>
        <a:srgbClr val="00B0F0"/>
      </a:accent3>
      <a:accent4>
        <a:srgbClr val="FFC000"/>
      </a:accent4>
      <a:accent5>
        <a:srgbClr val="FF2100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73D300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716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73D300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716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1981</Words>
  <Application>WPS 演示</Application>
  <PresentationFormat>Custom</PresentationFormat>
  <Paragraphs>148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Calibri Light</vt:lpstr>
      <vt:lpstr>Arial</vt:lpstr>
      <vt:lpstr>Helvetica Neue</vt:lpstr>
      <vt:lpstr>Adobe Gothic Std B</vt:lpstr>
      <vt:lpstr>Segoe Print</vt:lpstr>
      <vt:lpstr>Aharoni</vt:lpstr>
      <vt:lpstr>Adobe Gothic Std B</vt:lpstr>
      <vt:lpstr>Yu Gothic UI Semibold</vt:lpstr>
      <vt:lpstr>微软雅黑</vt:lpstr>
      <vt:lpstr>Arial Unicode MS</vt:lpstr>
      <vt:lpstr>Helvetica</vt:lpstr>
      <vt:lpstr>Gill Sans</vt:lpstr>
      <vt:lpstr>Ubuntu</vt:lpstr>
      <vt:lpstr>Steelfish Rg</vt:lpstr>
      <vt:lpstr>Source Sans Pro Light</vt:lpstr>
      <vt:lpstr>Source Sans Pro Black</vt:lpstr>
      <vt:lpstr>Century Gothic</vt:lpstr>
      <vt:lpstr>Wingdings</vt:lpstr>
      <vt:lpstr>Courier New</vt:lpstr>
      <vt:lpstr>Helvetica</vt:lpstr>
      <vt:lpstr>华文中宋</vt:lpstr>
      <vt:lpstr>华文彩云</vt:lpstr>
      <vt:lpstr>幼圆</vt:lpstr>
      <vt:lpstr>Default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Miftahul Huda</dc:creator>
  <cp:lastModifiedBy>。</cp:lastModifiedBy>
  <cp:revision>95</cp:revision>
  <dcterms:created xsi:type="dcterms:W3CDTF">2020-06-30T00:06:57Z</dcterms:created>
  <dcterms:modified xsi:type="dcterms:W3CDTF">2020-06-30T02:19:15Z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