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6" r:id="rId41"/>
    <p:sldId id="307" r:id="rId42"/>
    <p:sldId id="295" r:id="rId43"/>
    <p:sldId id="296" r:id="rId44"/>
    <p:sldId id="297" r:id="rId45"/>
    <p:sldId id="308" r:id="rId46"/>
    <p:sldId id="309" r:id="rId47"/>
    <p:sldId id="298" r:id="rId48"/>
    <p:sldId id="310" r:id="rId49"/>
    <p:sldId id="311" r:id="rId50"/>
    <p:sldId id="312" r:id="rId51"/>
    <p:sldId id="313" r:id="rId52"/>
    <p:sldId id="314" r:id="rId53"/>
    <p:sldId id="299" r:id="rId54"/>
    <p:sldId id="300" r:id="rId55"/>
    <p:sldId id="301" r:id="rId56"/>
    <p:sldId id="302" r:id="rId57"/>
    <p:sldId id="303" r:id="rId58"/>
    <p:sldId id="304" r:id="rId59"/>
    <p:sldId id="305" r:id="rId6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2" name="Shape 10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hape 18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2" name="Shape 18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Shape 18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7" name="Shape 18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Shape 18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2" name="Shape 18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Shape 18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7" name="Shape 18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Shape 1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7" name="Shape 1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Shape 18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2" name="Shape 18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Shape 18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7" name="Shape 18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Shape 18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2" name="Shape 18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Shape 18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7" name="Shape 18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1" name="Shape 15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 18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2" name="Shape 18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Shape 18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7" name="Shape 18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8" name="Shape 16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Shape 16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6" name="Shape 16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Shape 166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0" name="Shape 16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Shape 16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4" name="Shape 16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Shape 16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8" name="Shape 16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Shape 168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2" name="Shape 16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Shape 16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6" name="Shape 16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各位慕课网的小伙伴，大家好，欢迎大家来一起学习接口自动化测试开发实战这门课程。</a:t>
            </a:r>
          </a:p>
          <a:p>
            <a:r>
              <a:t>我是浪晋。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0" name="Shape 8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98" name="Shape 89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9" name="Shape 8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907" name="Shape 907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8" name="Shape 9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16" name="Shape 916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7" name="Shape 9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25" name="Shape 92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6" name="Shape 9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34" name="Shape 9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49" name="Shape 949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958" name="Shape 958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0" name="Shape 9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68" name="Shape 968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9" name="Shape 9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77" name="Shape 977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8" name="Shape 9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86" name="Shape 986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995" name="Shape 99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6" name="Shape 9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004" name="Shape 1004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13" name="Shape 101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4" name="Shape 10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22" name="Shape 1022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3" name="Shape 10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31" name="Shape 10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46" name="Shape 104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7" name="Shape 10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055" name="Shape 1055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57" name="Shape 10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65" name="Shape 1065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6" name="Shape 10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074" name="Shape 107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5" name="Shape 10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82" name="Shape 182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Shape 2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Shape 2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79" name="Shape 279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0" name="Shape 2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98" name="Shape 29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9" name="Shape 2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34" name="Shape 33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5" name="Shape 3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4" name="Shape 3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52" name="Shape 3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67" name="Shape 367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376" name="Shape 376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7" name="Shape 37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04" name="Shape 404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5" name="Shape 4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422" name="Shape 422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3" name="Shape 4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31" name="Shape 43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2" name="Shape 4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0" name="Shape 440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1" name="Shape 4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49" name="Shape 4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64" name="Shape 464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5" name="Shape 4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473" name="Shape 47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4" name="Shape 47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Shape 4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492" name="Shape 49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3" name="Shape 4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519" name="Shape 519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0" name="Shape 5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28" name="Shape 528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9" name="Shape 5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8" name="Shape 5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570" name="Shape 570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71" name="Shape 571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2" name="Shape 5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0" name="Shape 580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1" name="Shape 5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0" name="Shape 5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598" name="Shape 598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8" name="Shape 6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616" name="Shape 616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25" name="Shape 625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6" name="Shape 6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34" name="Shape 634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35" name="Shape 6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58" name="Shape 65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9" name="Shape 6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667" name="Shape 667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77" name="Shape 677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8" name="Shape 6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86" name="Shape 686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7" name="Shape 6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6" name="Shape 6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04" name="Shape 70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5" name="Shape 7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713" name="Shape 713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4" name="Shape 7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22" name="Shape 72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3" name="Shape 7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31" name="Shape 73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2" name="Shape 7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40" name="Shape 7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55" name="Shape 755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64" name="Shape 764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65" name="Shape 765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6" name="Shape 7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74" name="Shape 774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5" name="Shape 7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83" name="Shape 78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/>
          </p:cNvSpPr>
          <p:nvPr>
            <p:ph type="title"/>
          </p:nvPr>
        </p:nvSpPr>
        <p:spPr>
          <a:xfrm>
            <a:off x="685800" y="1597817"/>
            <a:ext cx="7772400" cy="110252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792" name="Shape 792"/>
          <p:cNvSpPr>
            <a:spLocks noGrp="1"/>
          </p:cNvSpPr>
          <p:nvPr>
            <p:ph type="body" sz="quarter" idx="1"/>
          </p:nvPr>
        </p:nvSpPr>
        <p:spPr>
          <a:xfrm>
            <a:off x="1371600" y="2914649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3" name="Shape 7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2" name="Shape 8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810" name="Shape 810"/>
          <p:cNvSpPr>
            <a:spLocks noGrp="1"/>
          </p:cNvSpPr>
          <p:nvPr>
            <p:ph type="body" sz="half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1" name="Shape 8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19" name="Shape 81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0" name="Shape 8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28" name="Shape 82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29" name="Shape 8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52" name="Shape 85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61" name="Shape 861"/>
          <p:cNvSpPr>
            <a:spLocks noGrp="1"/>
          </p:cNvSpPr>
          <p:nvPr>
            <p:ph type="pic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71" name="Shape 871"/>
          <p:cNvSpPr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2" name="Shape 8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880" name="Shape 880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1" name="Shape 8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0" y="0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/>
          <p:nvPr/>
        </p:nvSpPr>
        <p:spPr>
          <a:xfrm>
            <a:off x="3203351" y="2017752"/>
            <a:ext cx="3257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测试开发实战演练</a:t>
            </a:r>
            <a:r>
              <a:rPr>
                <a:solidFill>
                  <a:srgbClr val="C94251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Shape 1439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技术储备</a:t>
            </a:r>
          </a:p>
        </p:txBody>
      </p:sp>
      <p:grpSp>
        <p:nvGrpSpPr>
          <p:cNvPr id="1449" name="Group 1449"/>
          <p:cNvGrpSpPr/>
          <p:nvPr/>
        </p:nvGrpSpPr>
        <p:grpSpPr>
          <a:xfrm>
            <a:off x="3605635" y="2163888"/>
            <a:ext cx="1941499" cy="1941499"/>
            <a:chOff x="-1" y="0"/>
            <a:chExt cx="1941497" cy="1941497"/>
          </a:xfrm>
        </p:grpSpPr>
        <p:sp>
          <p:nvSpPr>
            <p:cNvPr id="1440" name="Shape 1440"/>
            <p:cNvSpPr/>
            <p:nvPr/>
          </p:nvSpPr>
          <p:spPr>
            <a:xfrm>
              <a:off x="-2" y="-1"/>
              <a:ext cx="1941499" cy="194149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48" name="Group 1448"/>
            <p:cNvGrpSpPr/>
            <p:nvPr/>
          </p:nvGrpSpPr>
          <p:grpSpPr>
            <a:xfrm>
              <a:off x="505503" y="174877"/>
              <a:ext cx="930489" cy="909501"/>
              <a:chOff x="0" y="0"/>
              <a:chExt cx="930488" cy="909499"/>
            </a:xfrm>
          </p:grpSpPr>
          <p:sp>
            <p:nvSpPr>
              <p:cNvPr id="1441" name="Shape 1441"/>
              <p:cNvSpPr/>
              <p:nvPr/>
            </p:nvSpPr>
            <p:spPr>
              <a:xfrm>
                <a:off x="632651" y="642644"/>
                <a:ext cx="297837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706611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313827" y="186896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57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371" y="11851"/>
                      <a:pt x="13371" y="11851"/>
                      <a:pt x="13371" y="11851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851"/>
                      <a:pt x="8229" y="11851"/>
                      <a:pt x="8229" y="11851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956"/>
                      <a:pt x="0" y="3058"/>
                      <a:pt x="0" y="8411"/>
                    </a:cubicBezTo>
                    <a:cubicBezTo>
                      <a:pt x="0" y="16248"/>
                      <a:pt x="0" y="17586"/>
                      <a:pt x="0" y="17586"/>
                    </a:cubicBezTo>
                    <a:cubicBezTo>
                      <a:pt x="0" y="17586"/>
                      <a:pt x="343" y="21600"/>
                      <a:pt x="9771" y="21600"/>
                    </a:cubicBezTo>
                    <a:cubicBezTo>
                      <a:pt x="11829" y="21600"/>
                      <a:pt x="11829" y="21600"/>
                      <a:pt x="11829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248"/>
                      <a:pt x="21600" y="8411"/>
                    </a:cubicBezTo>
                    <a:cubicBezTo>
                      <a:pt x="21600" y="3058"/>
                      <a:pt x="16971" y="956"/>
                      <a:pt x="140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387785" y="-1"/>
                <a:ext cx="150919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323821" y="481734"/>
                <a:ext cx="287843" cy="2388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000" y="0"/>
                    </a:moveTo>
                    <a:lnTo>
                      <a:pt x="9525" y="0"/>
                    </a:lnTo>
                    <a:lnTo>
                      <a:pt x="9525" y="12020"/>
                    </a:lnTo>
                    <a:lnTo>
                      <a:pt x="0" y="19069"/>
                    </a:lnTo>
                    <a:lnTo>
                      <a:pt x="0" y="21600"/>
                    </a:lnTo>
                    <a:lnTo>
                      <a:pt x="10800" y="14551"/>
                    </a:lnTo>
                    <a:lnTo>
                      <a:pt x="21600" y="21600"/>
                    </a:lnTo>
                    <a:lnTo>
                      <a:pt x="21600" y="19069"/>
                    </a:lnTo>
                    <a:lnTo>
                      <a:pt x="12000" y="12020"/>
                    </a:lnTo>
                    <a:lnTo>
                      <a:pt x="120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-1" y="642644"/>
                <a:ext cx="297838" cy="2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86" y="0"/>
                    </a:move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13200" y="11660"/>
                      <a:pt x="13200" y="11660"/>
                      <a:pt x="13200" y="11660"/>
                    </a:cubicBezTo>
                    <a:cubicBezTo>
                      <a:pt x="10800" y="15865"/>
                      <a:pt x="10800" y="15865"/>
                      <a:pt x="10800" y="15865"/>
                    </a:cubicBezTo>
                    <a:cubicBezTo>
                      <a:pt x="8229" y="11660"/>
                      <a:pt x="8229" y="11660"/>
                      <a:pt x="8229" y="11660"/>
                    </a:cubicBezTo>
                    <a:cubicBezTo>
                      <a:pt x="10800" y="1338"/>
                      <a:pt x="10800" y="1338"/>
                      <a:pt x="10800" y="1338"/>
                    </a:cubicBezTo>
                    <a:cubicBezTo>
                      <a:pt x="7543" y="0"/>
                      <a:pt x="7543" y="0"/>
                      <a:pt x="7543" y="0"/>
                    </a:cubicBezTo>
                    <a:cubicBezTo>
                      <a:pt x="4629" y="765"/>
                      <a:pt x="0" y="3058"/>
                      <a:pt x="0" y="8411"/>
                    </a:cubicBezTo>
                    <a:cubicBezTo>
                      <a:pt x="0" y="16057"/>
                      <a:pt x="0" y="17586"/>
                      <a:pt x="0" y="17586"/>
                    </a:cubicBezTo>
                    <a:cubicBezTo>
                      <a:pt x="0" y="17586"/>
                      <a:pt x="171" y="21600"/>
                      <a:pt x="9771" y="21600"/>
                    </a:cubicBezTo>
                    <a:cubicBezTo>
                      <a:pt x="11657" y="21600"/>
                      <a:pt x="11657" y="21600"/>
                      <a:pt x="11657" y="21600"/>
                    </a:cubicBezTo>
                    <a:cubicBezTo>
                      <a:pt x="21257" y="21600"/>
                      <a:pt x="21600" y="17586"/>
                      <a:pt x="21600" y="17586"/>
                    </a:cubicBezTo>
                    <a:cubicBezTo>
                      <a:pt x="21600" y="17586"/>
                      <a:pt x="21600" y="16057"/>
                      <a:pt x="21600" y="8411"/>
                    </a:cubicBezTo>
                    <a:cubicBezTo>
                      <a:pt x="21600" y="3058"/>
                      <a:pt x="16800" y="765"/>
                      <a:pt x="1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72960" y="453749"/>
                <a:ext cx="148921" cy="174907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50" name="Shape 1450"/>
          <p:cNvSpPr/>
          <p:nvPr/>
        </p:nvSpPr>
        <p:spPr>
          <a:xfrm>
            <a:off x="2006737" y="1551820"/>
            <a:ext cx="5130525" cy="3165633"/>
          </a:xfrm>
          <a:prstGeom prst="ellipse">
            <a:avLst/>
          </a:prstGeom>
          <a:ln w="19050">
            <a:solidFill>
              <a:srgbClr val="C9394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53" name="Group 1453"/>
          <p:cNvGrpSpPr/>
          <p:nvPr/>
        </p:nvGrpSpPr>
        <p:grpSpPr>
          <a:xfrm>
            <a:off x="4188703" y="1028246"/>
            <a:ext cx="890127" cy="890127"/>
            <a:chOff x="0" y="0"/>
            <a:chExt cx="890125" cy="890125"/>
          </a:xfrm>
        </p:grpSpPr>
        <p:sp>
          <p:nvSpPr>
            <p:cNvPr id="1451" name="Shape 1451"/>
            <p:cNvSpPr/>
            <p:nvPr/>
          </p:nvSpPr>
          <p:spPr>
            <a:xfrm>
              <a:off x="-1" y="-1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130355" y="305362"/>
              <a:ext cx="71614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HTML</a:t>
              </a:r>
            </a:p>
          </p:txBody>
        </p:sp>
      </p:grpSp>
      <p:grpSp>
        <p:nvGrpSpPr>
          <p:cNvPr id="1456" name="Group 1456"/>
          <p:cNvGrpSpPr/>
          <p:nvPr/>
        </p:nvGrpSpPr>
        <p:grpSpPr>
          <a:xfrm>
            <a:off x="1734811" y="2039790"/>
            <a:ext cx="922979" cy="922979"/>
            <a:chOff x="-1" y="-1"/>
            <a:chExt cx="922978" cy="922978"/>
          </a:xfrm>
        </p:grpSpPr>
        <p:sp>
          <p:nvSpPr>
            <p:cNvPr id="1454" name="Shape 1454"/>
            <p:cNvSpPr/>
            <p:nvPr/>
          </p:nvSpPr>
          <p:spPr>
            <a:xfrm>
              <a:off x="-2" y="-2"/>
              <a:ext cx="922980" cy="92298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7684" y="194786"/>
              <a:ext cx="82072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Jave</a:t>
              </a:r>
            </a:p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Script</a:t>
              </a:r>
            </a:p>
          </p:txBody>
        </p:sp>
      </p:grpSp>
      <p:grpSp>
        <p:nvGrpSpPr>
          <p:cNvPr id="1459" name="Group 1459"/>
          <p:cNvGrpSpPr/>
          <p:nvPr/>
        </p:nvGrpSpPr>
        <p:grpSpPr>
          <a:xfrm>
            <a:off x="6124644" y="3710979"/>
            <a:ext cx="782039" cy="782039"/>
            <a:chOff x="-1" y="-1"/>
            <a:chExt cx="782038" cy="782038"/>
          </a:xfrm>
        </p:grpSpPr>
        <p:sp>
          <p:nvSpPr>
            <p:cNvPr id="1457" name="Shape 1457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4526" y="251316"/>
              <a:ext cx="55298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CL</a:t>
              </a:r>
            </a:p>
          </p:txBody>
        </p:sp>
      </p:grpSp>
      <p:grpSp>
        <p:nvGrpSpPr>
          <p:cNvPr id="1462" name="Group 1462"/>
          <p:cNvGrpSpPr/>
          <p:nvPr/>
        </p:nvGrpSpPr>
        <p:grpSpPr>
          <a:xfrm>
            <a:off x="6494978" y="2180731"/>
            <a:ext cx="782039" cy="782039"/>
            <a:chOff x="-1" y="-1"/>
            <a:chExt cx="782038" cy="782038"/>
          </a:xfrm>
        </p:grpSpPr>
        <p:sp>
          <p:nvSpPr>
            <p:cNvPr id="1460" name="Shape 1460"/>
            <p:cNvSpPr/>
            <p:nvPr/>
          </p:nvSpPr>
          <p:spPr>
            <a:xfrm>
              <a:off x="-2" y="-2"/>
              <a:ext cx="782040" cy="78204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14526" y="257666"/>
              <a:ext cx="552983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465" name="Group 1465"/>
          <p:cNvGrpSpPr/>
          <p:nvPr/>
        </p:nvGrpSpPr>
        <p:grpSpPr>
          <a:xfrm>
            <a:off x="1976827" y="3656935"/>
            <a:ext cx="890127" cy="890127"/>
            <a:chOff x="0" y="-1"/>
            <a:chExt cx="890125" cy="890125"/>
          </a:xfrm>
        </p:grpSpPr>
        <p:sp>
          <p:nvSpPr>
            <p:cNvPr id="1463" name="Shape 1463"/>
            <p:cNvSpPr/>
            <p:nvPr/>
          </p:nvSpPr>
          <p:spPr>
            <a:xfrm>
              <a:off x="-1" y="-2"/>
              <a:ext cx="890127" cy="890127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8473" y="305362"/>
              <a:ext cx="873180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方正兰亭黑简体"/>
                  <a:ea typeface="方正兰亭黑简体"/>
                  <a:cs typeface="方正兰亭黑简体"/>
                  <a:sym typeface="方正兰亭黑简体"/>
                </a:defRPr>
              </a:lvl1pPr>
            </a:lstStyle>
            <a:p>
              <a:r>
                <a:t>MySQL</a:t>
              </a:r>
            </a:p>
          </p:txBody>
        </p:sp>
      </p:grpSp>
      <p:sp>
        <p:nvSpPr>
          <p:cNvPr id="1466" name="Shape 1466"/>
          <p:cNvSpPr/>
          <p:nvPr/>
        </p:nvSpPr>
        <p:spPr>
          <a:xfrm>
            <a:off x="3946866" y="2553591"/>
            <a:ext cx="1264030" cy="1247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spcBef>
                <a:spcPts val="400"/>
              </a:spcBef>
              <a:defRPr sz="2200" b="1">
                <a:solidFill>
                  <a:srgbClr val="212121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  <a:p>
            <a:pPr>
              <a:spcBef>
                <a:spcPts val="500"/>
              </a:spcBef>
              <a:defRPr sz="25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grpId="4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3" presetClass="entr" presetSubtype="16" fill="hold" grpId="5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23" presetClass="entr" presetSubtype="16" fill="hold" grpId="6" nodeType="afterEffect">
                                  <p:stCondLst>
                                    <p:cond delay="8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00"/>
                            </p:stCondLst>
                            <p:childTnLst>
                              <p:par>
                                <p:cTn id="36" presetID="23" presetClass="entr" presetSubtype="16" fill="hold" grpId="7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" grpId="1" animBg="1" advAuto="0"/>
      <p:bldP spid="1450" grpId="2" animBg="1" advAuto="0"/>
      <p:bldP spid="1453" grpId="3" animBg="1" advAuto="0"/>
      <p:bldP spid="1456" grpId="7" animBg="1" advAuto="0"/>
      <p:bldP spid="1459" grpId="5" animBg="1" advAuto="0"/>
      <p:bldP spid="1462" grpId="4" animBg="1" advAuto="0"/>
      <p:bldP spid="1465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Shape 1468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实战内容</a:t>
            </a:r>
          </a:p>
        </p:txBody>
      </p:sp>
      <p:pic>
        <p:nvPicPr>
          <p:cNvPr id="1469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415975" y="1452521"/>
            <a:ext cx="4413617" cy="2568246"/>
          </a:xfrm>
          <a:prstGeom prst="rect">
            <a:avLst/>
          </a:prstGeom>
          <a:ln w="12700">
            <a:miter lim="400000"/>
          </a:ln>
        </p:spPr>
      </p:pic>
      <p:sp>
        <p:nvSpPr>
          <p:cNvPr id="1470" name="Shape 1470"/>
          <p:cNvSpPr/>
          <p:nvPr/>
        </p:nvSpPr>
        <p:spPr>
          <a:xfrm>
            <a:off x="3935729" y="4271440"/>
            <a:ext cx="1628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项目主页截图</a:t>
            </a:r>
          </a:p>
        </p:txBody>
      </p:sp>
      <p:pic>
        <p:nvPicPr>
          <p:cNvPr id="1471" name="image6.jpeg"/>
          <p:cNvPicPr>
            <a:picLocks noChangeAspect="1"/>
          </p:cNvPicPr>
          <p:nvPr/>
        </p:nvPicPr>
        <p:blipFill>
          <a:blip r:embed="rId2">
            <a:extLst/>
          </a:blip>
          <a:srcRect t="6242" b="6242"/>
          <a:stretch>
            <a:fillRect/>
          </a:stretch>
        </p:blipFill>
        <p:spPr>
          <a:xfrm>
            <a:off x="2328674" y="1350921"/>
            <a:ext cx="4588218" cy="26698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4" name="Group 1474"/>
          <p:cNvGrpSpPr/>
          <p:nvPr/>
        </p:nvGrpSpPr>
        <p:grpSpPr>
          <a:xfrm>
            <a:off x="642475" y="1511774"/>
            <a:ext cx="1428752" cy="458790"/>
            <a:chOff x="0" y="0"/>
            <a:chExt cx="1428750" cy="458789"/>
          </a:xfrm>
        </p:grpSpPr>
        <p:sp>
          <p:nvSpPr>
            <p:cNvPr id="1472" name="Shape 147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编写用例</a:t>
              </a:r>
            </a:p>
          </p:txBody>
        </p:sp>
      </p:grpSp>
      <p:sp>
        <p:nvSpPr>
          <p:cNvPr id="1475" name="Shape 1475"/>
          <p:cNvSpPr/>
          <p:nvPr/>
        </p:nvSpPr>
        <p:spPr>
          <a:xfrm rot="16200000">
            <a:off x="2208677" y="1575276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78" name="Group 1478"/>
          <p:cNvGrpSpPr/>
          <p:nvPr/>
        </p:nvGrpSpPr>
        <p:grpSpPr>
          <a:xfrm>
            <a:off x="692837" y="2438874"/>
            <a:ext cx="1428751" cy="458790"/>
            <a:chOff x="0" y="0"/>
            <a:chExt cx="1428750" cy="458789"/>
          </a:xfrm>
        </p:grpSpPr>
        <p:sp>
          <p:nvSpPr>
            <p:cNvPr id="1476" name="Shape 147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可视化执行</a:t>
              </a:r>
            </a:p>
          </p:txBody>
        </p:sp>
      </p:grpSp>
      <p:sp>
        <p:nvSpPr>
          <p:cNvPr id="1479" name="Shape 1479"/>
          <p:cNvSpPr/>
          <p:nvPr/>
        </p:nvSpPr>
        <p:spPr>
          <a:xfrm rot="16200000">
            <a:off x="2259039" y="2502374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2" name="Group 1482"/>
          <p:cNvGrpSpPr/>
          <p:nvPr/>
        </p:nvGrpSpPr>
        <p:grpSpPr>
          <a:xfrm>
            <a:off x="693954" y="3421077"/>
            <a:ext cx="1428751" cy="458790"/>
            <a:chOff x="0" y="0"/>
            <a:chExt cx="1428750" cy="458789"/>
          </a:xfrm>
        </p:grpSpPr>
        <p:sp>
          <p:nvSpPr>
            <p:cNvPr id="1480" name="Shape 148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测试驱动</a:t>
              </a:r>
            </a:p>
          </p:txBody>
        </p:sp>
      </p:grpSp>
      <p:sp>
        <p:nvSpPr>
          <p:cNvPr id="1483" name="Shape 1483"/>
          <p:cNvSpPr/>
          <p:nvPr/>
        </p:nvSpPr>
        <p:spPr>
          <a:xfrm rot="16200000">
            <a:off x="2260156" y="3484579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486" name="Group 1486"/>
          <p:cNvGrpSpPr/>
          <p:nvPr/>
        </p:nvGrpSpPr>
        <p:grpSpPr>
          <a:xfrm>
            <a:off x="7174372" y="1484222"/>
            <a:ext cx="1428752" cy="458790"/>
            <a:chOff x="0" y="0"/>
            <a:chExt cx="1428750" cy="458789"/>
          </a:xfrm>
        </p:grpSpPr>
        <p:sp>
          <p:nvSpPr>
            <p:cNvPr id="1484" name="Shape 1484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22394" y="24924"/>
              <a:ext cx="1383963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跨平台运行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7224734" y="2411322"/>
            <a:ext cx="1428752" cy="458790"/>
            <a:chOff x="0" y="0"/>
            <a:chExt cx="1428750" cy="458789"/>
          </a:xfrm>
        </p:grpSpPr>
        <p:sp>
          <p:nvSpPr>
            <p:cNvPr id="1487" name="Shape 1487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2394" y="5874"/>
              <a:ext cx="1383963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测试报告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7225851" y="3393526"/>
            <a:ext cx="1428752" cy="458790"/>
            <a:chOff x="0" y="0"/>
            <a:chExt cx="1428750" cy="458789"/>
          </a:xfrm>
        </p:grpSpPr>
        <p:sp>
          <p:nvSpPr>
            <p:cNvPr id="1490" name="Shape 149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多种请求类型</a:t>
              </a:r>
            </a:p>
          </p:txBody>
        </p:sp>
      </p:grpSp>
      <p:sp>
        <p:nvSpPr>
          <p:cNvPr id="1493" name="Shape 1493"/>
          <p:cNvSpPr/>
          <p:nvPr/>
        </p:nvSpPr>
        <p:spPr>
          <a:xfrm rot="5400000">
            <a:off x="6809251" y="1575274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4" name="Shape 1494"/>
          <p:cNvSpPr/>
          <p:nvPr/>
        </p:nvSpPr>
        <p:spPr>
          <a:xfrm rot="5400000">
            <a:off x="6809251" y="2474823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95" name="Shape 1495"/>
          <p:cNvSpPr/>
          <p:nvPr/>
        </p:nvSpPr>
        <p:spPr>
          <a:xfrm rot="5400000">
            <a:off x="6809251" y="348457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" grpId="1" animBg="1" advAuto="0"/>
      <p:bldP spid="1470" grpId="2" animBg="1" advAuto="0"/>
      <p:bldP spid="1471" grpId="3" animBg="1" advAuto="0"/>
      <p:bldP spid="1474" grpId="4" animBg="1" advAuto="0"/>
      <p:bldP spid="1475" grpId="5" animBg="1" advAuto="0"/>
      <p:bldP spid="1478" grpId="6" animBg="1" advAuto="0"/>
      <p:bldP spid="1479" grpId="7" animBg="1" advAuto="0"/>
      <p:bldP spid="1482" grpId="8" animBg="1" advAuto="0"/>
      <p:bldP spid="1483" grpId="9" animBg="1" advAuto="0"/>
      <p:bldP spid="1486" grpId="10" animBg="1" advAuto="0"/>
      <p:bldP spid="1489" grpId="11" animBg="1" advAuto="0"/>
      <p:bldP spid="1492" grpId="12" animBg="1" advAuto="0"/>
      <p:bldP spid="1493" grpId="13" animBg="1" advAuto="0"/>
      <p:bldP spid="1494" grpId="14" animBg="1" advAuto="0"/>
      <p:bldP spid="1495" grpId="1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/>
          <p:nvPr/>
        </p:nvSpPr>
        <p:spPr>
          <a:xfrm>
            <a:off x="3710225" y="346790"/>
            <a:ext cx="2390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能学到的技术</a:t>
            </a:r>
          </a:p>
        </p:txBody>
      </p:sp>
      <p:grpSp>
        <p:nvGrpSpPr>
          <p:cNvPr id="1500" name="Group 1500"/>
          <p:cNvGrpSpPr/>
          <p:nvPr/>
        </p:nvGrpSpPr>
        <p:grpSpPr>
          <a:xfrm>
            <a:off x="1480675" y="1456672"/>
            <a:ext cx="1428752" cy="458790"/>
            <a:chOff x="0" y="0"/>
            <a:chExt cx="1428750" cy="458789"/>
          </a:xfrm>
        </p:grpSpPr>
        <p:sp>
          <p:nvSpPr>
            <p:cNvPr id="1498" name="Shape 149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python</a:t>
              </a:r>
            </a:p>
          </p:txBody>
        </p:sp>
      </p:grpSp>
      <p:sp>
        <p:nvSpPr>
          <p:cNvPr id="1501" name="Shape 1501"/>
          <p:cNvSpPr/>
          <p:nvPr/>
        </p:nvSpPr>
        <p:spPr>
          <a:xfrm rot="16200000">
            <a:off x="3046877" y="1520172"/>
            <a:ext cx="215900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4" name="Group 1504"/>
          <p:cNvGrpSpPr/>
          <p:nvPr/>
        </p:nvGrpSpPr>
        <p:grpSpPr>
          <a:xfrm>
            <a:off x="1531036" y="2383771"/>
            <a:ext cx="1428752" cy="458790"/>
            <a:chOff x="0" y="0"/>
            <a:chExt cx="1428750" cy="458789"/>
          </a:xfrm>
        </p:grpSpPr>
        <p:sp>
          <p:nvSpPr>
            <p:cNvPr id="1502" name="Shape 150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Flask</a:t>
              </a:r>
            </a:p>
          </p:txBody>
        </p:sp>
      </p:grpSp>
      <p:sp>
        <p:nvSpPr>
          <p:cNvPr id="1505" name="Shape 1505"/>
          <p:cNvSpPr/>
          <p:nvPr/>
        </p:nvSpPr>
        <p:spPr>
          <a:xfrm rot="16200000">
            <a:off x="3097239" y="2447271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08" name="Group 1508"/>
          <p:cNvGrpSpPr/>
          <p:nvPr/>
        </p:nvGrpSpPr>
        <p:grpSpPr>
          <a:xfrm>
            <a:off x="1532153" y="3365975"/>
            <a:ext cx="1428752" cy="458790"/>
            <a:chOff x="0" y="0"/>
            <a:chExt cx="1428750" cy="458789"/>
          </a:xfrm>
        </p:grpSpPr>
        <p:sp>
          <p:nvSpPr>
            <p:cNvPr id="1506" name="Shape 150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09" name="Shape 1509"/>
          <p:cNvSpPr/>
          <p:nvPr/>
        </p:nvSpPr>
        <p:spPr>
          <a:xfrm rot="16200000">
            <a:off x="3098356" y="3429475"/>
            <a:ext cx="215901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12" name="Group 1512"/>
          <p:cNvGrpSpPr/>
          <p:nvPr/>
        </p:nvGrpSpPr>
        <p:grpSpPr>
          <a:xfrm>
            <a:off x="6911816" y="1387703"/>
            <a:ext cx="1428752" cy="458790"/>
            <a:chOff x="0" y="0"/>
            <a:chExt cx="1428750" cy="458789"/>
          </a:xfrm>
        </p:grpSpPr>
        <p:sp>
          <p:nvSpPr>
            <p:cNvPr id="1510" name="Shape 1510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mysql</a:t>
              </a:r>
            </a:p>
          </p:txBody>
        </p:sp>
      </p:grpSp>
      <p:grpSp>
        <p:nvGrpSpPr>
          <p:cNvPr id="1515" name="Group 1515"/>
          <p:cNvGrpSpPr/>
          <p:nvPr/>
        </p:nvGrpSpPr>
        <p:grpSpPr>
          <a:xfrm>
            <a:off x="6962178" y="2314804"/>
            <a:ext cx="1428752" cy="458790"/>
            <a:chOff x="0" y="0"/>
            <a:chExt cx="1428750" cy="458789"/>
          </a:xfrm>
        </p:grpSpPr>
        <p:sp>
          <p:nvSpPr>
            <p:cNvPr id="1513" name="Shape 1513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son</a:t>
              </a:r>
            </a:p>
          </p:txBody>
        </p:sp>
      </p:grpSp>
      <p:grpSp>
        <p:nvGrpSpPr>
          <p:cNvPr id="1518" name="Group 1518"/>
          <p:cNvGrpSpPr/>
          <p:nvPr/>
        </p:nvGrpSpPr>
        <p:grpSpPr>
          <a:xfrm>
            <a:off x="6963295" y="3297008"/>
            <a:ext cx="1428752" cy="458790"/>
            <a:chOff x="0" y="0"/>
            <a:chExt cx="1428750" cy="458789"/>
          </a:xfrm>
        </p:grpSpPr>
        <p:sp>
          <p:nvSpPr>
            <p:cNvPr id="1516" name="Shape 1516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2394" y="63024"/>
              <a:ext cx="138396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519" name="Shape 1519"/>
          <p:cNvSpPr/>
          <p:nvPr/>
        </p:nvSpPr>
        <p:spPr>
          <a:xfrm rot="5400000">
            <a:off x="6546694" y="147875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0" name="Shape 1520"/>
          <p:cNvSpPr/>
          <p:nvPr/>
        </p:nvSpPr>
        <p:spPr>
          <a:xfrm rot="5400000">
            <a:off x="6546694" y="2378305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21" name="Shape 1521"/>
          <p:cNvSpPr/>
          <p:nvPr/>
        </p:nvSpPr>
        <p:spPr>
          <a:xfrm rot="5400000">
            <a:off x="6546694" y="3388059"/>
            <a:ext cx="215902" cy="331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24" name="Group 1524"/>
          <p:cNvGrpSpPr/>
          <p:nvPr/>
        </p:nvGrpSpPr>
        <p:grpSpPr>
          <a:xfrm>
            <a:off x="4165179" y="1484222"/>
            <a:ext cx="1428752" cy="458790"/>
            <a:chOff x="0" y="0"/>
            <a:chExt cx="1428750" cy="458789"/>
          </a:xfrm>
        </p:grpSpPr>
        <p:sp>
          <p:nvSpPr>
            <p:cNvPr id="1522" name="Shape 1522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2394" y="43974"/>
              <a:ext cx="1383963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pytest</a:t>
              </a:r>
            </a:p>
          </p:txBody>
        </p:sp>
      </p:grpSp>
      <p:grpSp>
        <p:nvGrpSpPr>
          <p:cNvPr id="1527" name="Group 1527"/>
          <p:cNvGrpSpPr/>
          <p:nvPr/>
        </p:nvGrpSpPr>
        <p:grpSpPr>
          <a:xfrm>
            <a:off x="4215541" y="2411322"/>
            <a:ext cx="1428752" cy="458790"/>
            <a:chOff x="0" y="0"/>
            <a:chExt cx="1428750" cy="458789"/>
          </a:xfrm>
        </p:grpSpPr>
        <p:sp>
          <p:nvSpPr>
            <p:cNvPr id="1525" name="Shape 1525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2394" y="31274"/>
              <a:ext cx="138396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web</a:t>
              </a:r>
            </a:p>
          </p:txBody>
        </p:sp>
      </p:grpSp>
      <p:grpSp>
        <p:nvGrpSpPr>
          <p:cNvPr id="1530" name="Group 1530"/>
          <p:cNvGrpSpPr/>
          <p:nvPr/>
        </p:nvGrpSpPr>
        <p:grpSpPr>
          <a:xfrm>
            <a:off x="4216658" y="3393526"/>
            <a:ext cx="1428752" cy="458790"/>
            <a:chOff x="0" y="0"/>
            <a:chExt cx="1428750" cy="458789"/>
          </a:xfrm>
        </p:grpSpPr>
        <p:sp>
          <p:nvSpPr>
            <p:cNvPr id="1528" name="Shape 1528"/>
            <p:cNvSpPr/>
            <p:nvPr/>
          </p:nvSpPr>
          <p:spPr>
            <a:xfrm>
              <a:off x="0" y="-1"/>
              <a:ext cx="1428751" cy="458790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2394" y="63024"/>
              <a:ext cx="1383963" cy="332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ajax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" grpId="1" animBg="1" advAuto="0"/>
      <p:bldP spid="1501" grpId="2" animBg="1" advAuto="0"/>
      <p:bldP spid="1504" grpId="3" animBg="1" advAuto="0"/>
      <p:bldP spid="1505" grpId="4" animBg="1" advAuto="0"/>
      <p:bldP spid="1508" grpId="5" animBg="1" advAuto="0"/>
      <p:bldP spid="1509" grpId="6" animBg="1" advAuto="0"/>
      <p:bldP spid="1512" grpId="7" animBg="1" advAuto="0"/>
      <p:bldP spid="1515" grpId="8" animBg="1" advAuto="0"/>
      <p:bldP spid="1518" grpId="9" animBg="1" advAuto="0"/>
      <p:bldP spid="1519" grpId="10" animBg="1" advAuto="0"/>
      <p:bldP spid="1520" grpId="11" animBg="1" advAuto="0"/>
      <p:bldP spid="1521" grpId="12" animBg="1" advAuto="0"/>
      <p:bldP spid="1524" grpId="13" animBg="1" advAuto="0"/>
      <p:bldP spid="1527" grpId="14" animBg="1" advAuto="0"/>
      <p:bldP spid="1530" grpId="1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Shape 1532"/>
          <p:cNvSpPr/>
          <p:nvPr/>
        </p:nvSpPr>
        <p:spPr>
          <a:xfrm>
            <a:off x="3856580" y="503404"/>
            <a:ext cx="139540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总    结</a:t>
            </a:r>
          </a:p>
        </p:txBody>
      </p:sp>
      <p:sp>
        <p:nvSpPr>
          <p:cNvPr id="1533" name="Shape 1533"/>
          <p:cNvSpPr/>
          <p:nvPr/>
        </p:nvSpPr>
        <p:spPr>
          <a:xfrm>
            <a:off x="2566583" y="2148175"/>
            <a:ext cx="82296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本节课我们学到了什么？</a:t>
            </a:r>
          </a:p>
        </p:txBody>
      </p:sp>
      <p:sp>
        <p:nvSpPr>
          <p:cNvPr id="1534" name="Shape 1534"/>
          <p:cNvSpPr/>
          <p:nvPr/>
        </p:nvSpPr>
        <p:spPr>
          <a:xfrm>
            <a:off x="2566583" y="2846401"/>
            <a:ext cx="822960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用例会和哪些内容关联？</a:t>
            </a:r>
          </a:p>
        </p:txBody>
      </p:sp>
      <p:pic>
        <p:nvPicPr>
          <p:cNvPr id="1535" name="image7.gi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" grpId="1" animBg="1" advAuto="0"/>
      <p:bldP spid="1534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/>
          <p:nvPr/>
        </p:nvSpPr>
        <p:spPr>
          <a:xfrm>
            <a:off x="3757931" y="2091357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谢谢观赏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/>
          <p:nvPr/>
        </p:nvSpPr>
        <p:spPr>
          <a:xfrm>
            <a:off x="3340926" y="2017752"/>
            <a:ext cx="298284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第一节 需求分析</a:t>
            </a:r>
            <a:r>
              <a:rPr>
                <a:solidFill>
                  <a:srgbClr val="C94251"/>
                </a:solidFill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>
            <a:off x="1281431" y="575389"/>
            <a:ext cx="6581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一个自动化测试平台应该包含哪些功能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191296" y="26481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批量测试用例的运行</a:t>
            </a:r>
          </a:p>
        </p:txBody>
      </p:sp>
      <p:sp>
        <p:nvSpPr>
          <p:cNvPr id="1545" name="Shape 1545"/>
          <p:cNvSpPr/>
          <p:nvPr/>
        </p:nvSpPr>
        <p:spPr>
          <a:xfrm>
            <a:off x="1187623" y="18961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测试用例的增删查改</a:t>
            </a:r>
          </a:p>
        </p:txBody>
      </p:sp>
      <p:sp>
        <p:nvSpPr>
          <p:cNvPr id="1546" name="Shape 1546"/>
          <p:cNvSpPr/>
          <p:nvPr/>
        </p:nvSpPr>
        <p:spPr>
          <a:xfrm>
            <a:off x="1208311" y="34016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用例运行结果的查看</a:t>
            </a:r>
          </a:p>
        </p:txBody>
      </p:sp>
      <p:sp>
        <p:nvSpPr>
          <p:cNvPr id="1547" name="Shape 1547"/>
          <p:cNvSpPr/>
          <p:nvPr/>
        </p:nvSpPr>
        <p:spPr>
          <a:xfrm>
            <a:off x="4215632" y="26481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测试流程用例的运行</a:t>
            </a:r>
          </a:p>
        </p:txBody>
      </p:sp>
      <p:sp>
        <p:nvSpPr>
          <p:cNvPr id="1548" name="Shape 1548"/>
          <p:cNvSpPr/>
          <p:nvPr/>
        </p:nvSpPr>
        <p:spPr>
          <a:xfrm>
            <a:off x="4211959" y="18961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单个测试用例的运行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215632" y="3400183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测试报告的展示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2" animBg="1" advAuto="0"/>
      <p:bldP spid="1545" grpId="1" animBg="1" advAuto="0"/>
      <p:bldP spid="1546" grpId="3" animBg="1" advAuto="0"/>
      <p:bldP spid="1547" grpId="5" animBg="1" advAuto="0"/>
      <p:bldP spid="1548" grpId="4" animBg="1" advAuto="0"/>
      <p:bldP spid="1549" grpId="6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/>
          <p:nvPr/>
        </p:nvSpPr>
        <p:spPr>
          <a:xfrm>
            <a:off x="2233932" y="499189"/>
            <a:ext cx="4676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开发中会用到的技术和配置</a:t>
            </a:r>
          </a:p>
        </p:txBody>
      </p:sp>
      <p:sp>
        <p:nvSpPr>
          <p:cNvPr id="1552" name="Shape 1552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Mysql 数据库管理</a:t>
            </a:r>
          </a:p>
        </p:txBody>
      </p:sp>
      <p:sp>
        <p:nvSpPr>
          <p:cNvPr id="1553" name="Shape 1553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  开发语言</a:t>
            </a:r>
          </a:p>
        </p:txBody>
      </p:sp>
      <p:sp>
        <p:nvSpPr>
          <p:cNvPr id="1554" name="Shape 1554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JavaScript 前后端交互</a:t>
            </a:r>
          </a:p>
        </p:txBody>
      </p:sp>
      <p:sp>
        <p:nvSpPr>
          <p:cNvPr id="1555" name="Shape 1555"/>
          <p:cNvSpPr/>
          <p:nvPr/>
        </p:nvSpPr>
        <p:spPr>
          <a:xfrm>
            <a:off x="4215632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Html 页面的展示</a:t>
            </a:r>
          </a:p>
        </p:txBody>
      </p:sp>
      <p:sp>
        <p:nvSpPr>
          <p:cNvPr id="1556" name="Shape 1556"/>
          <p:cNvSpPr/>
          <p:nvPr/>
        </p:nvSpPr>
        <p:spPr>
          <a:xfrm>
            <a:off x="4211959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Flask WEB开发框架</a:t>
            </a:r>
          </a:p>
        </p:txBody>
      </p:sp>
      <p:sp>
        <p:nvSpPr>
          <p:cNvPr id="1557" name="Shape 1557"/>
          <p:cNvSpPr/>
          <p:nvPr/>
        </p:nvSpPr>
        <p:spPr>
          <a:xfrm>
            <a:off x="4215632" y="3196983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Json 数据格式处理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" grpId="2" animBg="1" advAuto="0"/>
      <p:bldP spid="1553" grpId="1" animBg="1" advAuto="0"/>
      <p:bldP spid="1554" grpId="3" animBg="1" advAuto="0"/>
      <p:bldP spid="1555" grpId="5" animBg="1" advAuto="0"/>
      <p:bldP spid="1556" grpId="4" animBg="1" advAuto="0"/>
      <p:bldP spid="1557" grpId="6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468312" y="480975"/>
            <a:ext cx="8229601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7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62" name="Group 1562"/>
          <p:cNvGrpSpPr/>
          <p:nvPr/>
        </p:nvGrpSpPr>
        <p:grpSpPr>
          <a:xfrm>
            <a:off x="3631134" y="3372695"/>
            <a:ext cx="1681448" cy="539332"/>
            <a:chOff x="0" y="0"/>
            <a:chExt cx="1681447" cy="539330"/>
          </a:xfrm>
        </p:grpSpPr>
        <p:sp>
          <p:nvSpPr>
            <p:cNvPr id="1560" name="Shape 1560"/>
            <p:cNvSpPr/>
            <p:nvPr/>
          </p:nvSpPr>
          <p:spPr>
            <a:xfrm>
              <a:off x="0" y="0"/>
              <a:ext cx="1681448" cy="539331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26326" y="36765"/>
              <a:ext cx="1628796" cy="465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database</a:t>
              </a:r>
            </a:p>
          </p:txBody>
        </p:sp>
      </p:grpSp>
      <p:grpSp>
        <p:nvGrpSpPr>
          <p:cNvPr id="1565" name="Group 1565"/>
          <p:cNvGrpSpPr/>
          <p:nvPr/>
        </p:nvGrpSpPr>
        <p:grpSpPr>
          <a:xfrm>
            <a:off x="1667417" y="3364794"/>
            <a:ext cx="1728787" cy="555133"/>
            <a:chOff x="0" y="0"/>
            <a:chExt cx="1728785" cy="555131"/>
          </a:xfrm>
        </p:grpSpPr>
        <p:sp>
          <p:nvSpPr>
            <p:cNvPr id="1563" name="Shape 1563"/>
            <p:cNvSpPr/>
            <p:nvPr/>
          </p:nvSpPr>
          <p:spPr>
            <a:xfrm>
              <a:off x="0" y="0"/>
              <a:ext cx="1728786" cy="55513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4" name="Shape 1564"/>
            <p:cNvSpPr/>
            <p:nvPr/>
          </p:nvSpPr>
          <p:spPr>
            <a:xfrm>
              <a:off x="27097" y="7109"/>
              <a:ext cx="1674592" cy="540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用户</a:t>
              </a:r>
            </a:p>
          </p:txBody>
        </p:sp>
      </p:grpSp>
      <p:grpSp>
        <p:nvGrpSpPr>
          <p:cNvPr id="1568" name="Group 1568"/>
          <p:cNvGrpSpPr/>
          <p:nvPr/>
        </p:nvGrpSpPr>
        <p:grpSpPr>
          <a:xfrm>
            <a:off x="6390251" y="3392400"/>
            <a:ext cx="1558582" cy="499922"/>
            <a:chOff x="0" y="0"/>
            <a:chExt cx="1558581" cy="499921"/>
          </a:xfrm>
        </p:grpSpPr>
        <p:sp>
          <p:nvSpPr>
            <p:cNvPr id="1566" name="Shape 1566"/>
            <p:cNvSpPr/>
            <p:nvPr/>
          </p:nvSpPr>
          <p:spPr>
            <a:xfrm>
              <a:off x="0" y="0"/>
              <a:ext cx="1558582" cy="49992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24402" y="34079"/>
              <a:ext cx="1509777" cy="431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son</a:t>
              </a:r>
            </a:p>
          </p:txBody>
        </p:sp>
      </p:grpSp>
      <p:grpSp>
        <p:nvGrpSpPr>
          <p:cNvPr id="1571" name="Group 1571"/>
          <p:cNvGrpSpPr/>
          <p:nvPr/>
        </p:nvGrpSpPr>
        <p:grpSpPr>
          <a:xfrm>
            <a:off x="1797832" y="1611735"/>
            <a:ext cx="1728787" cy="1008063"/>
            <a:chOff x="0" y="0"/>
            <a:chExt cx="1728785" cy="1008062"/>
          </a:xfrm>
        </p:grpSpPr>
        <p:sp>
          <p:nvSpPr>
            <p:cNvPr id="1569" name="Shape 1569"/>
            <p:cNvSpPr/>
            <p:nvPr/>
          </p:nvSpPr>
          <p:spPr>
            <a:xfrm>
              <a:off x="0" y="-1"/>
              <a:ext cx="1728786" cy="1008064"/>
            </a:xfrm>
            <a:prstGeom prst="ellipse">
              <a:avLst/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253174" y="280512"/>
              <a:ext cx="1222438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客户端</a:t>
              </a:r>
            </a:p>
          </p:txBody>
        </p:sp>
      </p:grpSp>
      <p:sp>
        <p:nvSpPr>
          <p:cNvPr id="1572" name="Shape 1572"/>
          <p:cNvSpPr/>
          <p:nvPr/>
        </p:nvSpPr>
        <p:spPr>
          <a:xfrm rot="10712067">
            <a:off x="3635802" y="2030509"/>
            <a:ext cx="1567596" cy="170515"/>
          </a:xfrm>
          <a:prstGeom prst="leftRightArrow">
            <a:avLst>
              <a:gd name="adj1" fmla="val 0"/>
              <a:gd name="adj2" fmla="val 203548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3994494" y="1625519"/>
            <a:ext cx="90011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ajax</a:t>
            </a:r>
          </a:p>
        </p:txBody>
      </p:sp>
      <p:sp>
        <p:nvSpPr>
          <p:cNvPr id="1574" name="Shape 1574"/>
          <p:cNvSpPr/>
          <p:nvPr/>
        </p:nvSpPr>
        <p:spPr>
          <a:xfrm rot="7691680">
            <a:off x="4575522" y="2872610"/>
            <a:ext cx="835498" cy="17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82" y="10800"/>
                </a:moveTo>
                <a:lnTo>
                  <a:pt x="4782" y="21600"/>
                </a:lnTo>
                <a:lnTo>
                  <a:pt x="0" y="10800"/>
                </a:lnTo>
                <a:lnTo>
                  <a:pt x="4782" y="0"/>
                </a:lnTo>
                <a:lnTo>
                  <a:pt x="4782" y="10800"/>
                </a:lnTo>
                <a:lnTo>
                  <a:pt x="16818" y="10800"/>
                </a:lnTo>
                <a:lnTo>
                  <a:pt x="16818" y="0"/>
                </a:lnTo>
                <a:lnTo>
                  <a:pt x="21600" y="10800"/>
                </a:lnTo>
                <a:lnTo>
                  <a:pt x="16818" y="21600"/>
                </a:lnTo>
                <a:lnTo>
                  <a:pt x="16818" y="10800"/>
                </a:lnTo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75" name="Shape 1575"/>
          <p:cNvSpPr/>
          <p:nvPr/>
        </p:nvSpPr>
        <p:spPr>
          <a:xfrm rot="10452925">
            <a:off x="6825630" y="2604715"/>
            <a:ext cx="194671" cy="73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578" name="Group 1578"/>
          <p:cNvGrpSpPr/>
          <p:nvPr/>
        </p:nvGrpSpPr>
        <p:grpSpPr>
          <a:xfrm>
            <a:off x="5204673" y="1683172"/>
            <a:ext cx="1871664" cy="865189"/>
            <a:chOff x="0" y="0"/>
            <a:chExt cx="1871663" cy="865187"/>
          </a:xfrm>
        </p:grpSpPr>
        <p:sp>
          <p:nvSpPr>
            <p:cNvPr id="1576" name="Shape 1576"/>
            <p:cNvSpPr/>
            <p:nvPr/>
          </p:nvSpPr>
          <p:spPr>
            <a:xfrm>
              <a:off x="-1" y="0"/>
              <a:ext cx="1871665" cy="8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806" y="0"/>
                  </a:lnTo>
                  <a:lnTo>
                    <a:pt x="21600" y="3882"/>
                  </a:lnTo>
                  <a:lnTo>
                    <a:pt x="21600" y="21600"/>
                  </a:lnTo>
                  <a:lnTo>
                    <a:pt x="1794" y="21600"/>
                  </a:lnTo>
                  <a:lnTo>
                    <a:pt x="0" y="17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77745" y="234475"/>
              <a:ext cx="1716173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sp>
        <p:nvSpPr>
          <p:cNvPr id="1579" name="Shape 1579"/>
          <p:cNvSpPr/>
          <p:nvPr/>
        </p:nvSpPr>
        <p:spPr>
          <a:xfrm rot="16200000">
            <a:off x="5735678" y="3292416"/>
            <a:ext cx="231478" cy="699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0" name="Shape 1580"/>
          <p:cNvSpPr/>
          <p:nvPr/>
        </p:nvSpPr>
        <p:spPr>
          <a:xfrm rot="44048">
            <a:off x="2564075" y="2767131"/>
            <a:ext cx="208206" cy="540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320"/>
                </a:moveTo>
                <a:lnTo>
                  <a:pt x="10800" y="0"/>
                </a:lnTo>
                <a:lnTo>
                  <a:pt x="21600" y="8320"/>
                </a:lnTo>
                <a:lnTo>
                  <a:pt x="10800" y="8320"/>
                </a:lnTo>
                <a:lnTo>
                  <a:pt x="10800" y="21600"/>
                </a:lnTo>
                <a:lnTo>
                  <a:pt x="10800" y="832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" grpId="1" animBg="1" advAuto="0"/>
      <p:bldP spid="1565" grpId="2" animBg="1" advAuto="0"/>
      <p:bldP spid="1568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Shape 1582"/>
          <p:cNvSpPr/>
          <p:nvPr/>
        </p:nvSpPr>
        <p:spPr>
          <a:xfrm>
            <a:off x="2699043" y="411652"/>
            <a:ext cx="385125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Flask 大型项目的结构</a:t>
            </a:r>
          </a:p>
        </p:txBody>
      </p:sp>
      <p:grpSp>
        <p:nvGrpSpPr>
          <p:cNvPr id="1585" name="Group 1585"/>
          <p:cNvGrpSpPr/>
          <p:nvPr/>
        </p:nvGrpSpPr>
        <p:grpSpPr>
          <a:xfrm>
            <a:off x="3650659" y="1254181"/>
            <a:ext cx="1948026" cy="624837"/>
            <a:chOff x="0" y="0"/>
            <a:chExt cx="1948025" cy="624835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1948026" cy="62483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30500" y="8001"/>
              <a:ext cx="1887025" cy="6088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我们的应用</a:t>
              </a:r>
            </a:p>
          </p:txBody>
        </p:sp>
      </p:grpSp>
      <p:grpSp>
        <p:nvGrpSpPr>
          <p:cNvPr id="1588" name="Group 1588"/>
          <p:cNvGrpSpPr/>
          <p:nvPr/>
        </p:nvGrpSpPr>
        <p:grpSpPr>
          <a:xfrm>
            <a:off x="1963228" y="2521242"/>
            <a:ext cx="1428751" cy="458788"/>
            <a:chOff x="0" y="0"/>
            <a:chExt cx="1428750" cy="458787"/>
          </a:xfrm>
        </p:grpSpPr>
        <p:sp>
          <p:nvSpPr>
            <p:cNvPr id="1586" name="Shape 158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test</a:t>
              </a:r>
            </a:p>
          </p:txBody>
        </p:sp>
      </p:grpSp>
      <p:grpSp>
        <p:nvGrpSpPr>
          <p:cNvPr id="1591" name="Group 1591"/>
          <p:cNvGrpSpPr/>
          <p:nvPr/>
        </p:nvGrpSpPr>
        <p:grpSpPr>
          <a:xfrm>
            <a:off x="5857365" y="2521242"/>
            <a:ext cx="1430338" cy="458788"/>
            <a:chOff x="0" y="0"/>
            <a:chExt cx="1430337" cy="458787"/>
          </a:xfrm>
        </p:grpSpPr>
        <p:sp>
          <p:nvSpPr>
            <p:cNvPr id="1589" name="Shape 1589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22394" y="31275"/>
              <a:ext cx="1385549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examples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4968365" y="3878709"/>
            <a:ext cx="1430339" cy="458788"/>
            <a:chOff x="0" y="0"/>
            <a:chExt cx="1430337" cy="458787"/>
          </a:xfrm>
        </p:grpSpPr>
        <p:sp>
          <p:nvSpPr>
            <p:cNvPr id="1592" name="Shape 1592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restful</a:t>
              </a:r>
            </a:p>
          </p:txBody>
        </p:sp>
      </p:grpSp>
      <p:grpSp>
        <p:nvGrpSpPr>
          <p:cNvPr id="1597" name="Group 1597"/>
          <p:cNvGrpSpPr/>
          <p:nvPr/>
        </p:nvGrpSpPr>
        <p:grpSpPr>
          <a:xfrm>
            <a:off x="3909502" y="2582348"/>
            <a:ext cx="1430339" cy="458788"/>
            <a:chOff x="0" y="0"/>
            <a:chExt cx="1430337" cy="458787"/>
          </a:xfrm>
        </p:grpSpPr>
        <p:sp>
          <p:nvSpPr>
            <p:cNvPr id="1595" name="Shape 1595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APP</a:t>
              </a:r>
            </a:p>
          </p:txBody>
        </p:sp>
      </p:grpSp>
      <p:sp>
        <p:nvSpPr>
          <p:cNvPr id="1598" name="Shape 1598"/>
          <p:cNvSpPr/>
          <p:nvPr/>
        </p:nvSpPr>
        <p:spPr>
          <a:xfrm>
            <a:off x="4514340" y="2048167"/>
            <a:ext cx="215901" cy="42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9" name="Shape 1599"/>
          <p:cNvSpPr/>
          <p:nvPr/>
        </p:nvSpPr>
        <p:spPr>
          <a:xfrm rot="2863986">
            <a:off x="3498253" y="2020092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00" name="Shape 1600"/>
          <p:cNvSpPr/>
          <p:nvPr/>
        </p:nvSpPr>
        <p:spPr>
          <a:xfrm rot="18829464">
            <a:off x="5495553" y="2014578"/>
            <a:ext cx="215901" cy="586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03" name="Group 1603"/>
          <p:cNvGrpSpPr/>
          <p:nvPr/>
        </p:nvGrpSpPr>
        <p:grpSpPr>
          <a:xfrm>
            <a:off x="3190365" y="3878709"/>
            <a:ext cx="1430339" cy="458788"/>
            <a:chOff x="0" y="0"/>
            <a:chExt cx="1430337" cy="458787"/>
          </a:xfrm>
        </p:grpSpPr>
        <p:sp>
          <p:nvSpPr>
            <p:cNvPr id="1601" name="Shape 1601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static</a:t>
              </a:r>
            </a:p>
          </p:txBody>
        </p:sp>
      </p:grpSp>
      <p:grpSp>
        <p:nvGrpSpPr>
          <p:cNvPr id="1606" name="Group 1606"/>
          <p:cNvGrpSpPr/>
          <p:nvPr/>
        </p:nvGrpSpPr>
        <p:grpSpPr>
          <a:xfrm>
            <a:off x="6746364" y="3878708"/>
            <a:ext cx="1430339" cy="458788"/>
            <a:chOff x="0" y="0"/>
            <a:chExt cx="1430337" cy="458787"/>
          </a:xfrm>
        </p:grpSpPr>
        <p:sp>
          <p:nvSpPr>
            <p:cNvPr id="1604" name="Shape 1604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result</a:t>
              </a:r>
            </a:p>
          </p:txBody>
        </p:sp>
      </p:grpSp>
      <p:grpSp>
        <p:nvGrpSpPr>
          <p:cNvPr id="1609" name="Group 1609"/>
          <p:cNvGrpSpPr/>
          <p:nvPr/>
        </p:nvGrpSpPr>
        <p:grpSpPr>
          <a:xfrm>
            <a:off x="1412365" y="3878709"/>
            <a:ext cx="1430339" cy="458788"/>
            <a:chOff x="0" y="0"/>
            <a:chExt cx="1430337" cy="458787"/>
          </a:xfrm>
        </p:grpSpPr>
        <p:sp>
          <p:nvSpPr>
            <p:cNvPr id="1607" name="Shape 1607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2395" y="31275"/>
              <a:ext cx="1385548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core</a:t>
              </a:r>
            </a:p>
          </p:txBody>
        </p:sp>
      </p:grpSp>
      <p:sp>
        <p:nvSpPr>
          <p:cNvPr id="1610" name="Shape 1610"/>
          <p:cNvSpPr/>
          <p:nvPr/>
        </p:nvSpPr>
        <p:spPr>
          <a:xfrm rot="19963109">
            <a:off x="2599938" y="337859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1" name="Shape 1611"/>
          <p:cNvSpPr/>
          <p:nvPr/>
        </p:nvSpPr>
        <p:spPr>
          <a:xfrm rot="12503773">
            <a:off x="5406638" y="3378504"/>
            <a:ext cx="1408472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2" name="Shape 1612"/>
          <p:cNvSpPr/>
          <p:nvPr/>
        </p:nvSpPr>
        <p:spPr>
          <a:xfrm rot="18144377">
            <a:off x="3859400" y="3406070"/>
            <a:ext cx="747937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3" name="Shape 1613"/>
          <p:cNvSpPr/>
          <p:nvPr/>
        </p:nvSpPr>
        <p:spPr>
          <a:xfrm rot="13916294">
            <a:off x="4746054" y="3406830"/>
            <a:ext cx="747936" cy="207963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" grpId="1" animBg="1" advAuto="0"/>
      <p:bldP spid="1588" grpId="5" animBg="1" advAuto="0"/>
      <p:bldP spid="1591" grpId="3" animBg="1" advAuto="0"/>
      <p:bldP spid="1594" grpId="6" animBg="1" advAuto="0"/>
      <p:bldP spid="1597" grpId="7" animBg="1" advAuto="0"/>
      <p:bldP spid="1598" grpId="2" animBg="1" advAuto="0"/>
      <p:bldP spid="1599" grpId="4" animBg="1" advAuto="0"/>
      <p:bldP spid="1600" grpId="8" animBg="1" advAuto="0"/>
      <p:bldP spid="1603" grpId="9" animBg="1" advAuto="0"/>
      <p:bldP spid="1606" grpId="10" animBg="1" advAuto="0"/>
      <p:bldP spid="1609" grpId="1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课程介绍</a:t>
            </a:r>
          </a:p>
        </p:txBody>
      </p:sp>
      <p:sp>
        <p:nvSpPr>
          <p:cNvPr id="1089" name="Shape 1089"/>
          <p:cNvSpPr/>
          <p:nvPr/>
        </p:nvSpPr>
        <p:spPr>
          <a:xfrm>
            <a:off x="981757" y="1089046"/>
            <a:ext cx="1221737" cy="47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500"/>
              </a:spcBef>
              <a:defRPr sz="22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课程内容</a:t>
            </a:r>
          </a:p>
        </p:txBody>
      </p:sp>
      <p:sp>
        <p:nvSpPr>
          <p:cNvPr id="1090" name="Shape 1090"/>
          <p:cNvSpPr/>
          <p:nvPr/>
        </p:nvSpPr>
        <p:spPr>
          <a:xfrm>
            <a:off x="1424962" y="1668807"/>
            <a:ext cx="4827920" cy="247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什么是测试开发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测试开发在企业的需求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课前技术储备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本门课我们做什么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我们可以学到什么</a:t>
            </a:r>
          </a:p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Shape 1615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第二节 开发环境搭建</a:t>
            </a:r>
          </a:p>
        </p:txBody>
      </p:sp>
      <p:pic>
        <p:nvPicPr>
          <p:cNvPr id="1616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/>
          <p:nvPr/>
        </p:nvSpPr>
        <p:spPr>
          <a:xfrm>
            <a:off x="3150687" y="359489"/>
            <a:ext cx="365982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安装python开发环境</a:t>
            </a:r>
          </a:p>
        </p:txBody>
      </p:sp>
      <p:sp>
        <p:nvSpPr>
          <p:cNvPr id="1621" name="Shape 1621"/>
          <p:cNvSpPr/>
          <p:nvPr/>
        </p:nvSpPr>
        <p:spPr>
          <a:xfrm>
            <a:off x="1199950" y="1772814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Python2和3的区别</a:t>
            </a:r>
          </a:p>
        </p:txBody>
      </p:sp>
      <p:sp>
        <p:nvSpPr>
          <p:cNvPr id="1622" name="Shape 1622"/>
          <p:cNvSpPr/>
          <p:nvPr/>
        </p:nvSpPr>
        <p:spPr>
          <a:xfrm>
            <a:off x="1199950" y="2796646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为什么选择python3</a:t>
            </a:r>
          </a:p>
        </p:txBody>
      </p:sp>
      <p:pic>
        <p:nvPicPr>
          <p:cNvPr id="1623" name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4936" y="1526146"/>
            <a:ext cx="3469069" cy="2313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1" grpId="1" animBg="1" advAuto="0"/>
      <p:bldP spid="1622" grpId="2" animBg="1" advAuto="0"/>
      <p:bldP spid="1623" grpId="3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5" name="image2.jpg"/>
          <p:cNvPicPr>
            <a:picLocks noChangeAspect="1"/>
          </p:cNvPicPr>
          <p:nvPr/>
        </p:nvPicPr>
        <p:blipFill>
          <a:blip r:embed="rId2">
            <a:extLst/>
          </a:blip>
          <a:srcRect l="55689" t="43997"/>
          <a:stretch>
            <a:fillRect/>
          </a:stretch>
        </p:blipFill>
        <p:spPr>
          <a:xfrm>
            <a:off x="6484715" y="2848743"/>
            <a:ext cx="2719571" cy="22884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6" name="Shape 1626"/>
          <p:cNvSpPr/>
          <p:nvPr/>
        </p:nvSpPr>
        <p:spPr>
          <a:xfrm>
            <a:off x="3150687" y="359489"/>
            <a:ext cx="2644261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选择并安装IDE</a:t>
            </a:r>
          </a:p>
        </p:txBody>
      </p:sp>
      <p:sp>
        <p:nvSpPr>
          <p:cNvPr id="1627" name="Shape 1627"/>
          <p:cNvSpPr/>
          <p:nvPr/>
        </p:nvSpPr>
        <p:spPr>
          <a:xfrm>
            <a:off x="1098350" y="1603797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Visual Studio Code 是微软推出的跨平台编辑器。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098350" y="2360929"/>
            <a:ext cx="856528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它采用经典的VS的UI布局，功能强大，扩展性很强。</a:t>
            </a:r>
          </a:p>
        </p:txBody>
      </p:sp>
      <p:grpSp>
        <p:nvGrpSpPr>
          <p:cNvPr id="1640" name="Group 1640"/>
          <p:cNvGrpSpPr/>
          <p:nvPr/>
        </p:nvGrpSpPr>
        <p:grpSpPr>
          <a:xfrm>
            <a:off x="4493147" y="1969059"/>
            <a:ext cx="3108941" cy="3110382"/>
            <a:chOff x="0" y="-1"/>
            <a:chExt cx="3108939" cy="3110380"/>
          </a:xfrm>
        </p:grpSpPr>
        <p:sp>
          <p:nvSpPr>
            <p:cNvPr id="1629" name="Shape 1629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82107" y="282827"/>
              <a:ext cx="2544726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945788" y="932894"/>
              <a:ext cx="70141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098035" y="2957304"/>
              <a:ext cx="70772" cy="70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5256258" y="2883160"/>
            <a:ext cx="1582719" cy="1282179"/>
            <a:chOff x="-150697" y="-1"/>
            <a:chExt cx="1582717" cy="1282177"/>
          </a:xfrm>
        </p:grpSpPr>
        <p:sp>
          <p:nvSpPr>
            <p:cNvPr id="1641" name="Shape 1641"/>
            <p:cNvSpPr/>
            <p:nvPr/>
          </p:nvSpPr>
          <p:spPr>
            <a:xfrm>
              <a:off x="-2" y="-2"/>
              <a:ext cx="1281276" cy="1282179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-150698" y="332270"/>
              <a:ext cx="1582718" cy="514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VScode介绍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" grpId="1" animBg="1" advAuto="0"/>
      <p:bldP spid="1628" grpId="2" animBg="1" advAuto="0"/>
      <p:bldP spid="1640" grpId="3" animBg="1" advAuto="0"/>
      <p:bldP spid="1643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/>
          <p:nvPr/>
        </p:nvSpPr>
        <p:spPr>
          <a:xfrm>
            <a:off x="3186431" y="499190"/>
            <a:ext cx="2771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安装配置数据库</a:t>
            </a:r>
          </a:p>
        </p:txBody>
      </p:sp>
      <p:sp>
        <p:nvSpPr>
          <p:cNvPr id="1646" name="Shape 1646"/>
          <p:cNvSpPr/>
          <p:nvPr/>
        </p:nvSpPr>
        <p:spPr>
          <a:xfrm>
            <a:off x="11912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配置环境变量</a:t>
            </a:r>
          </a:p>
        </p:txBody>
      </p:sp>
      <p:sp>
        <p:nvSpPr>
          <p:cNvPr id="1647" name="Shape 1647"/>
          <p:cNvSpPr/>
          <p:nvPr/>
        </p:nvSpPr>
        <p:spPr>
          <a:xfrm>
            <a:off x="11876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选择合适的版本下载</a:t>
            </a:r>
          </a:p>
        </p:txBody>
      </p:sp>
      <p:sp>
        <p:nvSpPr>
          <p:cNvPr id="1648" name="Shape 1648"/>
          <p:cNvSpPr/>
          <p:nvPr/>
        </p:nvSpPr>
        <p:spPr>
          <a:xfrm>
            <a:off x="47490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设置账号密码</a:t>
            </a:r>
          </a:p>
        </p:txBody>
      </p:sp>
      <p:sp>
        <p:nvSpPr>
          <p:cNvPr id="1649" name="Shape 1649"/>
          <p:cNvSpPr/>
          <p:nvPr/>
        </p:nvSpPr>
        <p:spPr>
          <a:xfrm>
            <a:off x="47453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安装到本地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" grpId="2" animBg="1" advAuto="0"/>
      <p:bldP spid="1647" grpId="1" animBg="1" advAuto="0"/>
      <p:bldP spid="1648" grpId="4" animBg="1" advAuto="0"/>
      <p:bldP spid="1649" grpId="3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Shape 1651"/>
          <p:cNvSpPr/>
          <p:nvPr/>
        </p:nvSpPr>
        <p:spPr>
          <a:xfrm>
            <a:off x="2509356" y="537290"/>
            <a:ext cx="412528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安装git并和GitHub关联</a:t>
            </a:r>
          </a:p>
        </p:txBody>
      </p:sp>
      <p:sp>
        <p:nvSpPr>
          <p:cNvPr id="1652" name="Shape 1652"/>
          <p:cNvSpPr/>
          <p:nvPr/>
        </p:nvSpPr>
        <p:spPr>
          <a:xfrm>
            <a:off x="11912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注册GitHub</a:t>
            </a:r>
          </a:p>
        </p:txBody>
      </p:sp>
      <p:sp>
        <p:nvSpPr>
          <p:cNvPr id="1653" name="Shape 1653"/>
          <p:cNvSpPr/>
          <p:nvPr/>
        </p:nvSpPr>
        <p:spPr>
          <a:xfrm>
            <a:off x="11876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下载并安装git</a:t>
            </a:r>
          </a:p>
        </p:txBody>
      </p:sp>
      <p:sp>
        <p:nvSpPr>
          <p:cNvPr id="1654" name="Shape 1654"/>
          <p:cNvSpPr/>
          <p:nvPr/>
        </p:nvSpPr>
        <p:spPr>
          <a:xfrm>
            <a:off x="39743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本地仓库和线上仓库同步</a:t>
            </a:r>
          </a:p>
        </p:txBody>
      </p:sp>
      <p:sp>
        <p:nvSpPr>
          <p:cNvPr id="1655" name="Shape 1655"/>
          <p:cNvSpPr/>
          <p:nvPr/>
        </p:nvSpPr>
        <p:spPr>
          <a:xfrm>
            <a:off x="39706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Git和VS code进行关联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" grpId="2" animBg="1" advAuto="0"/>
      <p:bldP spid="1653" grpId="1" animBg="1" advAuto="0"/>
      <p:bldP spid="1654" grpId="4" animBg="1" advAuto="0"/>
      <p:bldP spid="1655" grpId="3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Shape 1657"/>
          <p:cNvSpPr/>
          <p:nvPr/>
        </p:nvSpPr>
        <p:spPr>
          <a:xfrm>
            <a:off x="2742086" y="537290"/>
            <a:ext cx="365982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配置python虚拟环境</a:t>
            </a:r>
          </a:p>
        </p:txBody>
      </p:sp>
      <p:sp>
        <p:nvSpPr>
          <p:cNvPr id="1658" name="Shape 1658"/>
          <p:cNvSpPr/>
          <p:nvPr/>
        </p:nvSpPr>
        <p:spPr>
          <a:xfrm>
            <a:off x="1394496" y="27624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激活虚拟环境</a:t>
            </a:r>
          </a:p>
        </p:txBody>
      </p:sp>
      <p:sp>
        <p:nvSpPr>
          <p:cNvPr id="1659" name="Shape 1659"/>
          <p:cNvSpPr/>
          <p:nvPr/>
        </p:nvSpPr>
        <p:spPr>
          <a:xfrm>
            <a:off x="1390823" y="20104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安装第三方包virtualenv </a:t>
            </a:r>
          </a:p>
        </p:txBody>
      </p:sp>
      <p:sp>
        <p:nvSpPr>
          <p:cNvPr id="1660" name="Shape 1660"/>
          <p:cNvSpPr/>
          <p:nvPr/>
        </p:nvSpPr>
        <p:spPr>
          <a:xfrm>
            <a:off x="4685532" y="2724241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在虚拟环境中工作</a:t>
            </a:r>
          </a:p>
        </p:txBody>
      </p:sp>
      <p:sp>
        <p:nvSpPr>
          <p:cNvPr id="1661" name="Shape 1661"/>
          <p:cNvSpPr/>
          <p:nvPr/>
        </p:nvSpPr>
        <p:spPr>
          <a:xfrm>
            <a:off x="4681859" y="1972222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创建虚拟环境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" grpId="2" animBg="1" advAuto="0"/>
      <p:bldP spid="1659" grpId="1" animBg="1" advAuto="0"/>
      <p:bldP spid="1660" grpId="4" animBg="1" advAuto="0"/>
      <p:bldP spid="1661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Shape 1663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第三节 自动化测试知识回顾</a:t>
            </a:r>
          </a:p>
        </p:txBody>
      </p:sp>
      <p:pic>
        <p:nvPicPr>
          <p:cNvPr id="1664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Shape 1668"/>
          <p:cNvSpPr/>
          <p:nvPr/>
        </p:nvSpPr>
        <p:spPr>
          <a:xfrm>
            <a:off x="2822187" y="713387"/>
            <a:ext cx="317315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MOCK接口的编写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F95877-E5FC-4DEB-A1F5-A59E0BB58F56}"/>
              </a:ext>
            </a:extLst>
          </p:cNvPr>
          <p:cNvSpPr txBox="1"/>
          <p:nvPr/>
        </p:nvSpPr>
        <p:spPr>
          <a:xfrm>
            <a:off x="1042148" y="1627093"/>
            <a:ext cx="5199496" cy="397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from flask import Flask, </a:t>
            </a:r>
            <a:r>
              <a:rPr lang="en-US" altLang="zh-CN" dirty="0" err="1"/>
              <a:t>jsonify</a:t>
            </a:r>
            <a:r>
              <a:rPr lang="en-US" altLang="zh-CN" dirty="0"/>
              <a:t>, request</a:t>
            </a:r>
          </a:p>
          <a:p>
            <a:r>
              <a:rPr lang="en-US" altLang="zh-CN" dirty="0"/>
              <a:t>app = Flask(__name__)</a:t>
            </a:r>
          </a:p>
          <a:p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app.route</a:t>
            </a:r>
            <a:r>
              <a:rPr lang="en-US" altLang="zh-CN" dirty="0"/>
              <a:t>('/test', methods=['POST', 'GET'])</a:t>
            </a:r>
          </a:p>
          <a:p>
            <a:r>
              <a:rPr lang="en-US" altLang="zh-CN" dirty="0"/>
              <a:t>def test():</a:t>
            </a:r>
          </a:p>
          <a:p>
            <a:pPr lvl="2"/>
            <a:r>
              <a:rPr lang="en-US" altLang="zh-CN" dirty="0"/>
              <a:t>    dict1 = </a:t>
            </a:r>
            <a:r>
              <a:rPr lang="en-US" altLang="zh-CN" dirty="0" err="1"/>
              <a:t>request.get_json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    response = </a:t>
            </a:r>
            <a:r>
              <a:rPr lang="en-US" altLang="zh-CN" dirty="0" err="1"/>
              <a:t>jsonify</a:t>
            </a:r>
            <a:r>
              <a:rPr lang="en-US" altLang="zh-CN" dirty="0"/>
              <a:t>(dict1)</a:t>
            </a:r>
          </a:p>
          <a:p>
            <a:pPr lvl="2"/>
            <a:r>
              <a:rPr lang="en-US" altLang="zh-CN" dirty="0"/>
              <a:t>    return response</a:t>
            </a:r>
          </a:p>
          <a:p>
            <a:br>
              <a:rPr lang="en-US" altLang="zh-CN" dirty="0"/>
            </a:br>
            <a:r>
              <a:rPr lang="en-US" altLang="zh-CN" dirty="0"/>
              <a:t>if __name__ == '__main__’: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app.run</a:t>
            </a:r>
            <a:r>
              <a:rPr lang="en-US" altLang="zh-CN" dirty="0"/>
              <a:t>(host='0.0.0.0', port=2333, debug=True)</a:t>
            </a:r>
          </a:p>
          <a:p>
            <a:br>
              <a:rPr lang="en-US" altLang="zh-CN" dirty="0"/>
            </a:b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4ADC282-14ED-4278-8593-D83658190E75}"/>
              </a:ext>
            </a:extLst>
          </p:cNvPr>
          <p:cNvCxnSpPr/>
          <p:nvPr/>
        </p:nvCxnSpPr>
        <p:spPr>
          <a:xfrm flipV="1">
            <a:off x="5170394" y="1748118"/>
            <a:ext cx="1479177" cy="2891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7F1875E-C74C-44CF-B603-B5DD3EE076F7}"/>
              </a:ext>
            </a:extLst>
          </p:cNvPr>
          <p:cNvSpPr txBox="1"/>
          <p:nvPr/>
        </p:nvSpPr>
        <p:spPr>
          <a:xfrm>
            <a:off x="6649571" y="1627093"/>
            <a:ext cx="201593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导入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falsk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,</a:t>
            </a:r>
            <a:r>
              <a:rPr lang="zh-CN" altLang="en-US" dirty="0"/>
              <a:t>并实例化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FC6BB1F-62A0-4F8D-A94E-5E06168752EA}"/>
              </a:ext>
            </a:extLst>
          </p:cNvPr>
          <p:cNvCxnSpPr/>
          <p:nvPr/>
        </p:nvCxnSpPr>
        <p:spPr>
          <a:xfrm>
            <a:off x="5614147" y="2571750"/>
            <a:ext cx="880782" cy="1916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52BC78-819F-4494-97B0-9BB54ACA4461}"/>
              </a:ext>
            </a:extLst>
          </p:cNvPr>
          <p:cNvSpPr txBox="1"/>
          <p:nvPr/>
        </p:nvSpPr>
        <p:spPr>
          <a:xfrm>
            <a:off x="6649571" y="2667560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编写一个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MOCK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接口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65A91AB-AE16-4A43-A966-2A1CD69E2193}"/>
              </a:ext>
            </a:extLst>
          </p:cNvPr>
          <p:cNvCxnSpPr/>
          <p:nvPr/>
        </p:nvCxnSpPr>
        <p:spPr>
          <a:xfrm flipV="1">
            <a:off x="5614147" y="4175312"/>
            <a:ext cx="1129553" cy="1143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3651A71-2A55-438D-980B-C95F29FECB79}"/>
              </a:ext>
            </a:extLst>
          </p:cNvPr>
          <p:cNvSpPr txBox="1"/>
          <p:nvPr/>
        </p:nvSpPr>
        <p:spPr>
          <a:xfrm>
            <a:off x="6945406" y="3805984"/>
            <a:ext cx="199028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以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2333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为端口启动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Shape 1672"/>
          <p:cNvSpPr/>
          <p:nvPr/>
        </p:nvSpPr>
        <p:spPr>
          <a:xfrm>
            <a:off x="2235830" y="578917"/>
            <a:ext cx="435931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使用requests来驱动测试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994CBE-3B3D-48CA-AE6E-8C02D0E7C428}"/>
              </a:ext>
            </a:extLst>
          </p:cNvPr>
          <p:cNvSpPr txBox="1"/>
          <p:nvPr/>
        </p:nvSpPr>
        <p:spPr>
          <a:xfrm>
            <a:off x="1788460" y="2017059"/>
            <a:ext cx="3080326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requests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 = </a:t>
            </a:r>
            <a:r>
              <a:rPr lang="en-US" altLang="zh-CN" dirty="0" err="1"/>
              <a:t>requests.request</a:t>
            </a:r>
            <a:r>
              <a:rPr lang="en-US" altLang="zh-CN" dirty="0"/>
              <a:t>(**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r>
              <a:rPr lang="en-US" altLang="zh-CN" dirty="0"/>
              <a:t>assert  r. </a:t>
            </a:r>
            <a:r>
              <a:rPr lang="en-US" altLang="zh-CN" dirty="0" err="1"/>
              <a:t>status_code</a:t>
            </a:r>
            <a:r>
              <a:rPr lang="en-US" altLang="zh-CN" dirty="0"/>
              <a:t> == 200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AE81D71-C6D1-43A9-871B-2C4D56A5FECC}"/>
              </a:ext>
            </a:extLst>
          </p:cNvPr>
          <p:cNvCxnSpPr/>
          <p:nvPr/>
        </p:nvCxnSpPr>
        <p:spPr>
          <a:xfrm flipV="1">
            <a:off x="4188759" y="1862418"/>
            <a:ext cx="1358153" cy="3092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8FDDE51-47B2-4046-9F02-E08C6CD5D099}"/>
              </a:ext>
            </a:extLst>
          </p:cNvPr>
          <p:cNvSpPr txBox="1"/>
          <p:nvPr/>
        </p:nvSpPr>
        <p:spPr>
          <a:xfrm>
            <a:off x="6057900" y="1761565"/>
            <a:ext cx="143885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导入</a:t>
            </a:r>
            <a:r>
              <a:rPr lang="en-US" altLang="zh-CN" dirty="0"/>
              <a:t>requests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890F7B-D0A5-4D6E-B90A-D3480729DF75}"/>
              </a:ext>
            </a:extLst>
          </p:cNvPr>
          <p:cNvCxnSpPr>
            <a:stCxn id="2" idx="3"/>
          </p:cNvCxnSpPr>
          <p:nvPr/>
        </p:nvCxnSpPr>
        <p:spPr>
          <a:xfrm>
            <a:off x="4868786" y="2755721"/>
            <a:ext cx="812596" cy="6143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CA1350D-89E0-41C4-9980-AB76D1D69DA4}"/>
              </a:ext>
            </a:extLst>
          </p:cNvPr>
          <p:cNvSpPr txBox="1"/>
          <p:nvPr/>
        </p:nvSpPr>
        <p:spPr>
          <a:xfrm>
            <a:off x="5903259" y="2571056"/>
            <a:ext cx="263148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传入参数对接口进行请求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B70486B-6C59-4AFA-A146-08410BE3A1BE}"/>
              </a:ext>
            </a:extLst>
          </p:cNvPr>
          <p:cNvCxnSpPr/>
          <p:nvPr/>
        </p:nvCxnSpPr>
        <p:spPr>
          <a:xfrm>
            <a:off x="4928347" y="3341594"/>
            <a:ext cx="753035" cy="1527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7DE23D9-A402-4249-896D-4F484EDEB64A}"/>
              </a:ext>
            </a:extLst>
          </p:cNvPr>
          <p:cNvSpPr txBox="1"/>
          <p:nvPr/>
        </p:nvSpPr>
        <p:spPr>
          <a:xfrm>
            <a:off x="6138582" y="3494382"/>
            <a:ext cx="10797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断言 判断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/>
          <p:nvPr/>
        </p:nvSpPr>
        <p:spPr>
          <a:xfrm>
            <a:off x="2553931" y="686494"/>
            <a:ext cx="342728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Unittest的简单案列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A8350-5E91-4B4A-B7DA-19D6F663AF4E}"/>
              </a:ext>
            </a:extLst>
          </p:cNvPr>
          <p:cNvSpPr txBox="1"/>
          <p:nvPr/>
        </p:nvSpPr>
        <p:spPr>
          <a:xfrm>
            <a:off x="1405218" y="1933941"/>
            <a:ext cx="3862592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Import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lass 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TestDemo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unnittest.testCass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   def </a:t>
            </a:r>
            <a:r>
              <a:rPr lang="en-US" altLang="zh-CN" dirty="0" err="1"/>
              <a:t>testcass</a:t>
            </a:r>
            <a:r>
              <a:rPr lang="en-US" altLang="zh-CN" dirty="0"/>
              <a:t>():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pass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6E119F-1BEF-411E-AE86-8A518D61BBB2}"/>
              </a:ext>
            </a:extLst>
          </p:cNvPr>
          <p:cNvSpPr txBox="1"/>
          <p:nvPr/>
        </p:nvSpPr>
        <p:spPr>
          <a:xfrm>
            <a:off x="5708275" y="2487938"/>
            <a:ext cx="291361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按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unittest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的格式编写测试类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/>
          <p:nvPr/>
        </p:nvSpPr>
        <p:spPr>
          <a:xfrm>
            <a:off x="3342433" y="544682"/>
            <a:ext cx="3152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425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什么是测试开发？</a:t>
            </a:r>
          </a:p>
        </p:txBody>
      </p:sp>
      <p:sp>
        <p:nvSpPr>
          <p:cNvPr id="1093" name="Shape 1093"/>
          <p:cNvSpPr/>
          <p:nvPr/>
        </p:nvSpPr>
        <p:spPr>
          <a:xfrm flipH="1">
            <a:off x="5196035" y="2120006"/>
            <a:ext cx="1009027" cy="3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4" name="Shape 1094"/>
          <p:cNvSpPr/>
          <p:nvPr/>
        </p:nvSpPr>
        <p:spPr>
          <a:xfrm>
            <a:off x="6229160" y="1927231"/>
            <a:ext cx="256612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软件测试？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668513" y="3310540"/>
            <a:ext cx="2236159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软件开发？</a:t>
            </a:r>
          </a:p>
        </p:txBody>
      </p:sp>
      <p:sp>
        <p:nvSpPr>
          <p:cNvPr id="1096" name="Shape 1096"/>
          <p:cNvSpPr/>
          <p:nvPr/>
        </p:nvSpPr>
        <p:spPr>
          <a:xfrm flipH="1">
            <a:off x="6229160" y="3510595"/>
            <a:ext cx="474958" cy="4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7" name="Shape 1097"/>
          <p:cNvSpPr/>
          <p:nvPr/>
        </p:nvSpPr>
        <p:spPr>
          <a:xfrm>
            <a:off x="3457244" y="4032375"/>
            <a:ext cx="2236156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2000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    测试开发？</a:t>
            </a:r>
          </a:p>
        </p:txBody>
      </p:sp>
      <p:sp>
        <p:nvSpPr>
          <p:cNvPr id="1098" name="Shape 1098"/>
          <p:cNvSpPr/>
          <p:nvPr/>
        </p:nvSpPr>
        <p:spPr>
          <a:xfrm flipH="1" flipV="1">
            <a:off x="3722617" y="3836754"/>
            <a:ext cx="489710" cy="360833"/>
          </a:xfrm>
          <a:prstGeom prst="line">
            <a:avLst/>
          </a:prstGeom>
          <a:ln w="6350">
            <a:solidFill>
              <a:srgbClr val="A6A6A6"/>
            </a:solidFill>
            <a:prstDash val="dash"/>
            <a:head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105" name="Group 1105"/>
          <p:cNvGrpSpPr/>
          <p:nvPr/>
        </p:nvGrpSpPr>
        <p:grpSpPr>
          <a:xfrm>
            <a:off x="1450321" y="2096739"/>
            <a:ext cx="1121632" cy="1440754"/>
            <a:chOff x="0" y="0"/>
            <a:chExt cx="1121631" cy="1440752"/>
          </a:xfrm>
        </p:grpSpPr>
        <p:sp>
          <p:nvSpPr>
            <p:cNvPr id="1099" name="Shape 1099"/>
            <p:cNvSpPr/>
            <p:nvPr/>
          </p:nvSpPr>
          <p:spPr>
            <a:xfrm>
              <a:off x="167474" y="563293"/>
              <a:ext cx="954157" cy="768203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 rot="1046250">
              <a:off x="360056" y="101041"/>
              <a:ext cx="619511" cy="498775"/>
            </a:xfrm>
            <a:prstGeom prst="roundRect">
              <a:avLst>
                <a:gd name="adj" fmla="val 11077"/>
              </a:avLst>
            </a:pr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 rot="908242">
              <a:off x="463284" y="35156"/>
              <a:ext cx="343850" cy="56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349146" y="561916"/>
              <a:ext cx="641330" cy="878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53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103" name="Shape 1103"/>
            <p:cNvSpPr/>
            <p:nvPr/>
          </p:nvSpPr>
          <p:spPr>
            <a:xfrm rot="20277632">
              <a:off x="56031" y="267918"/>
              <a:ext cx="489281" cy="393924"/>
            </a:xfrm>
            <a:prstGeom prst="roundRect">
              <a:avLst>
                <a:gd name="adj" fmla="val 1107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 rot="20139624">
              <a:off x="158008" y="285922"/>
              <a:ext cx="248469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9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1108" name="Group 1108"/>
          <p:cNvGrpSpPr/>
          <p:nvPr/>
        </p:nvGrpSpPr>
        <p:grpSpPr>
          <a:xfrm>
            <a:off x="2829900" y="2142372"/>
            <a:ext cx="1763981" cy="1763981"/>
            <a:chOff x="0" y="0"/>
            <a:chExt cx="1763980" cy="1763980"/>
          </a:xfrm>
        </p:grpSpPr>
        <p:sp>
          <p:nvSpPr>
            <p:cNvPr id="1106" name="Shape 1106"/>
            <p:cNvSpPr/>
            <p:nvPr/>
          </p:nvSpPr>
          <p:spPr>
            <a:xfrm rot="18900000">
              <a:off x="258370" y="258286"/>
              <a:ext cx="1247239" cy="1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590"/>
                  </a:moveTo>
                  <a:cubicBezTo>
                    <a:pt x="21600" y="14730"/>
                    <a:pt x="20700" y="15660"/>
                    <a:pt x="19560" y="15660"/>
                  </a:cubicBezTo>
                  <a:cubicBezTo>
                    <a:pt x="19560" y="15660"/>
                    <a:pt x="19560" y="15660"/>
                    <a:pt x="19560" y="15660"/>
                  </a:cubicBezTo>
                  <a:cubicBezTo>
                    <a:pt x="19500" y="15660"/>
                    <a:pt x="19350" y="15660"/>
                    <a:pt x="19170" y="15600"/>
                  </a:cubicBezTo>
                  <a:cubicBezTo>
                    <a:pt x="18990" y="15540"/>
                    <a:pt x="18750" y="15420"/>
                    <a:pt x="18510" y="15210"/>
                  </a:cubicBezTo>
                  <a:cubicBezTo>
                    <a:pt x="18450" y="15150"/>
                    <a:pt x="18360" y="15090"/>
                    <a:pt x="18300" y="15030"/>
                  </a:cubicBezTo>
                  <a:cubicBezTo>
                    <a:pt x="18000" y="14760"/>
                    <a:pt x="17700" y="14460"/>
                    <a:pt x="17340" y="14460"/>
                  </a:cubicBezTo>
                  <a:cubicBezTo>
                    <a:pt x="16710" y="14460"/>
                    <a:pt x="16470" y="15270"/>
                    <a:pt x="16290" y="15960"/>
                  </a:cubicBezTo>
                  <a:cubicBezTo>
                    <a:pt x="16260" y="16080"/>
                    <a:pt x="16260" y="16170"/>
                    <a:pt x="16260" y="1629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6260" y="21600"/>
                    <a:pt x="16260" y="21600"/>
                    <a:pt x="16260" y="21600"/>
                  </a:cubicBezTo>
                  <a:cubicBezTo>
                    <a:pt x="10950" y="21600"/>
                    <a:pt x="10950" y="21600"/>
                    <a:pt x="10950" y="21600"/>
                  </a:cubicBezTo>
                  <a:cubicBezTo>
                    <a:pt x="10860" y="21600"/>
                    <a:pt x="10800" y="21600"/>
                    <a:pt x="10740" y="21570"/>
                  </a:cubicBezTo>
                  <a:cubicBezTo>
                    <a:pt x="9780" y="21360"/>
                    <a:pt x="9660" y="21120"/>
                    <a:pt x="9630" y="21060"/>
                  </a:cubicBezTo>
                  <a:cubicBezTo>
                    <a:pt x="9570" y="20910"/>
                    <a:pt x="9840" y="20610"/>
                    <a:pt x="10050" y="20400"/>
                  </a:cubicBezTo>
                  <a:cubicBezTo>
                    <a:pt x="10110" y="20340"/>
                    <a:pt x="10200" y="20250"/>
                    <a:pt x="10260" y="20190"/>
                  </a:cubicBezTo>
                  <a:cubicBezTo>
                    <a:pt x="10800" y="19560"/>
                    <a:pt x="10800" y="18900"/>
                    <a:pt x="10800" y="18810"/>
                  </a:cubicBezTo>
                  <a:cubicBezTo>
                    <a:pt x="10800" y="17400"/>
                    <a:pt x="9660" y="16260"/>
                    <a:pt x="8250" y="16260"/>
                  </a:cubicBezTo>
                  <a:cubicBezTo>
                    <a:pt x="6840" y="16260"/>
                    <a:pt x="5700" y="17400"/>
                    <a:pt x="5700" y="18810"/>
                  </a:cubicBezTo>
                  <a:cubicBezTo>
                    <a:pt x="5700" y="18900"/>
                    <a:pt x="5700" y="19560"/>
                    <a:pt x="6240" y="20190"/>
                  </a:cubicBezTo>
                  <a:cubicBezTo>
                    <a:pt x="6300" y="20250"/>
                    <a:pt x="6390" y="20340"/>
                    <a:pt x="6450" y="20400"/>
                  </a:cubicBezTo>
                  <a:cubicBezTo>
                    <a:pt x="6660" y="20610"/>
                    <a:pt x="6930" y="20910"/>
                    <a:pt x="6870" y="21060"/>
                  </a:cubicBezTo>
                  <a:cubicBezTo>
                    <a:pt x="6870" y="21120"/>
                    <a:pt x="6720" y="21360"/>
                    <a:pt x="5760" y="21570"/>
                  </a:cubicBezTo>
                  <a:cubicBezTo>
                    <a:pt x="5700" y="21600"/>
                    <a:pt x="5640" y="21600"/>
                    <a:pt x="555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6290"/>
                    <a:pt x="0" y="16290"/>
                    <a:pt x="0" y="16290"/>
                  </a:cubicBezTo>
                  <a:cubicBezTo>
                    <a:pt x="0" y="16200"/>
                    <a:pt x="0" y="16110"/>
                    <a:pt x="30" y="16020"/>
                  </a:cubicBezTo>
                  <a:cubicBezTo>
                    <a:pt x="270" y="15030"/>
                    <a:pt x="540" y="14730"/>
                    <a:pt x="840" y="14730"/>
                  </a:cubicBezTo>
                  <a:cubicBezTo>
                    <a:pt x="1170" y="14730"/>
                    <a:pt x="1530" y="15150"/>
                    <a:pt x="1830" y="15420"/>
                  </a:cubicBezTo>
                  <a:cubicBezTo>
                    <a:pt x="2370" y="15870"/>
                    <a:pt x="2910" y="15900"/>
                    <a:pt x="3030" y="15900"/>
                  </a:cubicBezTo>
                  <a:cubicBezTo>
                    <a:pt x="3030" y="15900"/>
                    <a:pt x="3060" y="15900"/>
                    <a:pt x="3060" y="15900"/>
                  </a:cubicBezTo>
                  <a:cubicBezTo>
                    <a:pt x="4320" y="15900"/>
                    <a:pt x="5340" y="14880"/>
                    <a:pt x="5340" y="13590"/>
                  </a:cubicBezTo>
                  <a:cubicBezTo>
                    <a:pt x="5340" y="12330"/>
                    <a:pt x="4320" y="11310"/>
                    <a:pt x="3060" y="11310"/>
                  </a:cubicBezTo>
                  <a:cubicBezTo>
                    <a:pt x="3060" y="11310"/>
                    <a:pt x="3030" y="11310"/>
                    <a:pt x="3030" y="11310"/>
                  </a:cubicBezTo>
                  <a:cubicBezTo>
                    <a:pt x="2910" y="11310"/>
                    <a:pt x="2370" y="11340"/>
                    <a:pt x="1830" y="11790"/>
                  </a:cubicBezTo>
                  <a:cubicBezTo>
                    <a:pt x="1530" y="12060"/>
                    <a:pt x="1170" y="12480"/>
                    <a:pt x="840" y="12480"/>
                  </a:cubicBezTo>
                  <a:cubicBezTo>
                    <a:pt x="540" y="12480"/>
                    <a:pt x="270" y="12180"/>
                    <a:pt x="30" y="11190"/>
                  </a:cubicBezTo>
                  <a:cubicBezTo>
                    <a:pt x="0" y="11100"/>
                    <a:pt x="0" y="11010"/>
                    <a:pt x="0" y="10920"/>
                  </a:cubicBezTo>
                  <a:cubicBezTo>
                    <a:pt x="0" y="5340"/>
                    <a:pt x="0" y="5340"/>
                    <a:pt x="0" y="5340"/>
                  </a:cubicBezTo>
                  <a:cubicBezTo>
                    <a:pt x="5550" y="5340"/>
                    <a:pt x="5550" y="5340"/>
                    <a:pt x="5550" y="5340"/>
                  </a:cubicBezTo>
                  <a:cubicBezTo>
                    <a:pt x="5640" y="5340"/>
                    <a:pt x="5730" y="5340"/>
                    <a:pt x="5820" y="5310"/>
                  </a:cubicBezTo>
                  <a:cubicBezTo>
                    <a:pt x="7980" y="4830"/>
                    <a:pt x="6960" y="4110"/>
                    <a:pt x="6450" y="3510"/>
                  </a:cubicBezTo>
                  <a:cubicBezTo>
                    <a:pt x="5910" y="2910"/>
                    <a:pt x="5940" y="2310"/>
                    <a:pt x="5940" y="2310"/>
                  </a:cubicBezTo>
                  <a:cubicBezTo>
                    <a:pt x="5940" y="1020"/>
                    <a:pt x="6990" y="0"/>
                    <a:pt x="8250" y="0"/>
                  </a:cubicBezTo>
                  <a:cubicBezTo>
                    <a:pt x="9510" y="0"/>
                    <a:pt x="10560" y="1020"/>
                    <a:pt x="10560" y="2310"/>
                  </a:cubicBezTo>
                  <a:cubicBezTo>
                    <a:pt x="10560" y="2310"/>
                    <a:pt x="10590" y="2910"/>
                    <a:pt x="10050" y="3510"/>
                  </a:cubicBezTo>
                  <a:cubicBezTo>
                    <a:pt x="9540" y="4110"/>
                    <a:pt x="8550" y="4830"/>
                    <a:pt x="10680" y="5310"/>
                  </a:cubicBezTo>
                  <a:cubicBezTo>
                    <a:pt x="10770" y="5340"/>
                    <a:pt x="10860" y="5340"/>
                    <a:pt x="10950" y="5340"/>
                  </a:cubicBezTo>
                  <a:cubicBezTo>
                    <a:pt x="16260" y="5340"/>
                    <a:pt x="16260" y="5340"/>
                    <a:pt x="16260" y="5340"/>
                  </a:cubicBezTo>
                  <a:cubicBezTo>
                    <a:pt x="16260" y="10920"/>
                    <a:pt x="16260" y="10920"/>
                    <a:pt x="16260" y="10920"/>
                  </a:cubicBezTo>
                  <a:cubicBezTo>
                    <a:pt x="16260" y="11010"/>
                    <a:pt x="16260" y="11130"/>
                    <a:pt x="16290" y="11220"/>
                  </a:cubicBezTo>
                  <a:cubicBezTo>
                    <a:pt x="16470" y="11940"/>
                    <a:pt x="16710" y="12720"/>
                    <a:pt x="17340" y="12720"/>
                  </a:cubicBezTo>
                  <a:cubicBezTo>
                    <a:pt x="17700" y="12720"/>
                    <a:pt x="18000" y="12450"/>
                    <a:pt x="18300" y="12180"/>
                  </a:cubicBezTo>
                  <a:cubicBezTo>
                    <a:pt x="18360" y="12090"/>
                    <a:pt x="18450" y="12030"/>
                    <a:pt x="18510" y="11970"/>
                  </a:cubicBezTo>
                  <a:cubicBezTo>
                    <a:pt x="18990" y="11580"/>
                    <a:pt x="19440" y="11550"/>
                    <a:pt x="19530" y="11550"/>
                  </a:cubicBezTo>
                  <a:cubicBezTo>
                    <a:pt x="19560" y="11550"/>
                    <a:pt x="19560" y="11550"/>
                    <a:pt x="19560" y="11550"/>
                  </a:cubicBezTo>
                  <a:cubicBezTo>
                    <a:pt x="20700" y="11550"/>
                    <a:pt x="21600" y="12480"/>
                    <a:pt x="21600" y="1359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 rot="908242">
              <a:off x="665652" y="614479"/>
              <a:ext cx="343849" cy="561337"/>
            </a:xfrm>
            <a:prstGeom prst="rect">
              <a:avLst/>
            </a:prstGeom>
            <a:solidFill>
              <a:srgbClr val="C933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1111" name="Group 1111"/>
          <p:cNvGrpSpPr/>
          <p:nvPr/>
        </p:nvGrpSpPr>
        <p:grpSpPr>
          <a:xfrm>
            <a:off x="4036514" y="1407784"/>
            <a:ext cx="1763981" cy="1763981"/>
            <a:chOff x="0" y="0"/>
            <a:chExt cx="1763980" cy="1763980"/>
          </a:xfrm>
        </p:grpSpPr>
        <p:sp>
          <p:nvSpPr>
            <p:cNvPr id="1109" name="Shape 1109"/>
            <p:cNvSpPr/>
            <p:nvPr/>
          </p:nvSpPr>
          <p:spPr>
            <a:xfrm rot="18900000">
              <a:off x="258370" y="258286"/>
              <a:ext cx="1247239" cy="1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50"/>
                  </a:moveTo>
                  <a:cubicBezTo>
                    <a:pt x="21600" y="9540"/>
                    <a:pt x="20580" y="10560"/>
                    <a:pt x="19290" y="10560"/>
                  </a:cubicBezTo>
                  <a:cubicBezTo>
                    <a:pt x="19290" y="10560"/>
                    <a:pt x="19290" y="10560"/>
                    <a:pt x="19290" y="10560"/>
                  </a:cubicBezTo>
                  <a:cubicBezTo>
                    <a:pt x="19170" y="10560"/>
                    <a:pt x="18630" y="10530"/>
                    <a:pt x="18090" y="10080"/>
                  </a:cubicBezTo>
                  <a:cubicBezTo>
                    <a:pt x="17760" y="9810"/>
                    <a:pt x="17400" y="9390"/>
                    <a:pt x="17070" y="9390"/>
                  </a:cubicBezTo>
                  <a:cubicBezTo>
                    <a:pt x="16770" y="9390"/>
                    <a:pt x="16500" y="9690"/>
                    <a:pt x="16290" y="10680"/>
                  </a:cubicBezTo>
                  <a:cubicBezTo>
                    <a:pt x="16260" y="10770"/>
                    <a:pt x="16260" y="10860"/>
                    <a:pt x="16260" y="1095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6260" y="16260"/>
                    <a:pt x="16260" y="16260"/>
                    <a:pt x="16260" y="16260"/>
                  </a:cubicBezTo>
                  <a:cubicBezTo>
                    <a:pt x="10680" y="16260"/>
                    <a:pt x="10680" y="16260"/>
                    <a:pt x="10680" y="16260"/>
                  </a:cubicBezTo>
                  <a:cubicBezTo>
                    <a:pt x="10560" y="16260"/>
                    <a:pt x="10470" y="16290"/>
                    <a:pt x="10350" y="16290"/>
                  </a:cubicBezTo>
                  <a:cubicBezTo>
                    <a:pt x="9450" y="16500"/>
                    <a:pt x="9000" y="16770"/>
                    <a:pt x="8880" y="17160"/>
                  </a:cubicBezTo>
                  <a:cubicBezTo>
                    <a:pt x="8760" y="17580"/>
                    <a:pt x="9120" y="17970"/>
                    <a:pt x="9420" y="18300"/>
                  </a:cubicBezTo>
                  <a:cubicBezTo>
                    <a:pt x="9480" y="18390"/>
                    <a:pt x="9540" y="18450"/>
                    <a:pt x="9600" y="18510"/>
                  </a:cubicBezTo>
                  <a:cubicBezTo>
                    <a:pt x="10050" y="19020"/>
                    <a:pt x="10050" y="19530"/>
                    <a:pt x="10050" y="19560"/>
                  </a:cubicBezTo>
                  <a:cubicBezTo>
                    <a:pt x="10050" y="20700"/>
                    <a:pt x="9120" y="21600"/>
                    <a:pt x="7980" y="21600"/>
                  </a:cubicBezTo>
                  <a:cubicBezTo>
                    <a:pt x="6870" y="21600"/>
                    <a:pt x="5940" y="20700"/>
                    <a:pt x="5940" y="19560"/>
                  </a:cubicBezTo>
                  <a:cubicBezTo>
                    <a:pt x="5940" y="19560"/>
                    <a:pt x="5940" y="19560"/>
                    <a:pt x="5940" y="19560"/>
                  </a:cubicBezTo>
                  <a:cubicBezTo>
                    <a:pt x="5940" y="19530"/>
                    <a:pt x="5910" y="19020"/>
                    <a:pt x="6360" y="18510"/>
                  </a:cubicBezTo>
                  <a:cubicBezTo>
                    <a:pt x="6420" y="18450"/>
                    <a:pt x="6480" y="18390"/>
                    <a:pt x="6570" y="18300"/>
                  </a:cubicBezTo>
                  <a:cubicBezTo>
                    <a:pt x="6870" y="17970"/>
                    <a:pt x="7230" y="17580"/>
                    <a:pt x="7110" y="17160"/>
                  </a:cubicBezTo>
                  <a:cubicBezTo>
                    <a:pt x="6990" y="16770"/>
                    <a:pt x="6510" y="16500"/>
                    <a:pt x="5610" y="16290"/>
                  </a:cubicBezTo>
                  <a:cubicBezTo>
                    <a:pt x="5520" y="16290"/>
                    <a:pt x="5400" y="16260"/>
                    <a:pt x="5310" y="16260"/>
                  </a:cubicBezTo>
                  <a:cubicBezTo>
                    <a:pt x="0" y="16260"/>
                    <a:pt x="0" y="16260"/>
                    <a:pt x="0" y="16260"/>
                  </a:cubicBezTo>
                  <a:cubicBezTo>
                    <a:pt x="0" y="10950"/>
                    <a:pt x="0" y="10950"/>
                    <a:pt x="0" y="10950"/>
                  </a:cubicBezTo>
                  <a:cubicBezTo>
                    <a:pt x="0" y="10890"/>
                    <a:pt x="0" y="10800"/>
                    <a:pt x="30" y="10740"/>
                  </a:cubicBezTo>
                  <a:cubicBezTo>
                    <a:pt x="240" y="9720"/>
                    <a:pt x="510" y="9630"/>
                    <a:pt x="570" y="9630"/>
                  </a:cubicBezTo>
                  <a:cubicBezTo>
                    <a:pt x="720" y="9630"/>
                    <a:pt x="990" y="9870"/>
                    <a:pt x="1200" y="10050"/>
                  </a:cubicBezTo>
                  <a:cubicBezTo>
                    <a:pt x="1260" y="10140"/>
                    <a:pt x="1350" y="10200"/>
                    <a:pt x="1410" y="10260"/>
                  </a:cubicBezTo>
                  <a:cubicBezTo>
                    <a:pt x="2010" y="10770"/>
                    <a:pt x="2610" y="10800"/>
                    <a:pt x="2760" y="10800"/>
                  </a:cubicBezTo>
                  <a:cubicBezTo>
                    <a:pt x="2790" y="10800"/>
                    <a:pt x="2790" y="10800"/>
                    <a:pt x="2790" y="10800"/>
                  </a:cubicBezTo>
                  <a:cubicBezTo>
                    <a:pt x="4200" y="10800"/>
                    <a:pt x="5340" y="9660"/>
                    <a:pt x="5340" y="8250"/>
                  </a:cubicBezTo>
                  <a:cubicBezTo>
                    <a:pt x="5340" y="6870"/>
                    <a:pt x="4200" y="5700"/>
                    <a:pt x="2790" y="5700"/>
                  </a:cubicBezTo>
                  <a:cubicBezTo>
                    <a:pt x="2760" y="5700"/>
                    <a:pt x="2760" y="5700"/>
                    <a:pt x="2760" y="5700"/>
                  </a:cubicBezTo>
                  <a:cubicBezTo>
                    <a:pt x="2610" y="5700"/>
                    <a:pt x="2010" y="5760"/>
                    <a:pt x="1410" y="6270"/>
                  </a:cubicBezTo>
                  <a:cubicBezTo>
                    <a:pt x="1350" y="6330"/>
                    <a:pt x="1260" y="6390"/>
                    <a:pt x="1200" y="6450"/>
                  </a:cubicBezTo>
                  <a:cubicBezTo>
                    <a:pt x="990" y="6660"/>
                    <a:pt x="720" y="6900"/>
                    <a:pt x="570" y="6900"/>
                  </a:cubicBezTo>
                  <a:cubicBezTo>
                    <a:pt x="510" y="6900"/>
                    <a:pt x="240" y="6810"/>
                    <a:pt x="30" y="5790"/>
                  </a:cubicBezTo>
                  <a:cubicBezTo>
                    <a:pt x="0" y="5700"/>
                    <a:pt x="0" y="5640"/>
                    <a:pt x="0" y="55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310" y="0"/>
                    <a:pt x="5310" y="0"/>
                    <a:pt x="5310" y="0"/>
                  </a:cubicBezTo>
                  <a:cubicBezTo>
                    <a:pt x="5400" y="0"/>
                    <a:pt x="5490" y="30"/>
                    <a:pt x="5580" y="30"/>
                  </a:cubicBezTo>
                  <a:cubicBezTo>
                    <a:pt x="7710" y="540"/>
                    <a:pt x="6690" y="1260"/>
                    <a:pt x="6180" y="1830"/>
                  </a:cubicBezTo>
                  <a:cubicBezTo>
                    <a:pt x="5670" y="2460"/>
                    <a:pt x="5700" y="3060"/>
                    <a:pt x="5700" y="3060"/>
                  </a:cubicBezTo>
                  <a:cubicBezTo>
                    <a:pt x="5700" y="4320"/>
                    <a:pt x="6720" y="5370"/>
                    <a:pt x="7980" y="5370"/>
                  </a:cubicBezTo>
                  <a:cubicBezTo>
                    <a:pt x="9270" y="5370"/>
                    <a:pt x="10290" y="4320"/>
                    <a:pt x="10290" y="3060"/>
                  </a:cubicBezTo>
                  <a:cubicBezTo>
                    <a:pt x="10290" y="3060"/>
                    <a:pt x="10320" y="2460"/>
                    <a:pt x="9810" y="1830"/>
                  </a:cubicBezTo>
                  <a:cubicBezTo>
                    <a:pt x="9300" y="1260"/>
                    <a:pt x="8280" y="540"/>
                    <a:pt x="10410" y="30"/>
                  </a:cubicBezTo>
                  <a:cubicBezTo>
                    <a:pt x="10500" y="30"/>
                    <a:pt x="10590" y="0"/>
                    <a:pt x="10680" y="0"/>
                  </a:cubicBezTo>
                  <a:cubicBezTo>
                    <a:pt x="16260" y="0"/>
                    <a:pt x="16260" y="0"/>
                    <a:pt x="16260" y="0"/>
                  </a:cubicBezTo>
                  <a:cubicBezTo>
                    <a:pt x="16260" y="5580"/>
                    <a:pt x="16260" y="5580"/>
                    <a:pt x="16260" y="5580"/>
                  </a:cubicBezTo>
                  <a:cubicBezTo>
                    <a:pt x="16260" y="5670"/>
                    <a:pt x="16260" y="5760"/>
                    <a:pt x="16290" y="5820"/>
                  </a:cubicBezTo>
                  <a:cubicBezTo>
                    <a:pt x="16500" y="6840"/>
                    <a:pt x="16770" y="7140"/>
                    <a:pt x="17070" y="7140"/>
                  </a:cubicBezTo>
                  <a:cubicBezTo>
                    <a:pt x="17400" y="7140"/>
                    <a:pt x="17760" y="6720"/>
                    <a:pt x="18090" y="6450"/>
                  </a:cubicBezTo>
                  <a:cubicBezTo>
                    <a:pt x="18600" y="6000"/>
                    <a:pt x="19140" y="5970"/>
                    <a:pt x="19260" y="5970"/>
                  </a:cubicBezTo>
                  <a:cubicBezTo>
                    <a:pt x="19290" y="5970"/>
                    <a:pt x="19290" y="5970"/>
                    <a:pt x="19290" y="5970"/>
                  </a:cubicBezTo>
                  <a:cubicBezTo>
                    <a:pt x="20580" y="5970"/>
                    <a:pt x="21600" y="6990"/>
                    <a:pt x="21600" y="8250"/>
                  </a:cubicBezTo>
                  <a:close/>
                </a:path>
              </a:pathLst>
            </a:custGeom>
            <a:solidFill>
              <a:srgbClr val="4747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 rot="908242">
              <a:off x="606303" y="521524"/>
              <a:ext cx="334126" cy="561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1114" name="Group 1114"/>
          <p:cNvGrpSpPr/>
          <p:nvPr/>
        </p:nvGrpSpPr>
        <p:grpSpPr>
          <a:xfrm>
            <a:off x="4817189" y="2627819"/>
            <a:ext cx="1765553" cy="1765554"/>
            <a:chOff x="0" y="0"/>
            <a:chExt cx="1765552" cy="1765552"/>
          </a:xfrm>
        </p:grpSpPr>
        <p:sp>
          <p:nvSpPr>
            <p:cNvPr id="1112" name="Shape 1112"/>
            <p:cNvSpPr/>
            <p:nvPr/>
          </p:nvSpPr>
          <p:spPr>
            <a:xfrm rot="18900000">
              <a:off x="258045" y="259072"/>
              <a:ext cx="1249461" cy="124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70" y="10680"/>
                  </a:moveTo>
                  <a:cubicBezTo>
                    <a:pt x="21600" y="16260"/>
                    <a:pt x="21600" y="16260"/>
                    <a:pt x="21600" y="16260"/>
                  </a:cubicBezTo>
                  <a:cubicBezTo>
                    <a:pt x="16028" y="16260"/>
                    <a:pt x="16028" y="16260"/>
                    <a:pt x="16028" y="16260"/>
                  </a:cubicBezTo>
                  <a:cubicBezTo>
                    <a:pt x="15938" y="16260"/>
                    <a:pt x="15848" y="16260"/>
                    <a:pt x="15758" y="16290"/>
                  </a:cubicBezTo>
                  <a:cubicBezTo>
                    <a:pt x="13631" y="16770"/>
                    <a:pt x="14650" y="17490"/>
                    <a:pt x="15159" y="18090"/>
                  </a:cubicBezTo>
                  <a:cubicBezTo>
                    <a:pt x="15668" y="18690"/>
                    <a:pt x="15638" y="19290"/>
                    <a:pt x="15638" y="19290"/>
                  </a:cubicBezTo>
                  <a:cubicBezTo>
                    <a:pt x="15638" y="20580"/>
                    <a:pt x="14620" y="21600"/>
                    <a:pt x="13331" y="21600"/>
                  </a:cubicBezTo>
                  <a:cubicBezTo>
                    <a:pt x="12073" y="21600"/>
                    <a:pt x="11055" y="20580"/>
                    <a:pt x="11055" y="19290"/>
                  </a:cubicBezTo>
                  <a:cubicBezTo>
                    <a:pt x="11055" y="19290"/>
                    <a:pt x="11025" y="18690"/>
                    <a:pt x="11534" y="18090"/>
                  </a:cubicBezTo>
                  <a:cubicBezTo>
                    <a:pt x="12043" y="17490"/>
                    <a:pt x="13062" y="16770"/>
                    <a:pt x="10935" y="16290"/>
                  </a:cubicBezTo>
                  <a:cubicBezTo>
                    <a:pt x="10845" y="16260"/>
                    <a:pt x="10755" y="16260"/>
                    <a:pt x="10665" y="16260"/>
                  </a:cubicBezTo>
                  <a:cubicBezTo>
                    <a:pt x="5363" y="16260"/>
                    <a:pt x="5363" y="16260"/>
                    <a:pt x="5363" y="16260"/>
                  </a:cubicBezTo>
                  <a:cubicBezTo>
                    <a:pt x="5363" y="10680"/>
                    <a:pt x="5363" y="10680"/>
                    <a:pt x="5363" y="10680"/>
                  </a:cubicBezTo>
                  <a:cubicBezTo>
                    <a:pt x="5363" y="10590"/>
                    <a:pt x="5333" y="10470"/>
                    <a:pt x="5303" y="10380"/>
                  </a:cubicBezTo>
                  <a:cubicBezTo>
                    <a:pt x="5153" y="9660"/>
                    <a:pt x="4883" y="8880"/>
                    <a:pt x="4284" y="8880"/>
                  </a:cubicBezTo>
                  <a:cubicBezTo>
                    <a:pt x="3925" y="8880"/>
                    <a:pt x="3595" y="9150"/>
                    <a:pt x="3295" y="9420"/>
                  </a:cubicBezTo>
                  <a:cubicBezTo>
                    <a:pt x="3236" y="9510"/>
                    <a:pt x="3176" y="9570"/>
                    <a:pt x="3116" y="9630"/>
                  </a:cubicBezTo>
                  <a:cubicBezTo>
                    <a:pt x="2636" y="10020"/>
                    <a:pt x="2157" y="10050"/>
                    <a:pt x="2067" y="10050"/>
                  </a:cubicBezTo>
                  <a:cubicBezTo>
                    <a:pt x="2037" y="10050"/>
                    <a:pt x="2037" y="10050"/>
                    <a:pt x="2037" y="10050"/>
                  </a:cubicBezTo>
                  <a:cubicBezTo>
                    <a:pt x="929" y="10050"/>
                    <a:pt x="0" y="9120"/>
                    <a:pt x="0" y="8010"/>
                  </a:cubicBezTo>
                  <a:cubicBezTo>
                    <a:pt x="0" y="6870"/>
                    <a:pt x="929" y="5940"/>
                    <a:pt x="2037" y="5940"/>
                  </a:cubicBezTo>
                  <a:cubicBezTo>
                    <a:pt x="2067" y="5940"/>
                    <a:pt x="2067" y="5940"/>
                    <a:pt x="2067" y="5940"/>
                  </a:cubicBezTo>
                  <a:cubicBezTo>
                    <a:pt x="2127" y="5940"/>
                    <a:pt x="2247" y="5970"/>
                    <a:pt x="2457" y="6000"/>
                  </a:cubicBezTo>
                  <a:cubicBezTo>
                    <a:pt x="2636" y="6060"/>
                    <a:pt x="2876" y="6180"/>
                    <a:pt x="3116" y="6390"/>
                  </a:cubicBezTo>
                  <a:cubicBezTo>
                    <a:pt x="3176" y="6450"/>
                    <a:pt x="3236" y="6510"/>
                    <a:pt x="3295" y="6570"/>
                  </a:cubicBezTo>
                  <a:cubicBezTo>
                    <a:pt x="3595" y="6840"/>
                    <a:pt x="3925" y="7140"/>
                    <a:pt x="4284" y="7140"/>
                  </a:cubicBezTo>
                  <a:cubicBezTo>
                    <a:pt x="4883" y="7140"/>
                    <a:pt x="5153" y="6330"/>
                    <a:pt x="5303" y="5640"/>
                  </a:cubicBezTo>
                  <a:cubicBezTo>
                    <a:pt x="5333" y="5520"/>
                    <a:pt x="5363" y="5430"/>
                    <a:pt x="5363" y="531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5363" y="0"/>
                    <a:pt x="5363" y="0"/>
                    <a:pt x="5363" y="0"/>
                  </a:cubicBezTo>
                  <a:cubicBezTo>
                    <a:pt x="10665" y="0"/>
                    <a:pt x="10665" y="0"/>
                    <a:pt x="10665" y="0"/>
                  </a:cubicBezTo>
                  <a:cubicBezTo>
                    <a:pt x="10725" y="0"/>
                    <a:pt x="10785" y="0"/>
                    <a:pt x="10875" y="30"/>
                  </a:cubicBezTo>
                  <a:cubicBezTo>
                    <a:pt x="11804" y="240"/>
                    <a:pt x="11953" y="480"/>
                    <a:pt x="11983" y="540"/>
                  </a:cubicBezTo>
                  <a:cubicBezTo>
                    <a:pt x="12013" y="690"/>
                    <a:pt x="11744" y="990"/>
                    <a:pt x="11564" y="1200"/>
                  </a:cubicBezTo>
                  <a:cubicBezTo>
                    <a:pt x="11474" y="1260"/>
                    <a:pt x="11414" y="1350"/>
                    <a:pt x="11354" y="1410"/>
                  </a:cubicBezTo>
                  <a:cubicBezTo>
                    <a:pt x="10785" y="2070"/>
                    <a:pt x="10785" y="2700"/>
                    <a:pt x="10785" y="2790"/>
                  </a:cubicBezTo>
                  <a:cubicBezTo>
                    <a:pt x="10785" y="4200"/>
                    <a:pt x="11953" y="5340"/>
                    <a:pt x="13331" y="5340"/>
                  </a:cubicBezTo>
                  <a:cubicBezTo>
                    <a:pt x="14740" y="5340"/>
                    <a:pt x="15878" y="4200"/>
                    <a:pt x="15878" y="2790"/>
                  </a:cubicBezTo>
                  <a:cubicBezTo>
                    <a:pt x="15878" y="2700"/>
                    <a:pt x="15908" y="2040"/>
                    <a:pt x="15339" y="1410"/>
                  </a:cubicBezTo>
                  <a:cubicBezTo>
                    <a:pt x="15279" y="1350"/>
                    <a:pt x="15219" y="1260"/>
                    <a:pt x="15129" y="1200"/>
                  </a:cubicBezTo>
                  <a:cubicBezTo>
                    <a:pt x="14949" y="990"/>
                    <a:pt x="14680" y="690"/>
                    <a:pt x="14710" y="540"/>
                  </a:cubicBezTo>
                  <a:cubicBezTo>
                    <a:pt x="14740" y="480"/>
                    <a:pt x="14889" y="240"/>
                    <a:pt x="15818" y="30"/>
                  </a:cubicBezTo>
                  <a:cubicBezTo>
                    <a:pt x="15878" y="0"/>
                    <a:pt x="15968" y="0"/>
                    <a:pt x="16028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570" y="5310"/>
                    <a:pt x="21570" y="5310"/>
                    <a:pt x="21570" y="5310"/>
                  </a:cubicBezTo>
                  <a:cubicBezTo>
                    <a:pt x="21570" y="5400"/>
                    <a:pt x="21570" y="5490"/>
                    <a:pt x="21540" y="5580"/>
                  </a:cubicBezTo>
                  <a:cubicBezTo>
                    <a:pt x="21330" y="6570"/>
                    <a:pt x="21061" y="6870"/>
                    <a:pt x="20761" y="6870"/>
                  </a:cubicBezTo>
                  <a:cubicBezTo>
                    <a:pt x="20432" y="6870"/>
                    <a:pt x="20072" y="6450"/>
                    <a:pt x="19743" y="6180"/>
                  </a:cubicBezTo>
                  <a:cubicBezTo>
                    <a:pt x="19233" y="5730"/>
                    <a:pt x="18694" y="5700"/>
                    <a:pt x="18574" y="5700"/>
                  </a:cubicBezTo>
                  <a:cubicBezTo>
                    <a:pt x="18544" y="5700"/>
                    <a:pt x="18544" y="5700"/>
                    <a:pt x="18544" y="5700"/>
                  </a:cubicBezTo>
                  <a:cubicBezTo>
                    <a:pt x="17256" y="5700"/>
                    <a:pt x="16237" y="6720"/>
                    <a:pt x="16237" y="8010"/>
                  </a:cubicBezTo>
                  <a:cubicBezTo>
                    <a:pt x="16237" y="9270"/>
                    <a:pt x="17256" y="10290"/>
                    <a:pt x="18544" y="10290"/>
                  </a:cubicBezTo>
                  <a:cubicBezTo>
                    <a:pt x="18544" y="10290"/>
                    <a:pt x="18544" y="10290"/>
                    <a:pt x="18574" y="10290"/>
                  </a:cubicBezTo>
                  <a:cubicBezTo>
                    <a:pt x="18664" y="10290"/>
                    <a:pt x="19203" y="10260"/>
                    <a:pt x="19743" y="9810"/>
                  </a:cubicBezTo>
                  <a:cubicBezTo>
                    <a:pt x="20072" y="9540"/>
                    <a:pt x="20432" y="9120"/>
                    <a:pt x="20761" y="9120"/>
                  </a:cubicBezTo>
                  <a:cubicBezTo>
                    <a:pt x="21061" y="9120"/>
                    <a:pt x="21330" y="9420"/>
                    <a:pt x="21540" y="10440"/>
                  </a:cubicBezTo>
                  <a:cubicBezTo>
                    <a:pt x="21570" y="10500"/>
                    <a:pt x="21570" y="10590"/>
                    <a:pt x="21570" y="10680"/>
                  </a:cubicBez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700">
                  <a:solidFill>
                    <a:srgbClr val="404040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 rot="908242">
              <a:off x="684703" y="507903"/>
              <a:ext cx="347223" cy="561337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3200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9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" grpId="5" animBg="1" advAuto="0"/>
      <p:bldP spid="1094" grpId="7" animBg="1" advAuto="0"/>
      <p:bldP spid="1095" grpId="8" animBg="1" advAuto="0"/>
      <p:bldP spid="1096" grpId="6" animBg="1" advAuto="0"/>
      <p:bldP spid="1097" grpId="9" animBg="1" advAuto="0"/>
      <p:bldP spid="1098" grpId="4" animBg="1" advAuto="0"/>
      <p:bldP spid="1105" grpId="1" animBg="1" advAuto="0"/>
      <p:bldP spid="1108" grpId="2" animBg="1" advAuto="0"/>
      <p:bldP spid="1114" grpId="3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/>
          <p:nvPr/>
        </p:nvSpPr>
        <p:spPr>
          <a:xfrm>
            <a:off x="1387285" y="350316"/>
            <a:ext cx="636942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远近闻名的HTMLtestreport测试报告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ACA5BE-1AB5-49F2-9554-C9B9CCBBFA5E}"/>
              </a:ext>
            </a:extLst>
          </p:cNvPr>
          <p:cNvSpPr txBox="1"/>
          <p:nvPr/>
        </p:nvSpPr>
        <p:spPr>
          <a:xfrm>
            <a:off x="934467" y="1324777"/>
            <a:ext cx="6363276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unittest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HTMLTestRunner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 err="1"/>
              <a:t>test_dir</a:t>
            </a:r>
            <a:r>
              <a:rPr lang="en-US" altLang="zh-CN" dirty="0"/>
              <a:t> = './testcase'</a:t>
            </a:r>
          </a:p>
          <a:p>
            <a:r>
              <a:rPr lang="en-US" altLang="zh-CN" dirty="0"/>
              <a:t>suite = </a:t>
            </a:r>
            <a:r>
              <a:rPr lang="en-US" altLang="zh-CN" dirty="0" err="1"/>
              <a:t>unittest.defaultTestLoader.discover</a:t>
            </a:r>
            <a:r>
              <a:rPr lang="en-US" altLang="zh-CN" dirty="0"/>
              <a:t>(</a:t>
            </a:r>
            <a:r>
              <a:rPr lang="en-US" altLang="zh-CN" dirty="0" err="1"/>
              <a:t>start_dir</a:t>
            </a:r>
            <a:r>
              <a:rPr lang="en-US" altLang="zh-CN" dirty="0"/>
              <a:t>=</a:t>
            </a:r>
            <a:r>
              <a:rPr lang="en-US" altLang="zh-CN" dirty="0" err="1"/>
              <a:t>test_dir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    pattern='test*.</a:t>
            </a:r>
            <a:r>
              <a:rPr lang="en-US" altLang="zh-CN" dirty="0" err="1"/>
              <a:t>py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with open(“report.html”, '</a:t>
            </a:r>
            <a:r>
              <a:rPr lang="en-US" altLang="zh-CN" dirty="0" err="1"/>
              <a:t>wb</a:t>
            </a:r>
            <a:r>
              <a:rPr lang="en-US" altLang="zh-CN" dirty="0"/>
              <a:t>') as f:</a:t>
            </a:r>
          </a:p>
          <a:p>
            <a:r>
              <a:rPr lang="en-US" altLang="zh-CN" dirty="0"/>
              <a:t>    runner = </a:t>
            </a:r>
            <a:r>
              <a:rPr lang="en-US" altLang="zh-CN" dirty="0" err="1"/>
              <a:t>HTMLTestRunner.HTMLTestRunner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stream=</a:t>
            </a:r>
            <a:r>
              <a:rPr lang="en-US" altLang="zh-CN" dirty="0" err="1"/>
              <a:t>f,title</a:t>
            </a:r>
            <a:r>
              <a:rPr lang="en-US" altLang="zh-CN" dirty="0"/>
              <a:t>='</a:t>
            </a:r>
            <a:r>
              <a:rPr lang="zh-CN" altLang="en-US" dirty="0"/>
              <a:t>测试报告</a:t>
            </a:r>
            <a:r>
              <a:rPr lang="en-US" altLang="zh-CN" dirty="0"/>
              <a:t>',description='</a:t>
            </a:r>
            <a:r>
              <a:rPr lang="zh-CN" altLang="en-US" dirty="0"/>
              <a:t>执行人： </a:t>
            </a:r>
            <a:r>
              <a:rPr lang="en-US" altLang="zh-CN" dirty="0" err="1"/>
              <a:t>Jin</a:t>
            </a:r>
            <a:r>
              <a:rPr lang="en-US" altLang="zh-CN" dirty="0"/>
              <a:t>’)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runner.run</a:t>
            </a:r>
            <a:r>
              <a:rPr lang="en-US" altLang="zh-CN" dirty="0"/>
              <a:t>(suite)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Shape 1684"/>
          <p:cNvSpPr/>
          <p:nvPr/>
        </p:nvSpPr>
        <p:spPr>
          <a:xfrm>
            <a:off x="2240249" y="2017752"/>
            <a:ext cx="5184199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第四节 用json文件来编写用例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Shape 1688"/>
          <p:cNvSpPr/>
          <p:nvPr/>
        </p:nvSpPr>
        <p:spPr>
          <a:xfrm>
            <a:off x="2805432" y="588089"/>
            <a:ext cx="3533137" cy="62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对测试过程进行分析</a:t>
            </a:r>
          </a:p>
        </p:txBody>
      </p:sp>
      <p:sp>
        <p:nvSpPr>
          <p:cNvPr id="1689" name="Shape 168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测试的过程都是预期结果和实际结果做对比</a:t>
            </a:r>
          </a:p>
        </p:txBody>
      </p:sp>
      <p:sp>
        <p:nvSpPr>
          <p:cNvPr id="1690" name="Shape 169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每个用例起码由一个测试方法组成</a:t>
            </a:r>
          </a:p>
        </p:txBody>
      </p:sp>
      <p:sp>
        <p:nvSpPr>
          <p:cNvPr id="1691" name="Shape 169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测试完成后根据对比结果输出测试结果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" grpId="2" animBg="1" advAuto="0"/>
      <p:bldP spid="1690" grpId="1" animBg="1" advAuto="0"/>
      <p:bldP spid="1691" grpId="3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Shape 1693"/>
          <p:cNvSpPr/>
          <p:nvPr/>
        </p:nvSpPr>
        <p:spPr>
          <a:xfrm>
            <a:off x="1461327" y="549989"/>
            <a:ext cx="6221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为什么要用json文件来编写测试用例</a:t>
            </a:r>
          </a:p>
        </p:txBody>
      </p:sp>
      <p:sp>
        <p:nvSpPr>
          <p:cNvPr id="1694" name="Shape 1694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用例和脚本分离，维护性好</a:t>
            </a:r>
          </a:p>
        </p:txBody>
      </p:sp>
      <p:sp>
        <p:nvSpPr>
          <p:cNvPr id="1695" name="Shape 1695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避免重复的写无数的测试用例的方法</a:t>
            </a:r>
          </a:p>
        </p:txBody>
      </p:sp>
      <p:sp>
        <p:nvSpPr>
          <p:cNvPr id="1696" name="Shape 1696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简单易懂，小白也能编写 </a:t>
            </a:r>
          </a:p>
        </p:txBody>
      </p:sp>
      <p:grpSp>
        <p:nvGrpSpPr>
          <p:cNvPr id="1699" name="Group 1699"/>
          <p:cNvGrpSpPr/>
          <p:nvPr/>
        </p:nvGrpSpPr>
        <p:grpSpPr>
          <a:xfrm>
            <a:off x="7526983" y="1507288"/>
            <a:ext cx="1106425" cy="1283452"/>
            <a:chOff x="0" y="0"/>
            <a:chExt cx="1106424" cy="1283451"/>
          </a:xfrm>
        </p:grpSpPr>
        <p:sp>
          <p:nvSpPr>
            <p:cNvPr id="1697" name="Shape 1697"/>
            <p:cNvSpPr/>
            <p:nvPr/>
          </p:nvSpPr>
          <p:spPr>
            <a:xfrm rot="16200000">
              <a:off x="-88515" y="88514"/>
              <a:ext cx="1283453" cy="1106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347115" y="415592"/>
              <a:ext cx="412193" cy="45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68" y="0"/>
                  </a:moveTo>
                  <a:cubicBezTo>
                    <a:pt x="14040" y="0"/>
                    <a:pt x="14040" y="0"/>
                    <a:pt x="14040" y="0"/>
                  </a:cubicBezTo>
                  <a:cubicBezTo>
                    <a:pt x="14688" y="0"/>
                    <a:pt x="15336" y="196"/>
                    <a:pt x="15984" y="785"/>
                  </a:cubicBezTo>
                  <a:cubicBezTo>
                    <a:pt x="16416" y="1178"/>
                    <a:pt x="16632" y="1767"/>
                    <a:pt x="16632" y="2356"/>
                  </a:cubicBezTo>
                  <a:cubicBezTo>
                    <a:pt x="16632" y="6873"/>
                    <a:pt x="16632" y="6873"/>
                    <a:pt x="16632" y="6873"/>
                  </a:cubicBezTo>
                  <a:cubicBezTo>
                    <a:pt x="14688" y="7855"/>
                    <a:pt x="14688" y="7855"/>
                    <a:pt x="14688" y="7855"/>
                  </a:cubicBezTo>
                  <a:cubicBezTo>
                    <a:pt x="14688" y="2356"/>
                    <a:pt x="14688" y="2356"/>
                    <a:pt x="14688" y="2356"/>
                  </a:cubicBezTo>
                  <a:cubicBezTo>
                    <a:pt x="14688" y="2160"/>
                    <a:pt x="14688" y="2160"/>
                    <a:pt x="14472" y="1964"/>
                  </a:cubicBezTo>
                  <a:cubicBezTo>
                    <a:pt x="14472" y="1964"/>
                    <a:pt x="14256" y="1767"/>
                    <a:pt x="14040" y="1767"/>
                  </a:cubicBezTo>
                  <a:cubicBezTo>
                    <a:pt x="6048" y="1767"/>
                    <a:pt x="6048" y="1767"/>
                    <a:pt x="6048" y="1767"/>
                  </a:cubicBezTo>
                  <a:cubicBezTo>
                    <a:pt x="6048" y="2356"/>
                    <a:pt x="6048" y="2356"/>
                    <a:pt x="6048" y="2356"/>
                  </a:cubicBezTo>
                  <a:cubicBezTo>
                    <a:pt x="6048" y="3142"/>
                    <a:pt x="6048" y="3142"/>
                    <a:pt x="6048" y="3142"/>
                  </a:cubicBezTo>
                  <a:cubicBezTo>
                    <a:pt x="6048" y="3338"/>
                    <a:pt x="6048" y="3535"/>
                    <a:pt x="6048" y="3731"/>
                  </a:cubicBezTo>
                  <a:cubicBezTo>
                    <a:pt x="6048" y="4124"/>
                    <a:pt x="5832" y="4516"/>
                    <a:pt x="5400" y="4713"/>
                  </a:cubicBezTo>
                  <a:cubicBezTo>
                    <a:pt x="5184" y="4909"/>
                    <a:pt x="4968" y="5105"/>
                    <a:pt x="4536" y="5105"/>
                  </a:cubicBezTo>
                  <a:cubicBezTo>
                    <a:pt x="4320" y="5105"/>
                    <a:pt x="4104" y="5105"/>
                    <a:pt x="3888" y="5105"/>
                  </a:cubicBezTo>
                  <a:cubicBezTo>
                    <a:pt x="3024" y="5105"/>
                    <a:pt x="3024" y="5105"/>
                    <a:pt x="3024" y="5105"/>
                  </a:cubicBezTo>
                  <a:cubicBezTo>
                    <a:pt x="1944" y="4909"/>
                    <a:pt x="1944" y="4909"/>
                    <a:pt x="1944" y="4909"/>
                  </a:cubicBezTo>
                  <a:cubicBezTo>
                    <a:pt x="1944" y="16691"/>
                    <a:pt x="1944" y="16691"/>
                    <a:pt x="1944" y="16691"/>
                  </a:cubicBezTo>
                  <a:cubicBezTo>
                    <a:pt x="1944" y="16887"/>
                    <a:pt x="2160" y="16887"/>
                    <a:pt x="2160" y="17084"/>
                  </a:cubicBezTo>
                  <a:cubicBezTo>
                    <a:pt x="2160" y="17084"/>
                    <a:pt x="2160" y="17084"/>
                    <a:pt x="2160" y="17084"/>
                  </a:cubicBezTo>
                  <a:cubicBezTo>
                    <a:pt x="2376" y="17084"/>
                    <a:pt x="2376" y="17280"/>
                    <a:pt x="2592" y="17280"/>
                  </a:cubicBezTo>
                  <a:cubicBezTo>
                    <a:pt x="9720" y="17280"/>
                    <a:pt x="9720" y="17280"/>
                    <a:pt x="9720" y="17280"/>
                  </a:cubicBezTo>
                  <a:cubicBezTo>
                    <a:pt x="9504" y="19047"/>
                    <a:pt x="9504" y="19047"/>
                    <a:pt x="9504" y="19047"/>
                  </a:cubicBezTo>
                  <a:cubicBezTo>
                    <a:pt x="2592" y="19047"/>
                    <a:pt x="2592" y="19047"/>
                    <a:pt x="2592" y="19047"/>
                  </a:cubicBezTo>
                  <a:cubicBezTo>
                    <a:pt x="1944" y="19047"/>
                    <a:pt x="1296" y="18851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864" y="18262"/>
                    <a:pt x="864" y="18262"/>
                    <a:pt x="864" y="18262"/>
                  </a:cubicBezTo>
                  <a:cubicBezTo>
                    <a:pt x="432" y="17869"/>
                    <a:pt x="0" y="17280"/>
                    <a:pt x="0" y="16691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3927"/>
                    <a:pt x="0" y="3927"/>
                    <a:pt x="0" y="3927"/>
                  </a:cubicBezTo>
                  <a:cubicBezTo>
                    <a:pt x="432" y="3731"/>
                    <a:pt x="432" y="3731"/>
                    <a:pt x="432" y="3731"/>
                  </a:cubicBezTo>
                  <a:cubicBezTo>
                    <a:pt x="4320" y="196"/>
                    <a:pt x="4320" y="196"/>
                    <a:pt x="4320" y="196"/>
                  </a:cubicBezTo>
                  <a:cubicBezTo>
                    <a:pt x="4536" y="0"/>
                    <a:pt x="4536" y="0"/>
                    <a:pt x="4536" y="0"/>
                  </a:cubicBezTo>
                  <a:cubicBezTo>
                    <a:pt x="4968" y="0"/>
                    <a:pt x="4968" y="0"/>
                    <a:pt x="4968" y="0"/>
                  </a:cubicBezTo>
                  <a:close/>
                  <a:moveTo>
                    <a:pt x="19440" y="8836"/>
                  </a:moveTo>
                  <a:cubicBezTo>
                    <a:pt x="19440" y="8444"/>
                    <a:pt x="19440" y="8444"/>
                    <a:pt x="19440" y="8444"/>
                  </a:cubicBezTo>
                  <a:cubicBezTo>
                    <a:pt x="18144" y="7658"/>
                    <a:pt x="18144" y="7658"/>
                    <a:pt x="18144" y="7658"/>
                  </a:cubicBezTo>
                  <a:cubicBezTo>
                    <a:pt x="16200" y="8640"/>
                    <a:pt x="16200" y="8640"/>
                    <a:pt x="16200" y="8640"/>
                  </a:cubicBezTo>
                  <a:cubicBezTo>
                    <a:pt x="17928" y="9229"/>
                    <a:pt x="17928" y="9229"/>
                    <a:pt x="17928" y="9229"/>
                  </a:cubicBezTo>
                  <a:cubicBezTo>
                    <a:pt x="19656" y="10211"/>
                    <a:pt x="19656" y="10211"/>
                    <a:pt x="19656" y="10211"/>
                  </a:cubicBezTo>
                  <a:cubicBezTo>
                    <a:pt x="20304" y="10407"/>
                    <a:pt x="20304" y="10407"/>
                    <a:pt x="20304" y="10407"/>
                  </a:cubicBezTo>
                  <a:cubicBezTo>
                    <a:pt x="19872" y="12175"/>
                    <a:pt x="19008" y="13745"/>
                    <a:pt x="17712" y="15120"/>
                  </a:cubicBezTo>
                  <a:cubicBezTo>
                    <a:pt x="18576" y="15905"/>
                    <a:pt x="18576" y="15905"/>
                    <a:pt x="18576" y="15905"/>
                  </a:cubicBezTo>
                  <a:cubicBezTo>
                    <a:pt x="20088" y="14335"/>
                    <a:pt x="21168" y="12371"/>
                    <a:pt x="21600" y="10407"/>
                  </a:cubicBezTo>
                  <a:cubicBezTo>
                    <a:pt x="21600" y="10015"/>
                    <a:pt x="21600" y="10015"/>
                    <a:pt x="21600" y="10015"/>
                  </a:cubicBezTo>
                  <a:cubicBezTo>
                    <a:pt x="21168" y="9818"/>
                    <a:pt x="21168" y="9818"/>
                    <a:pt x="21168" y="9818"/>
                  </a:cubicBezTo>
                  <a:cubicBezTo>
                    <a:pt x="19440" y="8836"/>
                    <a:pt x="19440" y="8836"/>
                    <a:pt x="19440" y="8836"/>
                  </a:cubicBezTo>
                  <a:close/>
                  <a:moveTo>
                    <a:pt x="15984" y="9229"/>
                  </a:moveTo>
                  <a:cubicBezTo>
                    <a:pt x="13824" y="11389"/>
                    <a:pt x="12528" y="13745"/>
                    <a:pt x="11664" y="16495"/>
                  </a:cubicBezTo>
                  <a:cubicBezTo>
                    <a:pt x="12744" y="16887"/>
                    <a:pt x="13824" y="17476"/>
                    <a:pt x="15120" y="18065"/>
                  </a:cubicBezTo>
                  <a:cubicBezTo>
                    <a:pt x="16848" y="15905"/>
                    <a:pt x="18360" y="13353"/>
                    <a:pt x="19440" y="10800"/>
                  </a:cubicBezTo>
                  <a:cubicBezTo>
                    <a:pt x="18144" y="10211"/>
                    <a:pt x="17064" y="9818"/>
                    <a:pt x="15984" y="9229"/>
                  </a:cubicBezTo>
                  <a:close/>
                  <a:moveTo>
                    <a:pt x="11232" y="17084"/>
                  </a:moveTo>
                  <a:cubicBezTo>
                    <a:pt x="10800" y="20225"/>
                    <a:pt x="10800" y="20225"/>
                    <a:pt x="10800" y="20225"/>
                  </a:cubicBezTo>
                  <a:cubicBezTo>
                    <a:pt x="11016" y="20225"/>
                    <a:pt x="11016" y="20225"/>
                    <a:pt x="11016" y="20225"/>
                  </a:cubicBezTo>
                  <a:cubicBezTo>
                    <a:pt x="10800" y="21207"/>
                    <a:pt x="10800" y="21207"/>
                    <a:pt x="10800" y="21207"/>
                  </a:cubicBezTo>
                  <a:cubicBezTo>
                    <a:pt x="11232" y="21600"/>
                    <a:pt x="11232" y="21600"/>
                    <a:pt x="11232" y="21600"/>
                  </a:cubicBezTo>
                  <a:cubicBezTo>
                    <a:pt x="11880" y="20815"/>
                    <a:pt x="11880" y="20815"/>
                    <a:pt x="11880" y="20815"/>
                  </a:cubicBezTo>
                  <a:cubicBezTo>
                    <a:pt x="12096" y="20815"/>
                    <a:pt x="12096" y="20815"/>
                    <a:pt x="12096" y="20815"/>
                  </a:cubicBezTo>
                  <a:cubicBezTo>
                    <a:pt x="14688" y="18655"/>
                    <a:pt x="14688" y="18655"/>
                    <a:pt x="14688" y="18655"/>
                  </a:cubicBezTo>
                  <a:cubicBezTo>
                    <a:pt x="11232" y="17084"/>
                    <a:pt x="11232" y="17084"/>
                    <a:pt x="11232" y="17084"/>
                  </a:cubicBezTo>
                  <a:close/>
                  <a:moveTo>
                    <a:pt x="3888" y="10996"/>
                  </a:moveTo>
                  <a:cubicBezTo>
                    <a:pt x="3888" y="11782"/>
                    <a:pt x="3888" y="11782"/>
                    <a:pt x="3888" y="11782"/>
                  </a:cubicBezTo>
                  <a:cubicBezTo>
                    <a:pt x="6480" y="11782"/>
                    <a:pt x="6480" y="11782"/>
                    <a:pt x="6480" y="11782"/>
                  </a:cubicBezTo>
                  <a:cubicBezTo>
                    <a:pt x="6480" y="10996"/>
                    <a:pt x="6480" y="10996"/>
                    <a:pt x="6480" y="10996"/>
                  </a:cubicBezTo>
                  <a:cubicBezTo>
                    <a:pt x="3888" y="10996"/>
                    <a:pt x="3888" y="10996"/>
                    <a:pt x="3888" y="10996"/>
                  </a:cubicBezTo>
                  <a:close/>
                  <a:moveTo>
                    <a:pt x="3888" y="8444"/>
                  </a:moveTo>
                  <a:cubicBezTo>
                    <a:pt x="3888" y="9425"/>
                    <a:pt x="3888" y="9425"/>
                    <a:pt x="3888" y="9425"/>
                  </a:cubicBezTo>
                  <a:cubicBezTo>
                    <a:pt x="12960" y="9425"/>
                    <a:pt x="12960" y="9425"/>
                    <a:pt x="12960" y="9425"/>
                  </a:cubicBezTo>
                  <a:cubicBezTo>
                    <a:pt x="12960" y="8444"/>
                    <a:pt x="12960" y="8444"/>
                    <a:pt x="12960" y="8444"/>
                  </a:cubicBezTo>
                  <a:cubicBezTo>
                    <a:pt x="3888" y="8444"/>
                    <a:pt x="3888" y="8444"/>
                    <a:pt x="3888" y="8444"/>
                  </a:cubicBezTo>
                  <a:close/>
                  <a:moveTo>
                    <a:pt x="3888" y="6087"/>
                  </a:moveTo>
                  <a:cubicBezTo>
                    <a:pt x="3888" y="7069"/>
                    <a:pt x="3888" y="7069"/>
                    <a:pt x="3888" y="7069"/>
                  </a:cubicBezTo>
                  <a:cubicBezTo>
                    <a:pt x="12960" y="7069"/>
                    <a:pt x="12960" y="7069"/>
                    <a:pt x="12960" y="7069"/>
                  </a:cubicBezTo>
                  <a:cubicBezTo>
                    <a:pt x="12960" y="6087"/>
                    <a:pt x="12960" y="6087"/>
                    <a:pt x="12960" y="6087"/>
                  </a:cubicBezTo>
                  <a:cubicBezTo>
                    <a:pt x="3888" y="6087"/>
                    <a:pt x="3888" y="6087"/>
                    <a:pt x="3888" y="6087"/>
                  </a:cubicBezTo>
                  <a:close/>
                  <a:moveTo>
                    <a:pt x="7992" y="3731"/>
                  </a:moveTo>
                  <a:cubicBezTo>
                    <a:pt x="7992" y="4713"/>
                    <a:pt x="7992" y="4713"/>
                    <a:pt x="7992" y="4713"/>
                  </a:cubicBezTo>
                  <a:cubicBezTo>
                    <a:pt x="12960" y="4713"/>
                    <a:pt x="12960" y="4713"/>
                    <a:pt x="12960" y="4713"/>
                  </a:cubicBezTo>
                  <a:cubicBezTo>
                    <a:pt x="12960" y="3731"/>
                    <a:pt x="12960" y="3731"/>
                    <a:pt x="12960" y="3731"/>
                  </a:cubicBezTo>
                  <a:cubicBezTo>
                    <a:pt x="7992" y="3731"/>
                    <a:pt x="7992" y="3731"/>
                    <a:pt x="7992" y="3731"/>
                  </a:cubicBezTo>
                  <a:close/>
                  <a:moveTo>
                    <a:pt x="2592" y="4124"/>
                  </a:moveTo>
                  <a:cubicBezTo>
                    <a:pt x="3024" y="4124"/>
                    <a:pt x="3024" y="4124"/>
                    <a:pt x="3024" y="4124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3888" y="4320"/>
                    <a:pt x="3888" y="4320"/>
                    <a:pt x="3888" y="4320"/>
                  </a:cubicBezTo>
                  <a:cubicBezTo>
                    <a:pt x="4104" y="4320"/>
                    <a:pt x="4104" y="4320"/>
                    <a:pt x="4104" y="4320"/>
                  </a:cubicBezTo>
                  <a:cubicBezTo>
                    <a:pt x="4104" y="4320"/>
                    <a:pt x="4104" y="4320"/>
                    <a:pt x="4320" y="4320"/>
                  </a:cubicBezTo>
                  <a:cubicBezTo>
                    <a:pt x="4536" y="4320"/>
                    <a:pt x="4752" y="4124"/>
                    <a:pt x="4752" y="3927"/>
                  </a:cubicBezTo>
                  <a:cubicBezTo>
                    <a:pt x="4968" y="3927"/>
                    <a:pt x="5184" y="3731"/>
                    <a:pt x="5184" y="3535"/>
                  </a:cubicBezTo>
                  <a:cubicBezTo>
                    <a:pt x="5184" y="3535"/>
                    <a:pt x="5184" y="3338"/>
                    <a:pt x="5184" y="3338"/>
                  </a:cubicBezTo>
                  <a:cubicBezTo>
                    <a:pt x="5184" y="3338"/>
                    <a:pt x="5184" y="3338"/>
                    <a:pt x="5184" y="3338"/>
                  </a:cubicBezTo>
                  <a:cubicBezTo>
                    <a:pt x="5184" y="3142"/>
                    <a:pt x="5184" y="3142"/>
                    <a:pt x="5184" y="3142"/>
                  </a:cubicBezTo>
                  <a:cubicBezTo>
                    <a:pt x="4968" y="2356"/>
                    <a:pt x="4968" y="2356"/>
                    <a:pt x="4968" y="2356"/>
                  </a:cubicBezTo>
                  <a:cubicBezTo>
                    <a:pt x="4968" y="2160"/>
                    <a:pt x="4968" y="2160"/>
                    <a:pt x="4968" y="2160"/>
                  </a:cubicBezTo>
                  <a:lnTo>
                    <a:pt x="2592" y="41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2" name="Group 1702"/>
          <p:cNvGrpSpPr/>
          <p:nvPr/>
        </p:nvGrpSpPr>
        <p:grpSpPr>
          <a:xfrm>
            <a:off x="6709251" y="2526964"/>
            <a:ext cx="1338774" cy="1552977"/>
            <a:chOff x="0" y="0"/>
            <a:chExt cx="1338773" cy="1552976"/>
          </a:xfrm>
        </p:grpSpPr>
        <p:sp>
          <p:nvSpPr>
            <p:cNvPr id="1700" name="Shape 1700"/>
            <p:cNvSpPr/>
            <p:nvPr/>
          </p:nvSpPr>
          <p:spPr>
            <a:xfrm rot="16200000">
              <a:off x="-107102" y="107101"/>
              <a:ext cx="1552978" cy="133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370944" y="480511"/>
              <a:ext cx="596886" cy="48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853" y="21600"/>
                  </a:moveTo>
                  <a:cubicBezTo>
                    <a:pt x="17042" y="21600"/>
                    <a:pt x="17042" y="21600"/>
                    <a:pt x="17042" y="21600"/>
                  </a:cubicBezTo>
                  <a:cubicBezTo>
                    <a:pt x="17042" y="10800"/>
                    <a:pt x="17042" y="10800"/>
                    <a:pt x="17042" y="10800"/>
                  </a:cubicBezTo>
                  <a:cubicBezTo>
                    <a:pt x="16646" y="10800"/>
                    <a:pt x="16646" y="10800"/>
                    <a:pt x="16646" y="10800"/>
                  </a:cubicBezTo>
                  <a:cubicBezTo>
                    <a:pt x="16250" y="17182"/>
                    <a:pt x="16250" y="17182"/>
                    <a:pt x="16250" y="17182"/>
                  </a:cubicBezTo>
                  <a:cubicBezTo>
                    <a:pt x="15853" y="17427"/>
                    <a:pt x="15853" y="17427"/>
                    <a:pt x="15853" y="17427"/>
                  </a:cubicBezTo>
                  <a:cubicBezTo>
                    <a:pt x="15853" y="21600"/>
                    <a:pt x="15853" y="21600"/>
                    <a:pt x="15853" y="21600"/>
                  </a:cubicBezTo>
                  <a:close/>
                  <a:moveTo>
                    <a:pt x="21600" y="0"/>
                  </a:moveTo>
                  <a:cubicBezTo>
                    <a:pt x="19817" y="4173"/>
                    <a:pt x="19817" y="4173"/>
                    <a:pt x="19817" y="4173"/>
                  </a:cubicBezTo>
                  <a:cubicBezTo>
                    <a:pt x="18231" y="8100"/>
                    <a:pt x="18231" y="8100"/>
                    <a:pt x="18231" y="8100"/>
                  </a:cubicBezTo>
                  <a:cubicBezTo>
                    <a:pt x="16646" y="5400"/>
                    <a:pt x="16646" y="5400"/>
                    <a:pt x="16646" y="5400"/>
                  </a:cubicBezTo>
                  <a:cubicBezTo>
                    <a:pt x="15853" y="6136"/>
                    <a:pt x="15853" y="6136"/>
                    <a:pt x="15853" y="6136"/>
                  </a:cubicBezTo>
                  <a:cubicBezTo>
                    <a:pt x="15259" y="15709"/>
                    <a:pt x="15259" y="15709"/>
                    <a:pt x="15259" y="15709"/>
                  </a:cubicBezTo>
                  <a:cubicBezTo>
                    <a:pt x="13277" y="16691"/>
                    <a:pt x="13277" y="16691"/>
                    <a:pt x="13277" y="16691"/>
                  </a:cubicBezTo>
                  <a:cubicBezTo>
                    <a:pt x="9512" y="12273"/>
                    <a:pt x="9512" y="12273"/>
                    <a:pt x="9512" y="12273"/>
                  </a:cubicBezTo>
                  <a:cubicBezTo>
                    <a:pt x="7332" y="17918"/>
                    <a:pt x="7332" y="17918"/>
                    <a:pt x="7332" y="17918"/>
                  </a:cubicBezTo>
                  <a:cubicBezTo>
                    <a:pt x="5152" y="17918"/>
                    <a:pt x="5152" y="17918"/>
                    <a:pt x="5152" y="17918"/>
                  </a:cubicBezTo>
                  <a:cubicBezTo>
                    <a:pt x="3765" y="15464"/>
                    <a:pt x="3765" y="15464"/>
                    <a:pt x="3765" y="15464"/>
                  </a:cubicBezTo>
                  <a:cubicBezTo>
                    <a:pt x="793" y="16445"/>
                    <a:pt x="793" y="16445"/>
                    <a:pt x="793" y="16445"/>
                  </a:cubicBezTo>
                  <a:cubicBezTo>
                    <a:pt x="0" y="13745"/>
                    <a:pt x="0" y="13745"/>
                    <a:pt x="0" y="13745"/>
                  </a:cubicBezTo>
                  <a:cubicBezTo>
                    <a:pt x="3963" y="12273"/>
                    <a:pt x="3963" y="12273"/>
                    <a:pt x="3963" y="12273"/>
                  </a:cubicBezTo>
                  <a:cubicBezTo>
                    <a:pt x="4954" y="11782"/>
                    <a:pt x="4954" y="11782"/>
                    <a:pt x="4954" y="11782"/>
                  </a:cubicBezTo>
                  <a:cubicBezTo>
                    <a:pt x="5350" y="12764"/>
                    <a:pt x="5350" y="12764"/>
                    <a:pt x="5350" y="12764"/>
                  </a:cubicBezTo>
                  <a:cubicBezTo>
                    <a:pt x="5945" y="13991"/>
                    <a:pt x="5945" y="13991"/>
                    <a:pt x="5945" y="13991"/>
                  </a:cubicBezTo>
                  <a:cubicBezTo>
                    <a:pt x="7927" y="9082"/>
                    <a:pt x="7927" y="9082"/>
                    <a:pt x="7927" y="9082"/>
                  </a:cubicBezTo>
                  <a:cubicBezTo>
                    <a:pt x="8719" y="7118"/>
                    <a:pt x="8719" y="7118"/>
                    <a:pt x="8719" y="7118"/>
                  </a:cubicBezTo>
                  <a:cubicBezTo>
                    <a:pt x="9908" y="8591"/>
                    <a:pt x="9908" y="8591"/>
                    <a:pt x="9908" y="8591"/>
                  </a:cubicBezTo>
                  <a:cubicBezTo>
                    <a:pt x="13079" y="12273"/>
                    <a:pt x="13079" y="12273"/>
                    <a:pt x="13079" y="12273"/>
                  </a:cubicBezTo>
                  <a:cubicBezTo>
                    <a:pt x="13475" y="5155"/>
                    <a:pt x="13475" y="5155"/>
                    <a:pt x="13475" y="5155"/>
                  </a:cubicBezTo>
                  <a:cubicBezTo>
                    <a:pt x="13475" y="4418"/>
                    <a:pt x="13475" y="4418"/>
                    <a:pt x="13475" y="4418"/>
                  </a:cubicBezTo>
                  <a:cubicBezTo>
                    <a:pt x="14070" y="3927"/>
                    <a:pt x="14070" y="3927"/>
                    <a:pt x="14070" y="3927"/>
                  </a:cubicBezTo>
                  <a:cubicBezTo>
                    <a:pt x="15457" y="2945"/>
                    <a:pt x="15457" y="2945"/>
                    <a:pt x="15457" y="2945"/>
                  </a:cubicBezTo>
                  <a:cubicBezTo>
                    <a:pt x="14268" y="491"/>
                    <a:pt x="14268" y="491"/>
                    <a:pt x="14268" y="491"/>
                  </a:cubicBezTo>
                  <a:cubicBezTo>
                    <a:pt x="17835" y="245"/>
                    <a:pt x="17835" y="245"/>
                    <a:pt x="17835" y="245"/>
                  </a:cubicBezTo>
                  <a:cubicBezTo>
                    <a:pt x="21600" y="0"/>
                    <a:pt x="21600" y="0"/>
                    <a:pt x="21600" y="0"/>
                  </a:cubicBezTo>
                  <a:close/>
                  <a:moveTo>
                    <a:pt x="4360" y="21600"/>
                  </a:moveTo>
                  <a:cubicBezTo>
                    <a:pt x="4756" y="21600"/>
                    <a:pt x="5350" y="21600"/>
                    <a:pt x="5747" y="21600"/>
                  </a:cubicBezTo>
                  <a:cubicBezTo>
                    <a:pt x="5747" y="19636"/>
                    <a:pt x="5747" y="19636"/>
                    <a:pt x="5747" y="19636"/>
                  </a:cubicBezTo>
                  <a:cubicBezTo>
                    <a:pt x="4558" y="19882"/>
                    <a:pt x="4558" y="19882"/>
                    <a:pt x="4558" y="19882"/>
                  </a:cubicBezTo>
                  <a:cubicBezTo>
                    <a:pt x="4360" y="19391"/>
                    <a:pt x="4360" y="19391"/>
                    <a:pt x="4360" y="19391"/>
                  </a:cubicBezTo>
                  <a:cubicBezTo>
                    <a:pt x="4360" y="21600"/>
                    <a:pt x="4360" y="21600"/>
                    <a:pt x="4360" y="21600"/>
                  </a:cubicBezTo>
                  <a:close/>
                  <a:moveTo>
                    <a:pt x="2180" y="21600"/>
                  </a:moveTo>
                  <a:cubicBezTo>
                    <a:pt x="3369" y="21600"/>
                    <a:pt x="3369" y="21600"/>
                    <a:pt x="3369" y="21600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3369" y="17427"/>
                    <a:pt x="3369" y="17427"/>
                    <a:pt x="3369" y="17427"/>
                  </a:cubicBezTo>
                  <a:cubicBezTo>
                    <a:pt x="2180" y="17918"/>
                    <a:pt x="2180" y="17918"/>
                    <a:pt x="2180" y="17918"/>
                  </a:cubicBezTo>
                  <a:cubicBezTo>
                    <a:pt x="2180" y="21600"/>
                    <a:pt x="2180" y="21600"/>
                    <a:pt x="2180" y="21600"/>
                  </a:cubicBezTo>
                  <a:close/>
                  <a:moveTo>
                    <a:pt x="6738" y="21600"/>
                  </a:moveTo>
                  <a:cubicBezTo>
                    <a:pt x="7134" y="21600"/>
                    <a:pt x="7530" y="21600"/>
                    <a:pt x="7927" y="21600"/>
                  </a:cubicBezTo>
                  <a:cubicBezTo>
                    <a:pt x="7927" y="19391"/>
                    <a:pt x="7927" y="19391"/>
                    <a:pt x="7927" y="19391"/>
                  </a:cubicBezTo>
                  <a:cubicBezTo>
                    <a:pt x="7927" y="19636"/>
                    <a:pt x="7927" y="19636"/>
                    <a:pt x="7927" y="19636"/>
                  </a:cubicBezTo>
                  <a:cubicBezTo>
                    <a:pt x="6738" y="19636"/>
                    <a:pt x="6738" y="19636"/>
                    <a:pt x="6738" y="19636"/>
                  </a:cubicBezTo>
                  <a:cubicBezTo>
                    <a:pt x="6738" y="21600"/>
                    <a:pt x="6738" y="21600"/>
                    <a:pt x="6738" y="21600"/>
                  </a:cubicBezTo>
                  <a:close/>
                  <a:moveTo>
                    <a:pt x="8917" y="21600"/>
                  </a:moveTo>
                  <a:cubicBezTo>
                    <a:pt x="9314" y="21600"/>
                    <a:pt x="9908" y="21600"/>
                    <a:pt x="10305" y="21600"/>
                  </a:cubicBezTo>
                  <a:cubicBezTo>
                    <a:pt x="10305" y="15464"/>
                    <a:pt x="10305" y="15464"/>
                    <a:pt x="10305" y="15464"/>
                  </a:cubicBezTo>
                  <a:cubicBezTo>
                    <a:pt x="9710" y="14727"/>
                    <a:pt x="9710" y="14727"/>
                    <a:pt x="9710" y="14727"/>
                  </a:cubicBezTo>
                  <a:cubicBezTo>
                    <a:pt x="8917" y="16936"/>
                    <a:pt x="8917" y="16936"/>
                    <a:pt x="8917" y="16936"/>
                  </a:cubicBezTo>
                  <a:cubicBezTo>
                    <a:pt x="8917" y="21600"/>
                    <a:pt x="8917" y="21600"/>
                    <a:pt x="8917" y="21600"/>
                  </a:cubicBezTo>
                  <a:close/>
                  <a:moveTo>
                    <a:pt x="11295" y="21600"/>
                  </a:moveTo>
                  <a:cubicBezTo>
                    <a:pt x="11692" y="21600"/>
                    <a:pt x="12088" y="21600"/>
                    <a:pt x="12484" y="21600"/>
                  </a:cubicBezTo>
                  <a:cubicBezTo>
                    <a:pt x="12484" y="17918"/>
                    <a:pt x="12484" y="17918"/>
                    <a:pt x="12484" y="17918"/>
                  </a:cubicBezTo>
                  <a:cubicBezTo>
                    <a:pt x="11295" y="16445"/>
                    <a:pt x="11295" y="16445"/>
                    <a:pt x="11295" y="16445"/>
                  </a:cubicBezTo>
                  <a:cubicBezTo>
                    <a:pt x="11295" y="21600"/>
                    <a:pt x="11295" y="21600"/>
                    <a:pt x="11295" y="21600"/>
                  </a:cubicBezTo>
                  <a:close/>
                  <a:moveTo>
                    <a:pt x="13475" y="21600"/>
                  </a:moveTo>
                  <a:cubicBezTo>
                    <a:pt x="13872" y="21600"/>
                    <a:pt x="14466" y="21600"/>
                    <a:pt x="14862" y="21600"/>
                  </a:cubicBezTo>
                  <a:cubicBezTo>
                    <a:pt x="14862" y="17673"/>
                    <a:pt x="14862" y="17673"/>
                    <a:pt x="14862" y="17673"/>
                  </a:cubicBezTo>
                  <a:cubicBezTo>
                    <a:pt x="13475" y="18409"/>
                    <a:pt x="13475" y="18409"/>
                    <a:pt x="13475" y="18409"/>
                  </a:cubicBezTo>
                  <a:lnTo>
                    <a:pt x="1347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705" name="Group 1705"/>
          <p:cNvGrpSpPr/>
          <p:nvPr/>
        </p:nvGrpSpPr>
        <p:grpSpPr>
          <a:xfrm>
            <a:off x="5741041" y="2913777"/>
            <a:ext cx="914401" cy="1060705"/>
            <a:chOff x="0" y="0"/>
            <a:chExt cx="914400" cy="1060703"/>
          </a:xfrm>
        </p:grpSpPr>
        <p:sp>
          <p:nvSpPr>
            <p:cNvPr id="1703" name="Shape 1703"/>
            <p:cNvSpPr/>
            <p:nvPr/>
          </p:nvSpPr>
          <p:spPr>
            <a:xfrm rot="16200000">
              <a:off x="-73152" y="73151"/>
              <a:ext cx="1060704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655" y="0"/>
                  </a:lnTo>
                  <a:lnTo>
                    <a:pt x="16945" y="0"/>
                  </a:lnTo>
                  <a:lnTo>
                    <a:pt x="21600" y="10800"/>
                  </a:lnTo>
                  <a:lnTo>
                    <a:pt x="16945" y="21600"/>
                  </a:lnTo>
                  <a:lnTo>
                    <a:pt x="4655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270706" y="343894"/>
              <a:ext cx="376076" cy="37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0992" extrusionOk="0">
                  <a:moveTo>
                    <a:pt x="1027" y="6082"/>
                  </a:moveTo>
                  <a:cubicBezTo>
                    <a:pt x="2176" y="3325"/>
                    <a:pt x="4474" y="1486"/>
                    <a:pt x="7001" y="567"/>
                  </a:cubicBezTo>
                  <a:cubicBezTo>
                    <a:pt x="9529" y="-352"/>
                    <a:pt x="12516" y="-122"/>
                    <a:pt x="15044" y="1027"/>
                  </a:cubicBezTo>
                  <a:cubicBezTo>
                    <a:pt x="17571" y="2405"/>
                    <a:pt x="19410" y="4474"/>
                    <a:pt x="20329" y="7001"/>
                  </a:cubicBezTo>
                  <a:cubicBezTo>
                    <a:pt x="21248" y="9529"/>
                    <a:pt x="21248" y="12516"/>
                    <a:pt x="19869" y="15044"/>
                  </a:cubicBezTo>
                  <a:cubicBezTo>
                    <a:pt x="19869" y="15044"/>
                    <a:pt x="19869" y="15044"/>
                    <a:pt x="19869" y="15044"/>
                  </a:cubicBezTo>
                  <a:cubicBezTo>
                    <a:pt x="18720" y="17571"/>
                    <a:pt x="16422" y="19639"/>
                    <a:pt x="13895" y="20329"/>
                  </a:cubicBezTo>
                  <a:cubicBezTo>
                    <a:pt x="11367" y="21248"/>
                    <a:pt x="8610" y="21248"/>
                    <a:pt x="5852" y="20099"/>
                  </a:cubicBezTo>
                  <a:cubicBezTo>
                    <a:pt x="5852" y="20099"/>
                    <a:pt x="5852" y="20099"/>
                    <a:pt x="5852" y="20099"/>
                  </a:cubicBezTo>
                  <a:cubicBezTo>
                    <a:pt x="3325" y="18720"/>
                    <a:pt x="1486" y="16422"/>
                    <a:pt x="567" y="13895"/>
                  </a:cubicBezTo>
                  <a:cubicBezTo>
                    <a:pt x="-352" y="11367"/>
                    <a:pt x="-122" y="8610"/>
                    <a:pt x="1027" y="6082"/>
                  </a:cubicBezTo>
                  <a:cubicBezTo>
                    <a:pt x="1027" y="6082"/>
                    <a:pt x="1027" y="6082"/>
                    <a:pt x="1027" y="6082"/>
                  </a:cubicBezTo>
                  <a:close/>
                  <a:moveTo>
                    <a:pt x="4244" y="5852"/>
                  </a:moveTo>
                  <a:cubicBezTo>
                    <a:pt x="3784" y="6312"/>
                    <a:pt x="3554" y="6542"/>
                    <a:pt x="3325" y="7001"/>
                  </a:cubicBezTo>
                  <a:cubicBezTo>
                    <a:pt x="3325" y="7001"/>
                    <a:pt x="3325" y="7001"/>
                    <a:pt x="3325" y="7001"/>
                  </a:cubicBezTo>
                  <a:cubicBezTo>
                    <a:pt x="3325" y="7231"/>
                    <a:pt x="3095" y="7461"/>
                    <a:pt x="3095" y="7691"/>
                  </a:cubicBezTo>
                  <a:cubicBezTo>
                    <a:pt x="4474" y="7461"/>
                    <a:pt x="6082" y="7461"/>
                    <a:pt x="7920" y="8150"/>
                  </a:cubicBezTo>
                  <a:cubicBezTo>
                    <a:pt x="7691" y="8380"/>
                    <a:pt x="7691" y="8610"/>
                    <a:pt x="7461" y="8839"/>
                  </a:cubicBezTo>
                  <a:cubicBezTo>
                    <a:pt x="7231" y="9299"/>
                    <a:pt x="7001" y="9529"/>
                    <a:pt x="7001" y="9988"/>
                  </a:cubicBezTo>
                  <a:cubicBezTo>
                    <a:pt x="5622" y="9988"/>
                    <a:pt x="4244" y="10448"/>
                    <a:pt x="2635" y="11827"/>
                  </a:cubicBezTo>
                  <a:cubicBezTo>
                    <a:pt x="2865" y="12286"/>
                    <a:pt x="2865" y="12746"/>
                    <a:pt x="3095" y="13205"/>
                  </a:cubicBezTo>
                  <a:cubicBezTo>
                    <a:pt x="3095" y="13205"/>
                    <a:pt x="3095" y="13205"/>
                    <a:pt x="3095" y="13205"/>
                  </a:cubicBezTo>
                  <a:cubicBezTo>
                    <a:pt x="3325" y="13435"/>
                    <a:pt x="3325" y="13435"/>
                    <a:pt x="3325" y="13435"/>
                  </a:cubicBezTo>
                  <a:cubicBezTo>
                    <a:pt x="4474" y="12516"/>
                    <a:pt x="5393" y="12057"/>
                    <a:pt x="6312" y="12057"/>
                  </a:cubicBezTo>
                  <a:cubicBezTo>
                    <a:pt x="5852" y="13665"/>
                    <a:pt x="5622" y="15274"/>
                    <a:pt x="5622" y="16652"/>
                  </a:cubicBezTo>
                  <a:cubicBezTo>
                    <a:pt x="6082" y="17112"/>
                    <a:pt x="6542" y="17342"/>
                    <a:pt x="7001" y="17571"/>
                  </a:cubicBezTo>
                  <a:cubicBezTo>
                    <a:pt x="7001" y="17571"/>
                    <a:pt x="7001" y="17571"/>
                    <a:pt x="7001" y="17571"/>
                  </a:cubicBezTo>
                  <a:cubicBezTo>
                    <a:pt x="7231" y="17571"/>
                    <a:pt x="7231" y="17571"/>
                    <a:pt x="7231" y="17801"/>
                  </a:cubicBezTo>
                  <a:cubicBezTo>
                    <a:pt x="7461" y="17571"/>
                    <a:pt x="7461" y="17571"/>
                    <a:pt x="7461" y="17571"/>
                  </a:cubicBezTo>
                  <a:cubicBezTo>
                    <a:pt x="7231" y="16193"/>
                    <a:pt x="7461" y="14354"/>
                    <a:pt x="7920" y="12286"/>
                  </a:cubicBezTo>
                  <a:cubicBezTo>
                    <a:pt x="9069" y="12976"/>
                    <a:pt x="9759" y="13895"/>
                    <a:pt x="10678" y="15044"/>
                  </a:cubicBezTo>
                  <a:cubicBezTo>
                    <a:pt x="11597" y="15963"/>
                    <a:pt x="12516" y="17112"/>
                    <a:pt x="13435" y="17801"/>
                  </a:cubicBezTo>
                  <a:cubicBezTo>
                    <a:pt x="13895" y="17571"/>
                    <a:pt x="14125" y="17571"/>
                    <a:pt x="14584" y="17342"/>
                  </a:cubicBezTo>
                  <a:cubicBezTo>
                    <a:pt x="14814" y="16652"/>
                    <a:pt x="14814" y="16652"/>
                    <a:pt x="14814" y="16652"/>
                  </a:cubicBezTo>
                  <a:cubicBezTo>
                    <a:pt x="13895" y="15963"/>
                    <a:pt x="12976" y="15044"/>
                    <a:pt x="12057" y="13895"/>
                  </a:cubicBezTo>
                  <a:cubicBezTo>
                    <a:pt x="10908" y="12516"/>
                    <a:pt x="9759" y="11367"/>
                    <a:pt x="8610" y="10678"/>
                  </a:cubicBezTo>
                  <a:cubicBezTo>
                    <a:pt x="8839" y="10218"/>
                    <a:pt x="8839" y="9988"/>
                    <a:pt x="9069" y="9529"/>
                  </a:cubicBezTo>
                  <a:cubicBezTo>
                    <a:pt x="9299" y="9299"/>
                    <a:pt x="9299" y="8839"/>
                    <a:pt x="9529" y="8610"/>
                  </a:cubicBezTo>
                  <a:cubicBezTo>
                    <a:pt x="9988" y="8839"/>
                    <a:pt x="10448" y="9069"/>
                    <a:pt x="10908" y="9299"/>
                  </a:cubicBezTo>
                  <a:cubicBezTo>
                    <a:pt x="13665" y="10448"/>
                    <a:pt x="15963" y="12286"/>
                    <a:pt x="17342" y="14354"/>
                  </a:cubicBezTo>
                  <a:cubicBezTo>
                    <a:pt x="17342" y="14125"/>
                    <a:pt x="17571" y="14125"/>
                    <a:pt x="17571" y="13895"/>
                  </a:cubicBezTo>
                  <a:cubicBezTo>
                    <a:pt x="17571" y="13895"/>
                    <a:pt x="17571" y="13895"/>
                    <a:pt x="17571" y="13895"/>
                  </a:cubicBezTo>
                  <a:cubicBezTo>
                    <a:pt x="17801" y="13435"/>
                    <a:pt x="18031" y="12976"/>
                    <a:pt x="18031" y="12516"/>
                  </a:cubicBezTo>
                  <a:cubicBezTo>
                    <a:pt x="16652" y="10448"/>
                    <a:pt x="14125" y="8839"/>
                    <a:pt x="11827" y="7691"/>
                  </a:cubicBezTo>
                  <a:cubicBezTo>
                    <a:pt x="11367" y="7461"/>
                    <a:pt x="10908" y="7231"/>
                    <a:pt x="10448" y="7001"/>
                  </a:cubicBezTo>
                  <a:cubicBezTo>
                    <a:pt x="10678" y="6771"/>
                    <a:pt x="10908" y="6312"/>
                    <a:pt x="11137" y="6082"/>
                  </a:cubicBezTo>
                  <a:cubicBezTo>
                    <a:pt x="11597" y="6312"/>
                    <a:pt x="12057" y="6542"/>
                    <a:pt x="12516" y="6542"/>
                  </a:cubicBezTo>
                  <a:cubicBezTo>
                    <a:pt x="14814" y="7001"/>
                    <a:pt x="16422" y="6082"/>
                    <a:pt x="16652" y="6082"/>
                  </a:cubicBezTo>
                  <a:cubicBezTo>
                    <a:pt x="15963" y="4933"/>
                    <a:pt x="15963" y="4933"/>
                    <a:pt x="15963" y="4933"/>
                  </a:cubicBezTo>
                  <a:cubicBezTo>
                    <a:pt x="15963" y="4703"/>
                    <a:pt x="15733" y="4703"/>
                    <a:pt x="15733" y="4703"/>
                  </a:cubicBezTo>
                  <a:cubicBezTo>
                    <a:pt x="15274" y="4703"/>
                    <a:pt x="14125" y="5163"/>
                    <a:pt x="12976" y="4933"/>
                  </a:cubicBezTo>
                  <a:cubicBezTo>
                    <a:pt x="12746" y="4933"/>
                    <a:pt x="12516" y="4703"/>
                    <a:pt x="12286" y="4703"/>
                  </a:cubicBezTo>
                  <a:cubicBezTo>
                    <a:pt x="12746" y="4244"/>
                    <a:pt x="13435" y="3784"/>
                    <a:pt x="13895" y="3325"/>
                  </a:cubicBezTo>
                  <a:cubicBezTo>
                    <a:pt x="13205" y="3095"/>
                    <a:pt x="12516" y="2865"/>
                    <a:pt x="11827" y="2865"/>
                  </a:cubicBezTo>
                  <a:cubicBezTo>
                    <a:pt x="11597" y="3095"/>
                    <a:pt x="11137" y="3325"/>
                    <a:pt x="10908" y="3784"/>
                  </a:cubicBezTo>
                  <a:cubicBezTo>
                    <a:pt x="10448" y="3325"/>
                    <a:pt x="9988" y="3095"/>
                    <a:pt x="9529" y="2635"/>
                  </a:cubicBezTo>
                  <a:cubicBezTo>
                    <a:pt x="9069" y="2865"/>
                    <a:pt x="8610" y="2865"/>
                    <a:pt x="8150" y="3095"/>
                  </a:cubicBezTo>
                  <a:cubicBezTo>
                    <a:pt x="7691" y="3325"/>
                    <a:pt x="7691" y="3325"/>
                    <a:pt x="7691" y="3325"/>
                  </a:cubicBezTo>
                  <a:cubicBezTo>
                    <a:pt x="7691" y="3325"/>
                    <a:pt x="8610" y="4244"/>
                    <a:pt x="9759" y="5163"/>
                  </a:cubicBezTo>
                  <a:cubicBezTo>
                    <a:pt x="9299" y="5622"/>
                    <a:pt x="9069" y="6082"/>
                    <a:pt x="8839" y="6542"/>
                  </a:cubicBezTo>
                  <a:cubicBezTo>
                    <a:pt x="7231" y="6082"/>
                    <a:pt x="5622" y="5852"/>
                    <a:pt x="4244" y="585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4" grpId="2" animBg="1" advAuto="0"/>
      <p:bldP spid="1695" grpId="1" animBg="1" advAuto="0"/>
      <p:bldP spid="1696" grpId="3" animBg="1" advAuto="0"/>
      <p:bldP spid="1699" grpId="4" animBg="1" advAuto="0"/>
      <p:bldP spid="1702" grpId="5" animBg="1" advAuto="0"/>
      <p:bldP spid="1705" grpId="6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Shape 1707"/>
          <p:cNvSpPr/>
          <p:nvPr/>
        </p:nvSpPr>
        <p:spPr>
          <a:xfrm>
            <a:off x="2731483" y="537289"/>
            <a:ext cx="368103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python解析json文件</a:t>
            </a:r>
          </a:p>
        </p:txBody>
      </p:sp>
      <p:sp>
        <p:nvSpPr>
          <p:cNvPr id="1708" name="Shape 1708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将json转换为dict</a:t>
            </a:r>
          </a:p>
        </p:txBody>
      </p:sp>
      <p:sp>
        <p:nvSpPr>
          <p:cNvPr id="1709" name="Shape 1709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读取本地文件</a:t>
            </a:r>
          </a:p>
        </p:txBody>
      </p:sp>
      <p:sp>
        <p:nvSpPr>
          <p:cNvPr id="1710" name="Shape 1710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提取需要的参数并赋值给变量</a:t>
            </a:r>
          </a:p>
        </p:txBody>
      </p:sp>
      <p:grpSp>
        <p:nvGrpSpPr>
          <p:cNvPr id="1748" name="Group 1748"/>
          <p:cNvGrpSpPr/>
          <p:nvPr/>
        </p:nvGrpSpPr>
        <p:grpSpPr>
          <a:xfrm>
            <a:off x="5615996" y="1315473"/>
            <a:ext cx="3191968" cy="3142904"/>
            <a:chOff x="10175" y="0"/>
            <a:chExt cx="3191967" cy="3142903"/>
          </a:xfrm>
        </p:grpSpPr>
        <p:sp>
          <p:nvSpPr>
            <p:cNvPr id="1711" name="Shape 1711"/>
            <p:cNvSpPr/>
            <p:nvPr/>
          </p:nvSpPr>
          <p:spPr>
            <a:xfrm flipH="1" flipV="1">
              <a:off x="10175" y="648144"/>
              <a:ext cx="912688" cy="45430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 flipH="1" flipV="1">
              <a:off x="2308114" y="1624405"/>
              <a:ext cx="894029" cy="437781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 flipV="1">
              <a:off x="2308113" y="648284"/>
              <a:ext cx="870830" cy="454162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 flipV="1">
              <a:off x="33457" y="1624405"/>
              <a:ext cx="901831" cy="453238"/>
            </a:xfrm>
            <a:prstGeom prst="lin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head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401090" y="0"/>
              <a:ext cx="410165" cy="410289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2187538" y="338148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2540020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262158" y="1153825"/>
              <a:ext cx="410165" cy="410290"/>
            </a:xfrm>
            <a:prstGeom prst="ellipse">
              <a:avLst/>
            </a:pr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595356" y="1925871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2187538" y="1925871"/>
              <a:ext cx="411173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595356" y="338148"/>
              <a:ext cx="410165" cy="410290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511207" y="119348"/>
              <a:ext cx="189928" cy="17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2260"/>
                    <a:pt x="21600" y="2260"/>
                    <a:pt x="21600" y="2260"/>
                  </a:cubicBezTo>
                  <a:cubicBezTo>
                    <a:pt x="18843" y="5274"/>
                    <a:pt x="18843" y="5274"/>
                    <a:pt x="18843" y="5274"/>
                  </a:cubicBezTo>
                  <a:cubicBezTo>
                    <a:pt x="17004" y="2009"/>
                    <a:pt x="13787" y="0"/>
                    <a:pt x="10111" y="0"/>
                  </a:cubicBezTo>
                  <a:cubicBezTo>
                    <a:pt x="4596" y="0"/>
                    <a:pt x="0" y="4772"/>
                    <a:pt x="0" y="10800"/>
                  </a:cubicBezTo>
                  <a:cubicBezTo>
                    <a:pt x="0" y="16828"/>
                    <a:pt x="4596" y="21600"/>
                    <a:pt x="10111" y="21600"/>
                  </a:cubicBezTo>
                  <a:cubicBezTo>
                    <a:pt x="14017" y="21600"/>
                    <a:pt x="17464" y="19340"/>
                    <a:pt x="19072" y="15823"/>
                  </a:cubicBezTo>
                  <a:cubicBezTo>
                    <a:pt x="16774" y="13312"/>
                    <a:pt x="16774" y="13312"/>
                    <a:pt x="16774" y="13312"/>
                  </a:cubicBezTo>
                  <a:cubicBezTo>
                    <a:pt x="15626" y="16074"/>
                    <a:pt x="13098" y="18084"/>
                    <a:pt x="10111" y="18084"/>
                  </a:cubicBezTo>
                  <a:cubicBezTo>
                    <a:pt x="6204" y="18084"/>
                    <a:pt x="3217" y="14819"/>
                    <a:pt x="3217" y="10800"/>
                  </a:cubicBezTo>
                  <a:cubicBezTo>
                    <a:pt x="3217" y="6781"/>
                    <a:pt x="6204" y="3516"/>
                    <a:pt x="10111" y="3516"/>
                  </a:cubicBezTo>
                  <a:cubicBezTo>
                    <a:pt x="12868" y="3516"/>
                    <a:pt x="15396" y="5274"/>
                    <a:pt x="16315" y="7786"/>
                  </a:cubicBezTo>
                  <a:cubicBezTo>
                    <a:pt x="13328" y="10800"/>
                    <a:pt x="13328" y="10800"/>
                    <a:pt x="13328" y="10800"/>
                  </a:cubicBez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2290582" y="448299"/>
              <a:ext cx="205083" cy="18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47" y="1838"/>
                  </a:moveTo>
                  <a:lnTo>
                    <a:pt x="10108" y="2298"/>
                  </a:lnTo>
                  <a:lnTo>
                    <a:pt x="13088" y="8732"/>
                  </a:lnTo>
                  <a:lnTo>
                    <a:pt x="18195" y="9421"/>
                  </a:lnTo>
                  <a:lnTo>
                    <a:pt x="14365" y="13098"/>
                  </a:lnTo>
                  <a:lnTo>
                    <a:pt x="15216" y="18613"/>
                  </a:lnTo>
                  <a:lnTo>
                    <a:pt x="10747" y="16085"/>
                  </a:lnTo>
                  <a:lnTo>
                    <a:pt x="6384" y="18613"/>
                  </a:lnTo>
                  <a:lnTo>
                    <a:pt x="7235" y="13098"/>
                  </a:lnTo>
                  <a:lnTo>
                    <a:pt x="3405" y="9421"/>
                  </a:lnTo>
                  <a:lnTo>
                    <a:pt x="8512" y="8732"/>
                  </a:lnTo>
                  <a:lnTo>
                    <a:pt x="11385" y="2298"/>
                  </a:lnTo>
                  <a:lnTo>
                    <a:pt x="10747" y="1838"/>
                  </a:lnTo>
                  <a:lnTo>
                    <a:pt x="10108" y="2298"/>
                  </a:lnTo>
                  <a:lnTo>
                    <a:pt x="10747" y="1838"/>
                  </a:lnTo>
                  <a:lnTo>
                    <a:pt x="10108" y="1609"/>
                  </a:lnTo>
                  <a:lnTo>
                    <a:pt x="7448" y="7123"/>
                  </a:lnTo>
                  <a:lnTo>
                    <a:pt x="0" y="8272"/>
                  </a:lnTo>
                  <a:lnTo>
                    <a:pt x="5533" y="13787"/>
                  </a:lnTo>
                  <a:lnTo>
                    <a:pt x="4256" y="21600"/>
                  </a:lnTo>
                  <a:lnTo>
                    <a:pt x="10747" y="17923"/>
                  </a:lnTo>
                  <a:lnTo>
                    <a:pt x="17344" y="21600"/>
                  </a:lnTo>
                  <a:lnTo>
                    <a:pt x="16067" y="13787"/>
                  </a:lnTo>
                  <a:lnTo>
                    <a:pt x="21600" y="8272"/>
                  </a:lnTo>
                  <a:lnTo>
                    <a:pt x="14152" y="7123"/>
                  </a:lnTo>
                  <a:lnTo>
                    <a:pt x="10747" y="0"/>
                  </a:lnTo>
                  <a:lnTo>
                    <a:pt x="10108" y="1609"/>
                  </a:lnTo>
                  <a:lnTo>
                    <a:pt x="10747" y="183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27" name="Group 1727"/>
            <p:cNvGrpSpPr/>
            <p:nvPr/>
          </p:nvGrpSpPr>
          <p:grpSpPr>
            <a:xfrm>
              <a:off x="729815" y="464468"/>
              <a:ext cx="166691" cy="157649"/>
              <a:chOff x="0" y="0"/>
              <a:chExt cx="166690" cy="157648"/>
            </a:xfrm>
          </p:grpSpPr>
          <p:sp>
            <p:nvSpPr>
              <p:cNvPr id="1724" name="Shape 1724"/>
              <p:cNvSpPr/>
              <p:nvPr/>
            </p:nvSpPr>
            <p:spPr>
              <a:xfrm>
                <a:off x="88901" y="56591"/>
                <a:ext cx="77790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77" y="7389"/>
                    </a:moveTo>
                    <a:cubicBezTo>
                      <a:pt x="13846" y="7389"/>
                      <a:pt x="13846" y="7389"/>
                      <a:pt x="13846" y="7389"/>
                    </a:cubicBezTo>
                    <a:cubicBezTo>
                      <a:pt x="13846" y="3411"/>
                      <a:pt x="13846" y="3411"/>
                      <a:pt x="13846" y="3411"/>
                    </a:cubicBezTo>
                    <a:cubicBezTo>
                      <a:pt x="13846" y="1705"/>
                      <a:pt x="12738" y="0"/>
                      <a:pt x="10523" y="0"/>
                    </a:cubicBezTo>
                    <a:cubicBezTo>
                      <a:pt x="8862" y="0"/>
                      <a:pt x="7200" y="1705"/>
                      <a:pt x="7200" y="3411"/>
                    </a:cubicBezTo>
                    <a:cubicBezTo>
                      <a:pt x="7200" y="7389"/>
                      <a:pt x="7200" y="7389"/>
                      <a:pt x="7200" y="7389"/>
                    </a:cubicBezTo>
                    <a:cubicBezTo>
                      <a:pt x="3323" y="7389"/>
                      <a:pt x="3323" y="7389"/>
                      <a:pt x="3323" y="7389"/>
                    </a:cubicBezTo>
                    <a:cubicBezTo>
                      <a:pt x="1108" y="7389"/>
                      <a:pt x="0" y="9095"/>
                      <a:pt x="0" y="10800"/>
                    </a:cubicBezTo>
                    <a:cubicBezTo>
                      <a:pt x="0" y="12505"/>
                      <a:pt x="1108" y="14211"/>
                      <a:pt x="3323" y="14211"/>
                    </a:cubicBezTo>
                    <a:cubicBezTo>
                      <a:pt x="7200" y="14211"/>
                      <a:pt x="7200" y="14211"/>
                      <a:pt x="7200" y="14211"/>
                    </a:cubicBezTo>
                    <a:cubicBezTo>
                      <a:pt x="7200" y="18189"/>
                      <a:pt x="7200" y="18189"/>
                      <a:pt x="7200" y="18189"/>
                    </a:cubicBezTo>
                    <a:cubicBezTo>
                      <a:pt x="7200" y="20463"/>
                      <a:pt x="8862" y="21600"/>
                      <a:pt x="10523" y="21600"/>
                    </a:cubicBezTo>
                    <a:cubicBezTo>
                      <a:pt x="12738" y="21600"/>
                      <a:pt x="13846" y="20463"/>
                      <a:pt x="13846" y="18189"/>
                    </a:cubicBezTo>
                    <a:cubicBezTo>
                      <a:pt x="13846" y="14211"/>
                      <a:pt x="13846" y="14211"/>
                      <a:pt x="13846" y="14211"/>
                    </a:cubicBezTo>
                    <a:cubicBezTo>
                      <a:pt x="18277" y="14211"/>
                      <a:pt x="18277" y="14211"/>
                      <a:pt x="18277" y="14211"/>
                    </a:cubicBezTo>
                    <a:cubicBezTo>
                      <a:pt x="19938" y="14211"/>
                      <a:pt x="21600" y="12505"/>
                      <a:pt x="21600" y="10800"/>
                    </a:cubicBezTo>
                    <a:cubicBezTo>
                      <a:pt x="21600" y="9095"/>
                      <a:pt x="19938" y="7389"/>
                      <a:pt x="18277" y="73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5" name="Shape 1725"/>
              <p:cNvSpPr/>
              <p:nvPr/>
            </p:nvSpPr>
            <p:spPr>
              <a:xfrm>
                <a:off x="30307" y="-1"/>
                <a:ext cx="62636" cy="6063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26" name="Shape 1726"/>
              <p:cNvSpPr/>
              <p:nvPr/>
            </p:nvSpPr>
            <p:spPr>
              <a:xfrm>
                <a:off x="-1" y="68718"/>
                <a:ext cx="123251" cy="88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51" y="12273"/>
                    </a:moveTo>
                    <a:cubicBezTo>
                      <a:pt x="17351" y="12273"/>
                      <a:pt x="12039" y="13255"/>
                      <a:pt x="12393" y="6382"/>
                    </a:cubicBezTo>
                    <a:cubicBezTo>
                      <a:pt x="12748" y="3927"/>
                      <a:pt x="14164" y="2455"/>
                      <a:pt x="15226" y="1964"/>
                    </a:cubicBezTo>
                    <a:cubicBezTo>
                      <a:pt x="14164" y="982"/>
                      <a:pt x="12393" y="0"/>
                      <a:pt x="10977" y="0"/>
                    </a:cubicBezTo>
                    <a:cubicBezTo>
                      <a:pt x="4957" y="0"/>
                      <a:pt x="0" y="9327"/>
                      <a:pt x="0" y="20618"/>
                    </a:cubicBezTo>
                    <a:cubicBezTo>
                      <a:pt x="0" y="21109"/>
                      <a:pt x="0" y="21109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600" y="21109"/>
                      <a:pt x="21600" y="21109"/>
                      <a:pt x="21600" y="20618"/>
                    </a:cubicBezTo>
                    <a:cubicBezTo>
                      <a:pt x="21600" y="20127"/>
                      <a:pt x="21600" y="19636"/>
                      <a:pt x="21600" y="19145"/>
                    </a:cubicBezTo>
                    <a:cubicBezTo>
                      <a:pt x="20184" y="19145"/>
                      <a:pt x="16997" y="18164"/>
                      <a:pt x="17351" y="122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1728" name="Shape 1728"/>
            <p:cNvSpPr/>
            <p:nvPr/>
          </p:nvSpPr>
          <p:spPr>
            <a:xfrm>
              <a:off x="394707" y="1274083"/>
              <a:ext cx="136384" cy="16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21123" y="14400"/>
                  </a:moveTo>
                  <a:cubicBezTo>
                    <a:pt x="21441" y="14400"/>
                    <a:pt x="21441" y="14400"/>
                    <a:pt x="21441" y="14400"/>
                  </a:cubicBezTo>
                  <a:cubicBezTo>
                    <a:pt x="21441" y="5400"/>
                    <a:pt x="21441" y="5400"/>
                    <a:pt x="21441" y="5400"/>
                  </a:cubicBezTo>
                  <a:cubicBezTo>
                    <a:pt x="21441" y="4629"/>
                    <a:pt x="20806" y="4114"/>
                    <a:pt x="19853" y="4114"/>
                  </a:cubicBezTo>
                  <a:cubicBezTo>
                    <a:pt x="18900" y="4114"/>
                    <a:pt x="18582" y="4629"/>
                    <a:pt x="18582" y="5400"/>
                  </a:cubicBezTo>
                  <a:cubicBezTo>
                    <a:pt x="18582" y="10286"/>
                    <a:pt x="18582" y="10286"/>
                    <a:pt x="18582" y="10286"/>
                  </a:cubicBezTo>
                  <a:cubicBezTo>
                    <a:pt x="18265" y="10029"/>
                    <a:pt x="17629" y="9514"/>
                    <a:pt x="16994" y="9257"/>
                  </a:cubicBezTo>
                  <a:cubicBezTo>
                    <a:pt x="16994" y="1543"/>
                    <a:pt x="16994" y="1543"/>
                    <a:pt x="16994" y="1543"/>
                  </a:cubicBezTo>
                  <a:cubicBezTo>
                    <a:pt x="16994" y="514"/>
                    <a:pt x="16359" y="0"/>
                    <a:pt x="15406" y="0"/>
                  </a:cubicBezTo>
                  <a:cubicBezTo>
                    <a:pt x="14770" y="0"/>
                    <a:pt x="13817" y="514"/>
                    <a:pt x="13817" y="1543"/>
                  </a:cubicBezTo>
                  <a:cubicBezTo>
                    <a:pt x="13817" y="8486"/>
                    <a:pt x="13817" y="8486"/>
                    <a:pt x="13817" y="8486"/>
                  </a:cubicBezTo>
                  <a:cubicBezTo>
                    <a:pt x="13817" y="8486"/>
                    <a:pt x="13500" y="8486"/>
                    <a:pt x="13182" y="8486"/>
                  </a:cubicBezTo>
                  <a:cubicBezTo>
                    <a:pt x="12865" y="8486"/>
                    <a:pt x="12865" y="8486"/>
                    <a:pt x="12547" y="8486"/>
                  </a:cubicBezTo>
                  <a:cubicBezTo>
                    <a:pt x="12547" y="1543"/>
                    <a:pt x="12547" y="1543"/>
                    <a:pt x="12547" y="1543"/>
                  </a:cubicBezTo>
                  <a:cubicBezTo>
                    <a:pt x="12547" y="514"/>
                    <a:pt x="11912" y="0"/>
                    <a:pt x="11276" y="0"/>
                  </a:cubicBezTo>
                  <a:cubicBezTo>
                    <a:pt x="10323" y="0"/>
                    <a:pt x="9688" y="514"/>
                    <a:pt x="9688" y="1286"/>
                  </a:cubicBezTo>
                  <a:cubicBezTo>
                    <a:pt x="9688" y="9000"/>
                    <a:pt x="9688" y="9000"/>
                    <a:pt x="9688" y="9000"/>
                  </a:cubicBezTo>
                  <a:cubicBezTo>
                    <a:pt x="9370" y="9257"/>
                    <a:pt x="8735" y="9771"/>
                    <a:pt x="8100" y="9771"/>
                  </a:cubicBezTo>
                  <a:cubicBezTo>
                    <a:pt x="8100" y="4886"/>
                    <a:pt x="8100" y="4886"/>
                    <a:pt x="8100" y="4886"/>
                  </a:cubicBezTo>
                  <a:cubicBezTo>
                    <a:pt x="8100" y="3857"/>
                    <a:pt x="7782" y="3343"/>
                    <a:pt x="6829" y="3343"/>
                  </a:cubicBezTo>
                  <a:cubicBezTo>
                    <a:pt x="5876" y="3343"/>
                    <a:pt x="5559" y="3857"/>
                    <a:pt x="5559" y="4886"/>
                  </a:cubicBezTo>
                  <a:cubicBezTo>
                    <a:pt x="5559" y="13629"/>
                    <a:pt x="5559" y="13629"/>
                    <a:pt x="5559" y="13629"/>
                  </a:cubicBezTo>
                  <a:cubicBezTo>
                    <a:pt x="3653" y="12086"/>
                    <a:pt x="3653" y="12086"/>
                    <a:pt x="3653" y="12086"/>
                  </a:cubicBezTo>
                  <a:cubicBezTo>
                    <a:pt x="2700" y="11314"/>
                    <a:pt x="1429" y="11314"/>
                    <a:pt x="476" y="12086"/>
                  </a:cubicBezTo>
                  <a:cubicBezTo>
                    <a:pt x="-159" y="12600"/>
                    <a:pt x="-159" y="13629"/>
                    <a:pt x="476" y="14400"/>
                  </a:cubicBezTo>
                  <a:cubicBezTo>
                    <a:pt x="6829" y="19286"/>
                    <a:pt x="6829" y="19286"/>
                    <a:pt x="6829" y="19286"/>
                  </a:cubicBezTo>
                  <a:cubicBezTo>
                    <a:pt x="7147" y="19543"/>
                    <a:pt x="7147" y="19543"/>
                    <a:pt x="7147" y="19543"/>
                  </a:cubicBezTo>
                  <a:cubicBezTo>
                    <a:pt x="8735" y="20829"/>
                    <a:pt x="10641" y="21600"/>
                    <a:pt x="13182" y="21600"/>
                  </a:cubicBezTo>
                  <a:cubicBezTo>
                    <a:pt x="17629" y="21600"/>
                    <a:pt x="21441" y="18514"/>
                    <a:pt x="21441" y="15171"/>
                  </a:cubicBezTo>
                  <a:cubicBezTo>
                    <a:pt x="21441" y="14914"/>
                    <a:pt x="21441" y="14657"/>
                    <a:pt x="21123" y="14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grpSp>
          <p:nvGrpSpPr>
            <p:cNvPr id="1734" name="Group 1734"/>
            <p:cNvGrpSpPr/>
            <p:nvPr/>
          </p:nvGrpSpPr>
          <p:grpSpPr>
            <a:xfrm>
              <a:off x="2309782" y="2070986"/>
              <a:ext cx="154569" cy="127330"/>
              <a:chOff x="0" y="0"/>
              <a:chExt cx="154568" cy="127328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77789" y="76801"/>
                <a:ext cx="22226" cy="50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3927" y="6912"/>
                    </a:lnTo>
                    <a:lnTo>
                      <a:pt x="0" y="51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0" name="Shape 1730"/>
              <p:cNvSpPr/>
              <p:nvPr/>
            </p:nvSpPr>
            <p:spPr>
              <a:xfrm>
                <a:off x="38389" y="64675"/>
                <a:ext cx="23237" cy="62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484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484"/>
                    </a:lnTo>
                    <a:lnTo>
                      <a:pt x="11270" y="0"/>
                    </a:lnTo>
                    <a:lnTo>
                      <a:pt x="0" y="348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1" name="Shape 1731"/>
              <p:cNvSpPr/>
              <p:nvPr/>
            </p:nvSpPr>
            <p:spPr>
              <a:xfrm>
                <a:off x="0" y="88928"/>
                <a:ext cx="22226" cy="3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10232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2" name="Shape 1732"/>
              <p:cNvSpPr/>
              <p:nvPr/>
            </p:nvSpPr>
            <p:spPr>
              <a:xfrm>
                <a:off x="116178" y="42442"/>
                <a:ext cx="24247" cy="84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5143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3" name="Shape 1733"/>
              <p:cNvSpPr/>
              <p:nvPr/>
            </p:nvSpPr>
            <p:spPr>
              <a:xfrm>
                <a:off x="-1" y="-1"/>
                <a:ext cx="154570" cy="92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388" y="0"/>
                    </a:moveTo>
                    <a:lnTo>
                      <a:pt x="18212" y="4226"/>
                    </a:lnTo>
                    <a:lnTo>
                      <a:pt x="11435" y="14087"/>
                    </a:lnTo>
                    <a:lnTo>
                      <a:pt x="7059" y="7513"/>
                    </a:lnTo>
                    <a:lnTo>
                      <a:pt x="0" y="17374"/>
                    </a:lnTo>
                    <a:lnTo>
                      <a:pt x="0" y="21600"/>
                    </a:lnTo>
                    <a:lnTo>
                      <a:pt x="7059" y="11739"/>
                    </a:lnTo>
                    <a:lnTo>
                      <a:pt x="11435" y="18313"/>
                    </a:lnTo>
                    <a:lnTo>
                      <a:pt x="19624" y="6574"/>
                    </a:lnTo>
                    <a:lnTo>
                      <a:pt x="21600" y="10330"/>
                    </a:lnTo>
                    <a:lnTo>
                      <a:pt x="21600" y="0"/>
                    </a:lnTo>
                    <a:lnTo>
                      <a:pt x="1538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37" name="Group 1737"/>
            <p:cNvGrpSpPr/>
            <p:nvPr/>
          </p:nvGrpSpPr>
          <p:grpSpPr>
            <a:xfrm>
              <a:off x="694559" y="2045210"/>
              <a:ext cx="226298" cy="197061"/>
              <a:chOff x="0" y="0"/>
              <a:chExt cx="226296" cy="197059"/>
            </a:xfrm>
          </p:grpSpPr>
          <p:sp>
            <p:nvSpPr>
              <p:cNvPr id="1735" name="Shape 1735"/>
              <p:cNvSpPr/>
              <p:nvPr/>
            </p:nvSpPr>
            <p:spPr>
              <a:xfrm>
                <a:off x="-1" y="-1"/>
                <a:ext cx="156766" cy="156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16" y="14632"/>
                    </a:moveTo>
                    <a:cubicBezTo>
                      <a:pt x="21252" y="14981"/>
                      <a:pt x="21252" y="14981"/>
                      <a:pt x="21252" y="14981"/>
                    </a:cubicBezTo>
                    <a:cubicBezTo>
                      <a:pt x="21600" y="8361"/>
                      <a:pt x="21600" y="8361"/>
                      <a:pt x="21600" y="8361"/>
                    </a:cubicBezTo>
                    <a:cubicBezTo>
                      <a:pt x="18813" y="8361"/>
                      <a:pt x="18813" y="8361"/>
                      <a:pt x="18813" y="8361"/>
                    </a:cubicBezTo>
                    <a:cubicBezTo>
                      <a:pt x="18465" y="8013"/>
                      <a:pt x="18465" y="7316"/>
                      <a:pt x="18116" y="6968"/>
                    </a:cubicBezTo>
                    <a:cubicBezTo>
                      <a:pt x="18116" y="6968"/>
                      <a:pt x="18116" y="6619"/>
                      <a:pt x="17768" y="6271"/>
                    </a:cubicBezTo>
                    <a:cubicBezTo>
                      <a:pt x="19510" y="4181"/>
                      <a:pt x="19510" y="4181"/>
                      <a:pt x="19510" y="4181"/>
                    </a:cubicBezTo>
                    <a:cubicBezTo>
                      <a:pt x="13935" y="697"/>
                      <a:pt x="13935" y="697"/>
                      <a:pt x="13935" y="697"/>
                    </a:cubicBezTo>
                    <a:cubicBezTo>
                      <a:pt x="12542" y="2787"/>
                      <a:pt x="12542" y="2787"/>
                      <a:pt x="12542" y="2787"/>
                    </a:cubicBezTo>
                    <a:cubicBezTo>
                      <a:pt x="11845" y="2439"/>
                      <a:pt x="11148" y="2439"/>
                      <a:pt x="10103" y="2439"/>
                    </a:cubicBezTo>
                    <a:cubicBezTo>
                      <a:pt x="9058" y="0"/>
                      <a:pt x="9058" y="0"/>
                      <a:pt x="9058" y="0"/>
                    </a:cubicBezTo>
                    <a:cubicBezTo>
                      <a:pt x="3135" y="3135"/>
                      <a:pt x="3135" y="3135"/>
                      <a:pt x="3135" y="3135"/>
                    </a:cubicBezTo>
                    <a:cubicBezTo>
                      <a:pt x="4181" y="5226"/>
                      <a:pt x="4181" y="5226"/>
                      <a:pt x="4181" y="5226"/>
                    </a:cubicBezTo>
                    <a:cubicBezTo>
                      <a:pt x="3832" y="5923"/>
                      <a:pt x="3484" y="6619"/>
                      <a:pt x="3135" y="7316"/>
                    </a:cubicBezTo>
                    <a:cubicBezTo>
                      <a:pt x="348" y="6968"/>
                      <a:pt x="348" y="6968"/>
                      <a:pt x="348" y="6968"/>
                    </a:cubicBezTo>
                    <a:cubicBezTo>
                      <a:pt x="0" y="13587"/>
                      <a:pt x="0" y="13587"/>
                      <a:pt x="0" y="13587"/>
                    </a:cubicBezTo>
                    <a:cubicBezTo>
                      <a:pt x="2787" y="13587"/>
                      <a:pt x="2787" y="13587"/>
                      <a:pt x="2787" y="13587"/>
                    </a:cubicBezTo>
                    <a:cubicBezTo>
                      <a:pt x="2787" y="13935"/>
                      <a:pt x="2787" y="14284"/>
                      <a:pt x="3135" y="14632"/>
                    </a:cubicBezTo>
                    <a:cubicBezTo>
                      <a:pt x="3135" y="14981"/>
                      <a:pt x="3484" y="15329"/>
                      <a:pt x="3832" y="15677"/>
                    </a:cubicBezTo>
                    <a:cubicBezTo>
                      <a:pt x="2090" y="17768"/>
                      <a:pt x="2090" y="17768"/>
                      <a:pt x="2090" y="17768"/>
                    </a:cubicBezTo>
                    <a:cubicBezTo>
                      <a:pt x="7665" y="21252"/>
                      <a:pt x="7665" y="21252"/>
                      <a:pt x="7665" y="21252"/>
                    </a:cubicBezTo>
                    <a:cubicBezTo>
                      <a:pt x="9058" y="19161"/>
                      <a:pt x="9058" y="19161"/>
                      <a:pt x="9058" y="19161"/>
                    </a:cubicBezTo>
                    <a:cubicBezTo>
                      <a:pt x="9755" y="19161"/>
                      <a:pt x="10452" y="19161"/>
                      <a:pt x="11148" y="19161"/>
                    </a:cubicBezTo>
                    <a:cubicBezTo>
                      <a:pt x="12542" y="21600"/>
                      <a:pt x="12542" y="21600"/>
                      <a:pt x="12542" y="21600"/>
                    </a:cubicBezTo>
                    <a:cubicBezTo>
                      <a:pt x="18465" y="18813"/>
                      <a:pt x="18465" y="18813"/>
                      <a:pt x="18465" y="18813"/>
                    </a:cubicBezTo>
                    <a:cubicBezTo>
                      <a:pt x="17071" y="16374"/>
                      <a:pt x="17071" y="16374"/>
                      <a:pt x="17071" y="16374"/>
                    </a:cubicBezTo>
                    <a:cubicBezTo>
                      <a:pt x="17419" y="15677"/>
                      <a:pt x="17768" y="15329"/>
                      <a:pt x="18116" y="14632"/>
                    </a:cubicBezTo>
                    <a:close/>
                    <a:moveTo>
                      <a:pt x="12194" y="13935"/>
                    </a:moveTo>
                    <a:cubicBezTo>
                      <a:pt x="10452" y="14632"/>
                      <a:pt x="8361" y="13935"/>
                      <a:pt x="7665" y="12542"/>
                    </a:cubicBezTo>
                    <a:cubicBezTo>
                      <a:pt x="6619" y="10800"/>
                      <a:pt x="7316" y="8710"/>
                      <a:pt x="9058" y="7665"/>
                    </a:cubicBezTo>
                    <a:cubicBezTo>
                      <a:pt x="10800" y="6968"/>
                      <a:pt x="12890" y="7665"/>
                      <a:pt x="13935" y="9406"/>
                    </a:cubicBezTo>
                    <a:cubicBezTo>
                      <a:pt x="14632" y="11148"/>
                      <a:pt x="13935" y="12890"/>
                      <a:pt x="12194" y="139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6" name="Shape 1736"/>
              <p:cNvSpPr/>
              <p:nvPr/>
            </p:nvSpPr>
            <p:spPr>
              <a:xfrm>
                <a:off x="144121" y="118740"/>
                <a:ext cx="82176" cy="78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82" y="11148"/>
                    </a:moveTo>
                    <a:cubicBezTo>
                      <a:pt x="21600" y="9755"/>
                      <a:pt x="21600" y="9755"/>
                      <a:pt x="21600" y="9755"/>
                    </a:cubicBezTo>
                    <a:cubicBezTo>
                      <a:pt x="18982" y="3484"/>
                      <a:pt x="18982" y="3484"/>
                      <a:pt x="18982" y="3484"/>
                    </a:cubicBezTo>
                    <a:cubicBezTo>
                      <a:pt x="17018" y="4877"/>
                      <a:pt x="17018" y="4877"/>
                      <a:pt x="17018" y="4877"/>
                    </a:cubicBezTo>
                    <a:cubicBezTo>
                      <a:pt x="16364" y="4181"/>
                      <a:pt x="16364" y="4181"/>
                      <a:pt x="15709" y="4181"/>
                    </a:cubicBezTo>
                    <a:cubicBezTo>
                      <a:pt x="15709" y="3484"/>
                      <a:pt x="15055" y="3484"/>
                      <a:pt x="15055" y="3484"/>
                    </a:cubicBezTo>
                    <a:cubicBezTo>
                      <a:pt x="15709" y="697"/>
                      <a:pt x="15709" y="697"/>
                      <a:pt x="15709" y="697"/>
                    </a:cubicBezTo>
                    <a:cubicBezTo>
                      <a:pt x="9164" y="0"/>
                      <a:pt x="9164" y="0"/>
                      <a:pt x="9164" y="0"/>
                    </a:cubicBezTo>
                    <a:cubicBezTo>
                      <a:pt x="9164" y="2787"/>
                      <a:pt x="9164" y="2787"/>
                      <a:pt x="9164" y="2787"/>
                    </a:cubicBezTo>
                    <a:cubicBezTo>
                      <a:pt x="8509" y="2787"/>
                      <a:pt x="7855" y="2787"/>
                      <a:pt x="7200" y="3484"/>
                    </a:cubicBezTo>
                    <a:cubicBezTo>
                      <a:pt x="4582" y="1394"/>
                      <a:pt x="4582" y="1394"/>
                      <a:pt x="4582" y="1394"/>
                    </a:cubicBezTo>
                    <a:cubicBezTo>
                      <a:pt x="1309" y="6968"/>
                      <a:pt x="1309" y="6968"/>
                      <a:pt x="1309" y="6968"/>
                    </a:cubicBezTo>
                    <a:cubicBezTo>
                      <a:pt x="3273" y="8361"/>
                      <a:pt x="3273" y="8361"/>
                      <a:pt x="3273" y="8361"/>
                    </a:cubicBezTo>
                    <a:cubicBezTo>
                      <a:pt x="2618" y="9058"/>
                      <a:pt x="2618" y="9755"/>
                      <a:pt x="2618" y="10452"/>
                    </a:cubicBezTo>
                    <a:cubicBezTo>
                      <a:pt x="0" y="11845"/>
                      <a:pt x="0" y="11845"/>
                      <a:pt x="0" y="11845"/>
                    </a:cubicBezTo>
                    <a:cubicBezTo>
                      <a:pt x="2618" y="18116"/>
                      <a:pt x="2618" y="18116"/>
                      <a:pt x="2618" y="18116"/>
                    </a:cubicBezTo>
                    <a:cubicBezTo>
                      <a:pt x="5236" y="16723"/>
                      <a:pt x="5236" y="16723"/>
                      <a:pt x="5236" y="16723"/>
                    </a:cubicBezTo>
                    <a:cubicBezTo>
                      <a:pt x="5236" y="16723"/>
                      <a:pt x="5891" y="17419"/>
                      <a:pt x="5891" y="17419"/>
                    </a:cubicBezTo>
                    <a:cubicBezTo>
                      <a:pt x="6545" y="17419"/>
                      <a:pt x="6545" y="18116"/>
                      <a:pt x="6545" y="18116"/>
                    </a:cubicBezTo>
                    <a:cubicBezTo>
                      <a:pt x="6545" y="20903"/>
                      <a:pt x="6545" y="20903"/>
                      <a:pt x="6545" y="20903"/>
                    </a:cubicBezTo>
                    <a:cubicBezTo>
                      <a:pt x="12436" y="21600"/>
                      <a:pt x="12436" y="21600"/>
                      <a:pt x="12436" y="21600"/>
                    </a:cubicBezTo>
                    <a:cubicBezTo>
                      <a:pt x="13091" y="18813"/>
                      <a:pt x="13091" y="18813"/>
                      <a:pt x="13091" y="18813"/>
                    </a:cubicBezTo>
                    <a:cubicBezTo>
                      <a:pt x="13745" y="18813"/>
                      <a:pt x="14400" y="18116"/>
                      <a:pt x="15055" y="18116"/>
                    </a:cubicBezTo>
                    <a:cubicBezTo>
                      <a:pt x="17018" y="20206"/>
                      <a:pt x="17018" y="20206"/>
                      <a:pt x="17018" y="20206"/>
                    </a:cubicBezTo>
                    <a:cubicBezTo>
                      <a:pt x="20945" y="14632"/>
                      <a:pt x="20945" y="14632"/>
                      <a:pt x="20945" y="14632"/>
                    </a:cubicBezTo>
                    <a:cubicBezTo>
                      <a:pt x="18982" y="13239"/>
                      <a:pt x="18982" y="13239"/>
                      <a:pt x="18982" y="13239"/>
                    </a:cubicBezTo>
                    <a:cubicBezTo>
                      <a:pt x="18982" y="12542"/>
                      <a:pt x="18982" y="11845"/>
                      <a:pt x="18982" y="11148"/>
                    </a:cubicBezTo>
                    <a:close/>
                    <a:moveTo>
                      <a:pt x="13745" y="12542"/>
                    </a:moveTo>
                    <a:cubicBezTo>
                      <a:pt x="12436" y="14632"/>
                      <a:pt x="10473" y="14632"/>
                      <a:pt x="8509" y="13239"/>
                    </a:cubicBezTo>
                    <a:cubicBezTo>
                      <a:pt x="7200" y="12542"/>
                      <a:pt x="7200" y="10452"/>
                      <a:pt x="7855" y="8361"/>
                    </a:cubicBezTo>
                    <a:cubicBezTo>
                      <a:pt x="9164" y="6968"/>
                      <a:pt x="11127" y="6968"/>
                      <a:pt x="13091" y="7665"/>
                    </a:cubicBezTo>
                    <a:cubicBezTo>
                      <a:pt x="14400" y="9058"/>
                      <a:pt x="14400" y="11148"/>
                      <a:pt x="13745" y="125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0" name="Group 1740"/>
            <p:cNvGrpSpPr/>
            <p:nvPr/>
          </p:nvGrpSpPr>
          <p:grpSpPr>
            <a:xfrm>
              <a:off x="2706712" y="1280146"/>
              <a:ext cx="76780" cy="157649"/>
              <a:chOff x="0" y="0"/>
              <a:chExt cx="76779" cy="157648"/>
            </a:xfrm>
          </p:grpSpPr>
          <p:sp>
            <p:nvSpPr>
              <p:cNvPr id="1738" name="Shape 1738"/>
              <p:cNvSpPr/>
              <p:nvPr/>
            </p:nvSpPr>
            <p:spPr>
              <a:xfrm>
                <a:off x="16164" y="-1"/>
                <a:ext cx="44452" cy="103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4235"/>
                    </a:moveTo>
                    <a:cubicBezTo>
                      <a:pt x="21600" y="1694"/>
                      <a:pt x="16691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4909" y="0"/>
                      <a:pt x="0" y="1694"/>
                      <a:pt x="0" y="4235"/>
                    </a:cubicBezTo>
                    <a:cubicBezTo>
                      <a:pt x="0" y="16941"/>
                      <a:pt x="0" y="16941"/>
                      <a:pt x="0" y="16941"/>
                    </a:cubicBezTo>
                    <a:cubicBezTo>
                      <a:pt x="0" y="19482"/>
                      <a:pt x="4909" y="21600"/>
                      <a:pt x="10800" y="21600"/>
                    </a:cubicBezTo>
                    <a:cubicBezTo>
                      <a:pt x="10800" y="21600"/>
                      <a:pt x="10800" y="21600"/>
                      <a:pt x="10800" y="21600"/>
                    </a:cubicBezTo>
                    <a:cubicBezTo>
                      <a:pt x="16691" y="21600"/>
                      <a:pt x="21600" y="19482"/>
                      <a:pt x="21600" y="16941"/>
                    </a:cubicBezTo>
                    <a:lnTo>
                      <a:pt x="21600" y="423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39" name="Shape 1739"/>
              <p:cNvSpPr/>
              <p:nvPr/>
            </p:nvSpPr>
            <p:spPr>
              <a:xfrm>
                <a:off x="-1" y="80845"/>
                <a:ext cx="76781" cy="768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0"/>
                      <a:pt x="19326" y="0"/>
                      <a:pt x="19326" y="0"/>
                    </a:cubicBezTo>
                    <a:cubicBezTo>
                      <a:pt x="19326" y="5116"/>
                      <a:pt x="15347" y="8526"/>
                      <a:pt x="10800" y="8526"/>
                    </a:cubicBezTo>
                    <a:cubicBezTo>
                      <a:pt x="6253" y="8526"/>
                      <a:pt x="2274" y="5116"/>
                      <a:pt x="2274" y="0"/>
                    </a:cubicBezTo>
                    <a:cubicBezTo>
                      <a:pt x="2274" y="0"/>
                      <a:pt x="2274" y="0"/>
                      <a:pt x="227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684"/>
                      <a:pt x="3979" y="10232"/>
                      <a:pt x="9663" y="10800"/>
                    </a:cubicBezTo>
                    <a:cubicBezTo>
                      <a:pt x="9663" y="18189"/>
                      <a:pt x="9663" y="18189"/>
                      <a:pt x="9663" y="18189"/>
                    </a:cubicBezTo>
                    <a:cubicBezTo>
                      <a:pt x="6253" y="18189"/>
                      <a:pt x="3979" y="19895"/>
                      <a:pt x="3979" y="21600"/>
                    </a:cubicBezTo>
                    <a:cubicBezTo>
                      <a:pt x="17053" y="21600"/>
                      <a:pt x="17053" y="21600"/>
                      <a:pt x="17053" y="21600"/>
                    </a:cubicBezTo>
                    <a:cubicBezTo>
                      <a:pt x="17053" y="19895"/>
                      <a:pt x="14779" y="18189"/>
                      <a:pt x="11937" y="18189"/>
                    </a:cubicBezTo>
                    <a:cubicBezTo>
                      <a:pt x="11937" y="10800"/>
                      <a:pt x="11937" y="10800"/>
                      <a:pt x="11937" y="10800"/>
                    </a:cubicBezTo>
                    <a:cubicBezTo>
                      <a:pt x="17621" y="10232"/>
                      <a:pt x="21600" y="5684"/>
                      <a:pt x="2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3" name="Group 1743"/>
            <p:cNvGrpSpPr/>
            <p:nvPr/>
          </p:nvGrpSpPr>
          <p:grpSpPr>
            <a:xfrm>
              <a:off x="1180800" y="1019336"/>
              <a:ext cx="854624" cy="702677"/>
              <a:chOff x="0" y="0"/>
              <a:chExt cx="854622" cy="702676"/>
            </a:xfrm>
          </p:grpSpPr>
          <p:sp>
            <p:nvSpPr>
              <p:cNvPr id="1741" name="Shape 1741"/>
              <p:cNvSpPr/>
              <p:nvPr/>
            </p:nvSpPr>
            <p:spPr>
              <a:xfrm>
                <a:off x="184195" y="161339"/>
                <a:ext cx="485089" cy="541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75" extrusionOk="0">
                    <a:moveTo>
                      <a:pt x="21600" y="9315"/>
                    </a:moveTo>
                    <a:cubicBezTo>
                      <a:pt x="21600" y="8685"/>
                      <a:pt x="21296" y="8145"/>
                      <a:pt x="20789" y="7695"/>
                    </a:cubicBezTo>
                    <a:cubicBezTo>
                      <a:pt x="12676" y="675"/>
                      <a:pt x="12676" y="675"/>
                      <a:pt x="12676" y="675"/>
                    </a:cubicBezTo>
                    <a:cubicBezTo>
                      <a:pt x="11662" y="-225"/>
                      <a:pt x="9938" y="-225"/>
                      <a:pt x="8924" y="675"/>
                    </a:cubicBezTo>
                    <a:cubicBezTo>
                      <a:pt x="811" y="7695"/>
                      <a:pt x="811" y="7695"/>
                      <a:pt x="811" y="7695"/>
                    </a:cubicBezTo>
                    <a:cubicBezTo>
                      <a:pt x="304" y="8145"/>
                      <a:pt x="0" y="8685"/>
                      <a:pt x="0" y="9315"/>
                    </a:cubicBezTo>
                    <a:cubicBezTo>
                      <a:pt x="0" y="9315"/>
                      <a:pt x="0" y="9315"/>
                      <a:pt x="0" y="9315"/>
                    </a:cubicBezTo>
                    <a:cubicBezTo>
                      <a:pt x="0" y="18495"/>
                      <a:pt x="0" y="18495"/>
                      <a:pt x="0" y="18495"/>
                    </a:cubicBezTo>
                    <a:cubicBezTo>
                      <a:pt x="0" y="20115"/>
                      <a:pt x="1521" y="21375"/>
                      <a:pt x="3346" y="21375"/>
                    </a:cubicBezTo>
                    <a:cubicBezTo>
                      <a:pt x="6287" y="21375"/>
                      <a:pt x="6287" y="21375"/>
                      <a:pt x="6287" y="21375"/>
                    </a:cubicBezTo>
                    <a:cubicBezTo>
                      <a:pt x="6287" y="14625"/>
                      <a:pt x="6287" y="14625"/>
                      <a:pt x="6287" y="14625"/>
                    </a:cubicBezTo>
                    <a:cubicBezTo>
                      <a:pt x="6287" y="13005"/>
                      <a:pt x="7808" y="11655"/>
                      <a:pt x="9735" y="11655"/>
                    </a:cubicBezTo>
                    <a:cubicBezTo>
                      <a:pt x="12068" y="11655"/>
                      <a:pt x="12068" y="11655"/>
                      <a:pt x="12068" y="11655"/>
                    </a:cubicBezTo>
                    <a:cubicBezTo>
                      <a:pt x="13994" y="11655"/>
                      <a:pt x="15515" y="13005"/>
                      <a:pt x="15515" y="14625"/>
                    </a:cubicBezTo>
                    <a:cubicBezTo>
                      <a:pt x="15515" y="21375"/>
                      <a:pt x="15515" y="21375"/>
                      <a:pt x="15515" y="21375"/>
                    </a:cubicBezTo>
                    <a:cubicBezTo>
                      <a:pt x="18254" y="21375"/>
                      <a:pt x="18254" y="21375"/>
                      <a:pt x="18254" y="21375"/>
                    </a:cubicBezTo>
                    <a:cubicBezTo>
                      <a:pt x="20079" y="21375"/>
                      <a:pt x="21600" y="20115"/>
                      <a:pt x="21600" y="18495"/>
                    </a:cubicBezTo>
                    <a:cubicBezTo>
                      <a:pt x="21600" y="9315"/>
                      <a:pt x="21600" y="9315"/>
                      <a:pt x="21600" y="9315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2" name="Shape 1742"/>
              <p:cNvSpPr/>
              <p:nvPr/>
            </p:nvSpPr>
            <p:spPr>
              <a:xfrm>
                <a:off x="-1" y="0"/>
                <a:ext cx="854624" cy="3879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872" y="17915"/>
                    </a:moveTo>
                    <a:cubicBezTo>
                      <a:pt x="12442" y="1906"/>
                      <a:pt x="12442" y="1906"/>
                      <a:pt x="12442" y="1906"/>
                    </a:cubicBezTo>
                    <a:cubicBezTo>
                      <a:pt x="12211" y="1398"/>
                      <a:pt x="11981" y="1016"/>
                      <a:pt x="11693" y="889"/>
                    </a:cubicBezTo>
                    <a:cubicBezTo>
                      <a:pt x="11405" y="635"/>
                      <a:pt x="11117" y="508"/>
                      <a:pt x="10771" y="508"/>
                    </a:cubicBezTo>
                    <a:cubicBezTo>
                      <a:pt x="10483" y="508"/>
                      <a:pt x="10195" y="635"/>
                      <a:pt x="9907" y="889"/>
                    </a:cubicBezTo>
                    <a:cubicBezTo>
                      <a:pt x="9619" y="1016"/>
                      <a:pt x="9331" y="1398"/>
                      <a:pt x="9101" y="1906"/>
                    </a:cubicBezTo>
                    <a:cubicBezTo>
                      <a:pt x="7661" y="5082"/>
                      <a:pt x="7661" y="5082"/>
                      <a:pt x="7661" y="5082"/>
                    </a:cubicBezTo>
                    <a:cubicBezTo>
                      <a:pt x="7661" y="1144"/>
                      <a:pt x="7661" y="1144"/>
                      <a:pt x="7661" y="1144"/>
                    </a:cubicBezTo>
                    <a:cubicBezTo>
                      <a:pt x="7661" y="508"/>
                      <a:pt x="7430" y="0"/>
                      <a:pt x="7142" y="0"/>
                    </a:cubicBezTo>
                    <a:cubicBezTo>
                      <a:pt x="6163" y="0"/>
                      <a:pt x="6163" y="0"/>
                      <a:pt x="6163" y="0"/>
                    </a:cubicBezTo>
                    <a:cubicBezTo>
                      <a:pt x="5875" y="0"/>
                      <a:pt x="5587" y="508"/>
                      <a:pt x="5587" y="1144"/>
                    </a:cubicBezTo>
                    <a:cubicBezTo>
                      <a:pt x="5587" y="9021"/>
                      <a:pt x="5587" y="9021"/>
                      <a:pt x="5587" y="9021"/>
                    </a:cubicBezTo>
                    <a:cubicBezTo>
                      <a:pt x="5587" y="9148"/>
                      <a:pt x="5645" y="9275"/>
                      <a:pt x="5645" y="9402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1555" y="18169"/>
                      <a:pt x="1555" y="18169"/>
                      <a:pt x="1555" y="18169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880" y="21600"/>
                      <a:pt x="2880" y="21600"/>
                      <a:pt x="2880" y="21600"/>
                    </a:cubicBezTo>
                    <a:cubicBezTo>
                      <a:pt x="10541" y="5082"/>
                      <a:pt x="10541" y="5082"/>
                      <a:pt x="10541" y="5082"/>
                    </a:cubicBezTo>
                    <a:cubicBezTo>
                      <a:pt x="10598" y="4955"/>
                      <a:pt x="10598" y="4955"/>
                      <a:pt x="10656" y="4828"/>
                    </a:cubicBezTo>
                    <a:cubicBezTo>
                      <a:pt x="10714" y="4828"/>
                      <a:pt x="10771" y="4828"/>
                      <a:pt x="10771" y="4828"/>
                    </a:cubicBezTo>
                    <a:cubicBezTo>
                      <a:pt x="10829" y="4828"/>
                      <a:pt x="10886" y="4828"/>
                      <a:pt x="10944" y="4828"/>
                    </a:cubicBezTo>
                    <a:cubicBezTo>
                      <a:pt x="10944" y="4955"/>
                      <a:pt x="11002" y="4955"/>
                      <a:pt x="11059" y="5082"/>
                    </a:cubicBezTo>
                    <a:cubicBezTo>
                      <a:pt x="18432" y="20965"/>
                      <a:pt x="18432" y="20965"/>
                      <a:pt x="18432" y="20965"/>
                    </a:cubicBezTo>
                    <a:cubicBezTo>
                      <a:pt x="18720" y="21600"/>
                      <a:pt x="18720" y="21600"/>
                      <a:pt x="1872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lnTo>
                      <a:pt x="19872" y="17915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747" name="Group 1747"/>
            <p:cNvGrpSpPr/>
            <p:nvPr/>
          </p:nvGrpSpPr>
          <p:grpSpPr>
            <a:xfrm>
              <a:off x="842626" y="606895"/>
              <a:ext cx="1527089" cy="2536009"/>
              <a:chOff x="0" y="0"/>
              <a:chExt cx="1527087" cy="2536007"/>
            </a:xfrm>
          </p:grpSpPr>
          <p:sp>
            <p:nvSpPr>
              <p:cNvPr id="1744" name="Shape 1744"/>
              <p:cNvSpPr/>
              <p:nvPr/>
            </p:nvSpPr>
            <p:spPr>
              <a:xfrm>
                <a:off x="0" y="-1"/>
                <a:ext cx="1527088" cy="1527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16" y="0"/>
                      <a:pt x="0" y="4845"/>
                      <a:pt x="0" y="10818"/>
                    </a:cubicBezTo>
                    <a:cubicBezTo>
                      <a:pt x="0" y="16755"/>
                      <a:pt x="4816" y="21600"/>
                      <a:pt x="10800" y="21600"/>
                    </a:cubicBezTo>
                    <a:cubicBezTo>
                      <a:pt x="16784" y="21600"/>
                      <a:pt x="21600" y="16755"/>
                      <a:pt x="21600" y="10818"/>
                    </a:cubicBezTo>
                    <a:cubicBezTo>
                      <a:pt x="21600" y="4845"/>
                      <a:pt x="16784" y="0"/>
                      <a:pt x="10800" y="0"/>
                    </a:cubicBezTo>
                    <a:close/>
                    <a:moveTo>
                      <a:pt x="10800" y="20434"/>
                    </a:moveTo>
                    <a:cubicBezTo>
                      <a:pt x="5473" y="20434"/>
                      <a:pt x="1168" y="16136"/>
                      <a:pt x="1168" y="10818"/>
                    </a:cubicBezTo>
                    <a:cubicBezTo>
                      <a:pt x="1168" y="5500"/>
                      <a:pt x="5473" y="1166"/>
                      <a:pt x="10800" y="1166"/>
                    </a:cubicBezTo>
                    <a:cubicBezTo>
                      <a:pt x="16127" y="1166"/>
                      <a:pt x="20432" y="5500"/>
                      <a:pt x="20432" y="10818"/>
                    </a:cubicBezTo>
                    <a:cubicBezTo>
                      <a:pt x="20432" y="16136"/>
                      <a:pt x="16127" y="20434"/>
                      <a:pt x="10800" y="20434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5" name="Shape 1745"/>
              <p:cNvSpPr/>
              <p:nvPr/>
            </p:nvSpPr>
            <p:spPr>
              <a:xfrm>
                <a:off x="652247" y="1497784"/>
                <a:ext cx="222593" cy="234313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  <p:sp>
            <p:nvSpPr>
              <p:cNvPr id="1746" name="Shape 1746"/>
              <p:cNvSpPr/>
              <p:nvPr/>
            </p:nvSpPr>
            <p:spPr>
              <a:xfrm>
                <a:off x="565540" y="1664780"/>
                <a:ext cx="396008" cy="871228"/>
              </a:xfrm>
              <a:prstGeom prst="rect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2000">
                    <a:latin typeface="+mj-lt"/>
                    <a:ea typeface="+mj-ea"/>
                    <a:cs typeface="+mj-cs"/>
                    <a:sym typeface="Arial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8" grpId="2" animBg="1" advAuto="0"/>
      <p:bldP spid="1709" grpId="1" animBg="1" advAuto="0"/>
      <p:bldP spid="1710" grpId="3" animBg="1" advAuto="0"/>
      <p:bldP spid="1748" grpId="4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hape 1750"/>
          <p:cNvSpPr/>
          <p:nvPr/>
        </p:nvSpPr>
        <p:spPr>
          <a:xfrm>
            <a:off x="2202120" y="727789"/>
            <a:ext cx="473976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兼容postman接口测试用例</a:t>
            </a:r>
          </a:p>
        </p:txBody>
      </p:sp>
      <p:sp>
        <p:nvSpPr>
          <p:cNvPr id="1751" name="Shape 1751"/>
          <p:cNvSpPr/>
          <p:nvPr/>
        </p:nvSpPr>
        <p:spPr>
          <a:xfrm>
            <a:off x="2357148" y="2248102"/>
            <a:ext cx="815337" cy="345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导出脚本</a:t>
            </a:r>
          </a:p>
        </p:txBody>
      </p:sp>
      <p:sp>
        <p:nvSpPr>
          <p:cNvPr id="1752" name="Shape 1752"/>
          <p:cNvSpPr/>
          <p:nvPr/>
        </p:nvSpPr>
        <p:spPr>
          <a:xfrm>
            <a:off x="5037576" y="2241752"/>
            <a:ext cx="181863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导入到我们的系统里</a:t>
            </a:r>
          </a:p>
        </p:txBody>
      </p:sp>
      <p:grpSp>
        <p:nvGrpSpPr>
          <p:cNvPr id="1755" name="Group 1755"/>
          <p:cNvGrpSpPr/>
          <p:nvPr/>
        </p:nvGrpSpPr>
        <p:grpSpPr>
          <a:xfrm>
            <a:off x="821994" y="2561493"/>
            <a:ext cx="1428751" cy="458788"/>
            <a:chOff x="0" y="0"/>
            <a:chExt cx="1428750" cy="458787"/>
          </a:xfrm>
        </p:grpSpPr>
        <p:sp>
          <p:nvSpPr>
            <p:cNvPr id="1753" name="Shape 1753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postman</a:t>
              </a:r>
            </a:p>
          </p:txBody>
        </p:sp>
      </p:grpSp>
      <p:grpSp>
        <p:nvGrpSpPr>
          <p:cNvPr id="1758" name="Group 1758"/>
          <p:cNvGrpSpPr/>
          <p:nvPr/>
        </p:nvGrpSpPr>
        <p:grpSpPr>
          <a:xfrm>
            <a:off x="3731559" y="2561493"/>
            <a:ext cx="1428751" cy="458788"/>
            <a:chOff x="0" y="0"/>
            <a:chExt cx="1428750" cy="458787"/>
          </a:xfrm>
        </p:grpSpPr>
        <p:sp>
          <p:nvSpPr>
            <p:cNvPr id="1756" name="Shape 1756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22394" y="31275"/>
              <a:ext cx="1383962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json</a:t>
              </a:r>
            </a:p>
          </p:txBody>
        </p:sp>
      </p:grpSp>
      <p:grpSp>
        <p:nvGrpSpPr>
          <p:cNvPr id="1761" name="Group 1761"/>
          <p:cNvGrpSpPr/>
          <p:nvPr/>
        </p:nvGrpSpPr>
        <p:grpSpPr>
          <a:xfrm>
            <a:off x="6923980" y="2554803"/>
            <a:ext cx="1428751" cy="458788"/>
            <a:chOff x="0" y="0"/>
            <a:chExt cx="1428750" cy="458787"/>
          </a:xfrm>
        </p:grpSpPr>
        <p:sp>
          <p:nvSpPr>
            <p:cNvPr id="1759" name="Shape 1759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22394" y="5875"/>
              <a:ext cx="1383962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执行测试</a:t>
              </a:r>
            </a:p>
          </p:txBody>
        </p:sp>
      </p:grpSp>
      <p:sp>
        <p:nvSpPr>
          <p:cNvPr id="1762" name="Shape 1762"/>
          <p:cNvSpPr/>
          <p:nvPr/>
        </p:nvSpPr>
        <p:spPr>
          <a:xfrm rot="10837040">
            <a:off x="2357317" y="2665191"/>
            <a:ext cx="1252280" cy="234611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3" name="Shape 1763"/>
          <p:cNvSpPr/>
          <p:nvPr/>
        </p:nvSpPr>
        <p:spPr>
          <a:xfrm rot="10837040">
            <a:off x="5266874" y="2665315"/>
            <a:ext cx="1557038" cy="268156"/>
          </a:xfrm>
          <a:prstGeom prst="leftArrow">
            <a:avLst>
              <a:gd name="adj1" fmla="val 0"/>
              <a:gd name="adj2" fmla="val 199613"/>
            </a:avLst>
          </a:prstGeom>
          <a:solidFill>
            <a:srgbClr val="C9394A"/>
          </a:soli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5" grpId="1" animBg="1" advAuto="0"/>
      <p:bldP spid="1758" grpId="2" animBg="1" advAuto="0"/>
      <p:bldP spid="1761" grpId="3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Shape 1765"/>
          <p:cNvSpPr/>
          <p:nvPr/>
        </p:nvSpPr>
        <p:spPr>
          <a:xfrm>
            <a:off x="2223327" y="473789"/>
            <a:ext cx="4697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实现读取json文件执行用例</a:t>
            </a:r>
          </a:p>
        </p:txBody>
      </p:sp>
      <p:grpSp>
        <p:nvGrpSpPr>
          <p:cNvPr id="1770" name="Group 1770"/>
          <p:cNvGrpSpPr/>
          <p:nvPr/>
        </p:nvGrpSpPr>
        <p:grpSpPr>
          <a:xfrm>
            <a:off x="3886131" y="1827763"/>
            <a:ext cx="261356" cy="213922"/>
            <a:chOff x="0" y="0"/>
            <a:chExt cx="261355" cy="213921"/>
          </a:xfrm>
        </p:grpSpPr>
        <p:sp>
          <p:nvSpPr>
            <p:cNvPr id="1766" name="Shape 1766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771" name="Shape 1771"/>
          <p:cNvSpPr/>
          <p:nvPr/>
        </p:nvSpPr>
        <p:spPr>
          <a:xfrm>
            <a:off x="4243768" y="1678531"/>
            <a:ext cx="2915798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Requests的二次封装</a:t>
            </a:r>
          </a:p>
        </p:txBody>
      </p:sp>
      <p:sp>
        <p:nvSpPr>
          <p:cNvPr id="1772" name="Shape 1772"/>
          <p:cNvSpPr/>
          <p:nvPr/>
        </p:nvSpPr>
        <p:spPr>
          <a:xfrm>
            <a:off x="4243768" y="2743572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传入参数</a:t>
            </a:r>
          </a:p>
        </p:txBody>
      </p:sp>
      <p:sp>
        <p:nvSpPr>
          <p:cNvPr id="1773" name="Shape 1773"/>
          <p:cNvSpPr/>
          <p:nvPr/>
        </p:nvSpPr>
        <p:spPr>
          <a:xfrm>
            <a:off x="4243768" y="3808614"/>
            <a:ext cx="1323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E14747"/>
                </a:solidFill>
                <a:latin typeface="方正尚酷简体"/>
                <a:ea typeface="方正尚酷简体"/>
                <a:cs typeface="方正尚酷简体"/>
                <a:sym typeface="方正尚酷简体"/>
              </a:defRPr>
            </a:lvl1pPr>
          </a:lstStyle>
          <a:p>
            <a:r>
              <a:t>执行测试</a:t>
            </a:r>
          </a:p>
        </p:txBody>
      </p:sp>
      <p:grpSp>
        <p:nvGrpSpPr>
          <p:cNvPr id="1778" name="Group 1778"/>
          <p:cNvGrpSpPr/>
          <p:nvPr/>
        </p:nvGrpSpPr>
        <p:grpSpPr>
          <a:xfrm>
            <a:off x="3893508" y="2895439"/>
            <a:ext cx="261356" cy="213922"/>
            <a:chOff x="0" y="0"/>
            <a:chExt cx="261355" cy="213921"/>
          </a:xfrm>
        </p:grpSpPr>
        <p:sp>
          <p:nvSpPr>
            <p:cNvPr id="1774" name="Shape 1774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3" name="Group 1783"/>
          <p:cNvGrpSpPr/>
          <p:nvPr/>
        </p:nvGrpSpPr>
        <p:grpSpPr>
          <a:xfrm>
            <a:off x="3893508" y="3956921"/>
            <a:ext cx="261356" cy="213922"/>
            <a:chOff x="0" y="0"/>
            <a:chExt cx="261355" cy="213921"/>
          </a:xfrm>
        </p:grpSpPr>
        <p:sp>
          <p:nvSpPr>
            <p:cNvPr id="1779" name="Shape 1779"/>
            <p:cNvSpPr/>
            <p:nvPr/>
          </p:nvSpPr>
          <p:spPr>
            <a:xfrm>
              <a:off x="-1" y="38133"/>
              <a:ext cx="261356" cy="17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46"/>
                  </a:moveTo>
                  <a:cubicBezTo>
                    <a:pt x="21600" y="617"/>
                    <a:pt x="21046" y="0"/>
                    <a:pt x="20492" y="0"/>
                  </a:cubicBezTo>
                  <a:cubicBezTo>
                    <a:pt x="1108" y="0"/>
                    <a:pt x="1108" y="0"/>
                    <a:pt x="1108" y="0"/>
                  </a:cubicBezTo>
                  <a:cubicBezTo>
                    <a:pt x="554" y="0"/>
                    <a:pt x="0" y="617"/>
                    <a:pt x="0" y="1646"/>
                  </a:cubicBezTo>
                  <a:cubicBezTo>
                    <a:pt x="0" y="19954"/>
                    <a:pt x="0" y="19954"/>
                    <a:pt x="0" y="19954"/>
                  </a:cubicBezTo>
                  <a:cubicBezTo>
                    <a:pt x="0" y="20777"/>
                    <a:pt x="554" y="21600"/>
                    <a:pt x="1108" y="21600"/>
                  </a:cubicBezTo>
                  <a:cubicBezTo>
                    <a:pt x="20492" y="21600"/>
                    <a:pt x="20492" y="21600"/>
                    <a:pt x="20492" y="21600"/>
                  </a:cubicBezTo>
                  <a:cubicBezTo>
                    <a:pt x="21046" y="21600"/>
                    <a:pt x="21600" y="20777"/>
                    <a:pt x="21600" y="19954"/>
                  </a:cubicBezTo>
                  <a:lnTo>
                    <a:pt x="21600" y="1646"/>
                  </a:ln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0455" y="-1"/>
              <a:ext cx="140444" cy="2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00"/>
                    <a:pt x="21600" y="9600"/>
                    <a:pt x="21600" y="9600"/>
                  </a:cubicBezTo>
                  <a:cubicBezTo>
                    <a:pt x="21600" y="3600"/>
                    <a:pt x="20829" y="0"/>
                    <a:pt x="19543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1029" y="0"/>
                    <a:pt x="0" y="3600"/>
                    <a:pt x="0" y="960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-1" y="155325"/>
              <a:ext cx="26135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 flipH="1" flipV="1">
              <a:off x="91149" y="0"/>
              <a:ext cx="79988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rgbClr val="E14747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789" name="Group 1789"/>
          <p:cNvGrpSpPr/>
          <p:nvPr/>
        </p:nvGrpSpPr>
        <p:grpSpPr>
          <a:xfrm>
            <a:off x="1771019" y="1565519"/>
            <a:ext cx="1435868" cy="2866644"/>
            <a:chOff x="0" y="0"/>
            <a:chExt cx="1435867" cy="2866643"/>
          </a:xfrm>
        </p:grpSpPr>
        <p:sp>
          <p:nvSpPr>
            <p:cNvPr id="1784" name="Shape 1784"/>
            <p:cNvSpPr/>
            <p:nvPr/>
          </p:nvSpPr>
          <p:spPr>
            <a:xfrm flipH="1">
              <a:off x="605915" y="1558068"/>
              <a:ext cx="829953" cy="31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73"/>
                  </a:moveTo>
                  <a:lnTo>
                    <a:pt x="21467" y="12468"/>
                  </a:lnTo>
                  <a:lnTo>
                    <a:pt x="21335" y="11415"/>
                  </a:lnTo>
                  <a:lnTo>
                    <a:pt x="21070" y="10010"/>
                  </a:lnTo>
                  <a:lnTo>
                    <a:pt x="20407" y="8254"/>
                  </a:lnTo>
                  <a:lnTo>
                    <a:pt x="20010" y="7551"/>
                  </a:lnTo>
                  <a:lnTo>
                    <a:pt x="19480" y="7200"/>
                  </a:lnTo>
                  <a:lnTo>
                    <a:pt x="18685" y="7200"/>
                  </a:lnTo>
                  <a:lnTo>
                    <a:pt x="18022" y="6849"/>
                  </a:lnTo>
                  <a:lnTo>
                    <a:pt x="15571" y="6849"/>
                  </a:lnTo>
                  <a:lnTo>
                    <a:pt x="14643" y="2107"/>
                  </a:lnTo>
                  <a:lnTo>
                    <a:pt x="14510" y="1405"/>
                  </a:lnTo>
                  <a:lnTo>
                    <a:pt x="14245" y="702"/>
                  </a:lnTo>
                  <a:lnTo>
                    <a:pt x="13450" y="0"/>
                  </a:lnTo>
                  <a:lnTo>
                    <a:pt x="8017" y="0"/>
                  </a:lnTo>
                  <a:lnTo>
                    <a:pt x="7686" y="351"/>
                  </a:lnTo>
                  <a:lnTo>
                    <a:pt x="7421" y="702"/>
                  </a:lnTo>
                  <a:lnTo>
                    <a:pt x="7023" y="1405"/>
                  </a:lnTo>
                  <a:lnTo>
                    <a:pt x="6891" y="2107"/>
                  </a:lnTo>
                  <a:lnTo>
                    <a:pt x="5963" y="6849"/>
                  </a:lnTo>
                  <a:lnTo>
                    <a:pt x="3445" y="6849"/>
                  </a:lnTo>
                  <a:lnTo>
                    <a:pt x="2783" y="7200"/>
                  </a:lnTo>
                  <a:lnTo>
                    <a:pt x="1988" y="7200"/>
                  </a:lnTo>
                  <a:lnTo>
                    <a:pt x="1590" y="7551"/>
                  </a:lnTo>
                  <a:lnTo>
                    <a:pt x="1060" y="8254"/>
                  </a:lnTo>
                  <a:lnTo>
                    <a:pt x="398" y="10010"/>
                  </a:lnTo>
                  <a:lnTo>
                    <a:pt x="133" y="11415"/>
                  </a:lnTo>
                  <a:lnTo>
                    <a:pt x="0" y="12468"/>
                  </a:lnTo>
                  <a:lnTo>
                    <a:pt x="0" y="21600"/>
                  </a:lnTo>
                  <a:lnTo>
                    <a:pt x="8812" y="21600"/>
                  </a:lnTo>
                  <a:lnTo>
                    <a:pt x="9077" y="20195"/>
                  </a:lnTo>
                  <a:lnTo>
                    <a:pt x="10137" y="18088"/>
                  </a:lnTo>
                  <a:lnTo>
                    <a:pt x="11463" y="18088"/>
                  </a:lnTo>
                  <a:lnTo>
                    <a:pt x="11993" y="19141"/>
                  </a:lnTo>
                  <a:lnTo>
                    <a:pt x="12390" y="20195"/>
                  </a:lnTo>
                  <a:lnTo>
                    <a:pt x="12655" y="21600"/>
                  </a:lnTo>
                  <a:lnTo>
                    <a:pt x="21600" y="21600"/>
                  </a:lnTo>
                  <a:lnTo>
                    <a:pt x="21600" y="1387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 flipH="1">
              <a:off x="605915" y="1922128"/>
              <a:ext cx="829953" cy="36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6193"/>
                  </a:moveTo>
                  <a:lnTo>
                    <a:pt x="10005" y="5589"/>
                  </a:lnTo>
                  <a:lnTo>
                    <a:pt x="9342" y="4683"/>
                  </a:lnTo>
                  <a:lnTo>
                    <a:pt x="8945" y="3323"/>
                  </a:lnTo>
                  <a:lnTo>
                    <a:pt x="8680" y="1510"/>
                  </a:lnTo>
                  <a:lnTo>
                    <a:pt x="8680" y="0"/>
                  </a:lnTo>
                  <a:lnTo>
                    <a:pt x="0" y="0"/>
                  </a:lnTo>
                  <a:lnTo>
                    <a:pt x="0" y="16766"/>
                  </a:lnTo>
                  <a:lnTo>
                    <a:pt x="133" y="17975"/>
                  </a:lnTo>
                  <a:lnTo>
                    <a:pt x="663" y="19787"/>
                  </a:lnTo>
                  <a:lnTo>
                    <a:pt x="1060" y="20694"/>
                  </a:lnTo>
                  <a:lnTo>
                    <a:pt x="1590" y="20996"/>
                  </a:lnTo>
                  <a:lnTo>
                    <a:pt x="1988" y="21298"/>
                  </a:lnTo>
                  <a:lnTo>
                    <a:pt x="2518" y="21600"/>
                  </a:lnTo>
                  <a:lnTo>
                    <a:pt x="18950" y="21600"/>
                  </a:lnTo>
                  <a:lnTo>
                    <a:pt x="20010" y="20996"/>
                  </a:lnTo>
                  <a:lnTo>
                    <a:pt x="20407" y="20694"/>
                  </a:lnTo>
                  <a:lnTo>
                    <a:pt x="20805" y="19787"/>
                  </a:lnTo>
                  <a:lnTo>
                    <a:pt x="21335" y="17975"/>
                  </a:lnTo>
                  <a:lnTo>
                    <a:pt x="21467" y="16766"/>
                  </a:lnTo>
                  <a:lnTo>
                    <a:pt x="21600" y="15860"/>
                  </a:lnTo>
                  <a:lnTo>
                    <a:pt x="21600" y="0"/>
                  </a:lnTo>
                  <a:lnTo>
                    <a:pt x="12788" y="0"/>
                  </a:lnTo>
                  <a:lnTo>
                    <a:pt x="12788" y="2417"/>
                  </a:lnTo>
                  <a:lnTo>
                    <a:pt x="12655" y="3323"/>
                  </a:lnTo>
                  <a:lnTo>
                    <a:pt x="12258" y="4683"/>
                  </a:lnTo>
                  <a:lnTo>
                    <a:pt x="11595" y="5589"/>
                  </a:lnTo>
                  <a:lnTo>
                    <a:pt x="10800" y="6193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 flipH="1">
              <a:off x="292775" y="0"/>
              <a:ext cx="529541" cy="532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04" y="21600"/>
                  </a:moveTo>
                  <a:lnTo>
                    <a:pt x="12981" y="21393"/>
                  </a:lnTo>
                  <a:lnTo>
                    <a:pt x="15058" y="20567"/>
                  </a:lnTo>
                  <a:lnTo>
                    <a:pt x="16927" y="19740"/>
                  </a:lnTo>
                  <a:lnTo>
                    <a:pt x="18277" y="18293"/>
                  </a:lnTo>
                  <a:lnTo>
                    <a:pt x="19731" y="16846"/>
                  </a:lnTo>
                  <a:lnTo>
                    <a:pt x="20769" y="14986"/>
                  </a:lnTo>
                  <a:lnTo>
                    <a:pt x="21392" y="12919"/>
                  </a:lnTo>
                  <a:lnTo>
                    <a:pt x="21600" y="10645"/>
                  </a:lnTo>
                  <a:lnTo>
                    <a:pt x="21392" y="8578"/>
                  </a:lnTo>
                  <a:lnTo>
                    <a:pt x="20769" y="6614"/>
                  </a:lnTo>
                  <a:lnTo>
                    <a:pt x="19731" y="4754"/>
                  </a:lnTo>
                  <a:lnTo>
                    <a:pt x="18277" y="3307"/>
                  </a:lnTo>
                  <a:lnTo>
                    <a:pt x="16927" y="1860"/>
                  </a:lnTo>
                  <a:lnTo>
                    <a:pt x="15058" y="827"/>
                  </a:lnTo>
                  <a:lnTo>
                    <a:pt x="12981" y="207"/>
                  </a:lnTo>
                  <a:lnTo>
                    <a:pt x="10904" y="0"/>
                  </a:lnTo>
                  <a:lnTo>
                    <a:pt x="8619" y="207"/>
                  </a:lnTo>
                  <a:lnTo>
                    <a:pt x="6542" y="827"/>
                  </a:lnTo>
                  <a:lnTo>
                    <a:pt x="4673" y="1860"/>
                  </a:lnTo>
                  <a:lnTo>
                    <a:pt x="3219" y="3307"/>
                  </a:lnTo>
                  <a:lnTo>
                    <a:pt x="1869" y="4754"/>
                  </a:lnTo>
                  <a:lnTo>
                    <a:pt x="831" y="6614"/>
                  </a:lnTo>
                  <a:lnTo>
                    <a:pt x="208" y="8578"/>
                  </a:lnTo>
                  <a:lnTo>
                    <a:pt x="0" y="10645"/>
                  </a:lnTo>
                  <a:lnTo>
                    <a:pt x="208" y="12919"/>
                  </a:lnTo>
                  <a:lnTo>
                    <a:pt x="831" y="14986"/>
                  </a:lnTo>
                  <a:lnTo>
                    <a:pt x="1869" y="16846"/>
                  </a:lnTo>
                  <a:lnTo>
                    <a:pt x="3219" y="18293"/>
                  </a:lnTo>
                  <a:lnTo>
                    <a:pt x="4673" y="19740"/>
                  </a:lnTo>
                  <a:lnTo>
                    <a:pt x="6542" y="20567"/>
                  </a:lnTo>
                  <a:lnTo>
                    <a:pt x="8619" y="21393"/>
                  </a:lnTo>
                  <a:lnTo>
                    <a:pt x="10904" y="2160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 flipH="1">
              <a:off x="0" y="580457"/>
              <a:ext cx="1122728" cy="228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02" y="3440"/>
                  </a:moveTo>
                  <a:lnTo>
                    <a:pt x="21502" y="2886"/>
                  </a:lnTo>
                  <a:lnTo>
                    <a:pt x="21404" y="2550"/>
                  </a:lnTo>
                  <a:lnTo>
                    <a:pt x="21208" y="2261"/>
                  </a:lnTo>
                  <a:lnTo>
                    <a:pt x="21061" y="1972"/>
                  </a:lnTo>
                  <a:lnTo>
                    <a:pt x="20473" y="1395"/>
                  </a:lnTo>
                  <a:lnTo>
                    <a:pt x="19690" y="914"/>
                  </a:lnTo>
                  <a:lnTo>
                    <a:pt x="18710" y="529"/>
                  </a:lnTo>
                  <a:lnTo>
                    <a:pt x="18220" y="385"/>
                  </a:lnTo>
                  <a:lnTo>
                    <a:pt x="17633" y="241"/>
                  </a:lnTo>
                  <a:lnTo>
                    <a:pt x="16457" y="48"/>
                  </a:lnTo>
                  <a:lnTo>
                    <a:pt x="15771" y="0"/>
                  </a:lnTo>
                  <a:lnTo>
                    <a:pt x="12098" y="0"/>
                  </a:lnTo>
                  <a:lnTo>
                    <a:pt x="12000" y="385"/>
                  </a:lnTo>
                  <a:lnTo>
                    <a:pt x="11804" y="625"/>
                  </a:lnTo>
                  <a:lnTo>
                    <a:pt x="11608" y="770"/>
                  </a:lnTo>
                  <a:lnTo>
                    <a:pt x="11510" y="866"/>
                  </a:lnTo>
                  <a:lnTo>
                    <a:pt x="12000" y="2261"/>
                  </a:lnTo>
                  <a:lnTo>
                    <a:pt x="12294" y="3440"/>
                  </a:lnTo>
                  <a:lnTo>
                    <a:pt x="12294" y="4354"/>
                  </a:lnTo>
                  <a:lnTo>
                    <a:pt x="12098" y="4690"/>
                  </a:lnTo>
                  <a:lnTo>
                    <a:pt x="11804" y="5123"/>
                  </a:lnTo>
                  <a:lnTo>
                    <a:pt x="11412" y="5460"/>
                  </a:lnTo>
                  <a:lnTo>
                    <a:pt x="11216" y="5556"/>
                  </a:lnTo>
                  <a:lnTo>
                    <a:pt x="10922" y="5604"/>
                  </a:lnTo>
                  <a:lnTo>
                    <a:pt x="10727" y="5556"/>
                  </a:lnTo>
                  <a:lnTo>
                    <a:pt x="10433" y="5460"/>
                  </a:lnTo>
                  <a:lnTo>
                    <a:pt x="10237" y="5316"/>
                  </a:lnTo>
                  <a:lnTo>
                    <a:pt x="10041" y="5123"/>
                  </a:lnTo>
                  <a:lnTo>
                    <a:pt x="9747" y="4690"/>
                  </a:lnTo>
                  <a:lnTo>
                    <a:pt x="9551" y="4354"/>
                  </a:lnTo>
                  <a:lnTo>
                    <a:pt x="9453" y="3969"/>
                  </a:lnTo>
                  <a:lnTo>
                    <a:pt x="9453" y="3440"/>
                  </a:lnTo>
                  <a:lnTo>
                    <a:pt x="9649" y="2261"/>
                  </a:lnTo>
                  <a:lnTo>
                    <a:pt x="10041" y="818"/>
                  </a:lnTo>
                  <a:lnTo>
                    <a:pt x="9845" y="722"/>
                  </a:lnTo>
                  <a:lnTo>
                    <a:pt x="9747" y="625"/>
                  </a:lnTo>
                  <a:lnTo>
                    <a:pt x="9551" y="385"/>
                  </a:lnTo>
                  <a:lnTo>
                    <a:pt x="9551" y="0"/>
                  </a:lnTo>
                  <a:lnTo>
                    <a:pt x="5780" y="0"/>
                  </a:lnTo>
                  <a:lnTo>
                    <a:pt x="5192" y="48"/>
                  </a:lnTo>
                  <a:lnTo>
                    <a:pt x="4506" y="144"/>
                  </a:lnTo>
                  <a:lnTo>
                    <a:pt x="3918" y="241"/>
                  </a:lnTo>
                  <a:lnTo>
                    <a:pt x="3429" y="385"/>
                  </a:lnTo>
                  <a:lnTo>
                    <a:pt x="2841" y="529"/>
                  </a:lnTo>
                  <a:lnTo>
                    <a:pt x="1861" y="914"/>
                  </a:lnTo>
                  <a:lnTo>
                    <a:pt x="1078" y="1395"/>
                  </a:lnTo>
                  <a:lnTo>
                    <a:pt x="490" y="1972"/>
                  </a:lnTo>
                  <a:lnTo>
                    <a:pt x="98" y="2550"/>
                  </a:lnTo>
                  <a:lnTo>
                    <a:pt x="0" y="2886"/>
                  </a:lnTo>
                  <a:lnTo>
                    <a:pt x="0" y="8563"/>
                  </a:lnTo>
                  <a:lnTo>
                    <a:pt x="4114" y="8563"/>
                  </a:lnTo>
                  <a:lnTo>
                    <a:pt x="4114" y="3873"/>
                  </a:lnTo>
                  <a:lnTo>
                    <a:pt x="4800" y="3873"/>
                  </a:lnTo>
                  <a:lnTo>
                    <a:pt x="4800" y="8659"/>
                  </a:lnTo>
                  <a:lnTo>
                    <a:pt x="5192" y="8755"/>
                  </a:lnTo>
                  <a:lnTo>
                    <a:pt x="5584" y="8900"/>
                  </a:lnTo>
                  <a:lnTo>
                    <a:pt x="5976" y="9092"/>
                  </a:lnTo>
                  <a:lnTo>
                    <a:pt x="6171" y="9285"/>
                  </a:lnTo>
                  <a:lnTo>
                    <a:pt x="6465" y="9477"/>
                  </a:lnTo>
                  <a:lnTo>
                    <a:pt x="7200" y="9477"/>
                  </a:lnTo>
                  <a:lnTo>
                    <a:pt x="7788" y="9525"/>
                  </a:lnTo>
                  <a:lnTo>
                    <a:pt x="7886" y="9525"/>
                  </a:lnTo>
                  <a:lnTo>
                    <a:pt x="8571" y="9573"/>
                  </a:lnTo>
                  <a:lnTo>
                    <a:pt x="9159" y="9669"/>
                  </a:lnTo>
                  <a:lnTo>
                    <a:pt x="9747" y="9814"/>
                  </a:lnTo>
                  <a:lnTo>
                    <a:pt x="10335" y="9982"/>
                  </a:lnTo>
                  <a:lnTo>
                    <a:pt x="10727" y="10223"/>
                  </a:lnTo>
                  <a:lnTo>
                    <a:pt x="11020" y="10511"/>
                  </a:lnTo>
                  <a:lnTo>
                    <a:pt x="11216" y="10848"/>
                  </a:lnTo>
                  <a:lnTo>
                    <a:pt x="11314" y="11185"/>
                  </a:lnTo>
                  <a:lnTo>
                    <a:pt x="11314" y="20301"/>
                  </a:lnTo>
                  <a:lnTo>
                    <a:pt x="11510" y="20782"/>
                  </a:lnTo>
                  <a:lnTo>
                    <a:pt x="11804" y="21023"/>
                  </a:lnTo>
                  <a:lnTo>
                    <a:pt x="12098" y="21215"/>
                  </a:lnTo>
                  <a:lnTo>
                    <a:pt x="12490" y="21408"/>
                  </a:lnTo>
                  <a:lnTo>
                    <a:pt x="13469" y="21600"/>
                  </a:lnTo>
                  <a:lnTo>
                    <a:pt x="14596" y="21600"/>
                  </a:lnTo>
                  <a:lnTo>
                    <a:pt x="15576" y="21408"/>
                  </a:lnTo>
                  <a:lnTo>
                    <a:pt x="16359" y="21023"/>
                  </a:lnTo>
                  <a:lnTo>
                    <a:pt x="16555" y="20830"/>
                  </a:lnTo>
                  <a:lnTo>
                    <a:pt x="16751" y="20590"/>
                  </a:lnTo>
                  <a:lnTo>
                    <a:pt x="16751" y="3873"/>
                  </a:lnTo>
                  <a:lnTo>
                    <a:pt x="17437" y="3873"/>
                  </a:lnTo>
                  <a:lnTo>
                    <a:pt x="17437" y="10367"/>
                  </a:lnTo>
                  <a:lnTo>
                    <a:pt x="17633" y="10752"/>
                  </a:lnTo>
                  <a:lnTo>
                    <a:pt x="17829" y="10944"/>
                  </a:lnTo>
                  <a:lnTo>
                    <a:pt x="18024" y="11089"/>
                  </a:lnTo>
                  <a:lnTo>
                    <a:pt x="18416" y="11185"/>
                  </a:lnTo>
                  <a:lnTo>
                    <a:pt x="18710" y="11281"/>
                  </a:lnTo>
                  <a:lnTo>
                    <a:pt x="19102" y="11377"/>
                  </a:lnTo>
                  <a:lnTo>
                    <a:pt x="19984" y="11377"/>
                  </a:lnTo>
                  <a:lnTo>
                    <a:pt x="20376" y="11281"/>
                  </a:lnTo>
                  <a:lnTo>
                    <a:pt x="20963" y="11089"/>
                  </a:lnTo>
                  <a:lnTo>
                    <a:pt x="21208" y="10944"/>
                  </a:lnTo>
                  <a:lnTo>
                    <a:pt x="21404" y="10752"/>
                  </a:lnTo>
                  <a:lnTo>
                    <a:pt x="21600" y="10367"/>
                  </a:lnTo>
                  <a:lnTo>
                    <a:pt x="21600" y="3584"/>
                  </a:lnTo>
                  <a:lnTo>
                    <a:pt x="21502" y="344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 flipH="1">
              <a:off x="590640" y="2306553"/>
              <a:ext cx="282593" cy="56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64"/>
                  </a:moveTo>
                  <a:lnTo>
                    <a:pt x="0" y="16298"/>
                  </a:lnTo>
                  <a:lnTo>
                    <a:pt x="778" y="18262"/>
                  </a:lnTo>
                  <a:lnTo>
                    <a:pt x="1946" y="19244"/>
                  </a:lnTo>
                  <a:lnTo>
                    <a:pt x="3114" y="20029"/>
                  </a:lnTo>
                  <a:lnTo>
                    <a:pt x="4670" y="20815"/>
                  </a:lnTo>
                  <a:lnTo>
                    <a:pt x="8562" y="21600"/>
                  </a:lnTo>
                  <a:lnTo>
                    <a:pt x="13038" y="21600"/>
                  </a:lnTo>
                  <a:lnTo>
                    <a:pt x="16930" y="20815"/>
                  </a:lnTo>
                  <a:lnTo>
                    <a:pt x="20043" y="19244"/>
                  </a:lnTo>
                  <a:lnTo>
                    <a:pt x="21600" y="17280"/>
                  </a:lnTo>
                  <a:lnTo>
                    <a:pt x="21600" y="0"/>
                  </a:lnTo>
                  <a:lnTo>
                    <a:pt x="19654" y="785"/>
                  </a:lnTo>
                  <a:lnTo>
                    <a:pt x="17319" y="1571"/>
                  </a:lnTo>
                  <a:lnTo>
                    <a:pt x="14984" y="1964"/>
                  </a:lnTo>
                  <a:lnTo>
                    <a:pt x="0" y="1964"/>
                  </a:lnTo>
                  <a:close/>
                </a:path>
              </a:pathLst>
            </a:custGeom>
            <a:solidFill>
              <a:srgbClr val="BB3546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22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22"/>
                            </p:stCondLst>
                            <p:childTnLst>
                              <p:par>
                                <p:cTn id="15" presetID="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22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22"/>
                            </p:stCondLst>
                            <p:childTnLst>
                              <p:par>
                                <p:cTn id="25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422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22"/>
                            </p:stCondLst>
                            <p:childTnLst>
                              <p:par>
                                <p:cTn id="35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" grpId="2" animBg="1" advAuto="0"/>
      <p:bldP spid="1771" grpId="3" animBg="1" advAuto="0"/>
      <p:bldP spid="1772" grpId="5" animBg="1" advAuto="0"/>
      <p:bldP spid="1773" grpId="7" animBg="1" advAuto="0"/>
      <p:bldP spid="1778" grpId="4" animBg="1" advAuto="0"/>
      <p:bldP spid="1783" grpId="6" animBg="1" advAuto="0"/>
      <p:bldP spid="1789" grpId="1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Shape 1791"/>
          <p:cNvSpPr/>
          <p:nvPr/>
        </p:nvSpPr>
        <p:spPr>
          <a:xfrm>
            <a:off x="2223328" y="473789"/>
            <a:ext cx="543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实现预期结果和实际结果做对比</a:t>
            </a:r>
          </a:p>
        </p:txBody>
      </p:sp>
      <p:grpSp>
        <p:nvGrpSpPr>
          <p:cNvPr id="1796" name="Group 1796"/>
          <p:cNvGrpSpPr/>
          <p:nvPr/>
        </p:nvGrpSpPr>
        <p:grpSpPr>
          <a:xfrm>
            <a:off x="1061777" y="2204437"/>
            <a:ext cx="2348938" cy="1011193"/>
            <a:chOff x="0" y="0"/>
            <a:chExt cx="2348936" cy="1011191"/>
          </a:xfrm>
        </p:grpSpPr>
        <p:sp>
          <p:nvSpPr>
            <p:cNvPr id="1792" name="Shape 179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判断</a:t>
              </a:r>
            </a:p>
          </p:txBody>
        </p:sp>
      </p:grpSp>
      <p:grpSp>
        <p:nvGrpSpPr>
          <p:cNvPr id="1801" name="Group 1801"/>
          <p:cNvGrpSpPr/>
          <p:nvPr/>
        </p:nvGrpSpPr>
        <p:grpSpPr>
          <a:xfrm>
            <a:off x="3393278" y="2204437"/>
            <a:ext cx="2357440" cy="1011193"/>
            <a:chOff x="0" y="0"/>
            <a:chExt cx="2357438" cy="1011191"/>
          </a:xfrm>
        </p:grpSpPr>
        <p:sp>
          <p:nvSpPr>
            <p:cNvPr id="1797" name="Shape 1797"/>
            <p:cNvSpPr/>
            <p:nvPr/>
          </p:nvSpPr>
          <p:spPr>
            <a:xfrm>
              <a:off x="-1" y="-1"/>
              <a:ext cx="2357440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25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725" y="21600"/>
                  </a:lnTo>
                  <a:lnTo>
                    <a:pt x="0" y="10891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49692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21839" y="314404"/>
              <a:ext cx="348515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41" y="0"/>
                  </a:moveTo>
                  <a:lnTo>
                    <a:pt x="11941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41" y="16640"/>
                  </a:lnTo>
                  <a:lnTo>
                    <a:pt x="11941" y="21600"/>
                  </a:lnTo>
                  <a:lnTo>
                    <a:pt x="0" y="11040"/>
                  </a:lnTo>
                  <a:lnTo>
                    <a:pt x="1194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49692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断言</a:t>
              </a:r>
            </a:p>
          </p:txBody>
        </p:sp>
      </p:grpSp>
      <p:grpSp>
        <p:nvGrpSpPr>
          <p:cNvPr id="1806" name="Group 1806"/>
          <p:cNvGrpSpPr/>
          <p:nvPr/>
        </p:nvGrpSpPr>
        <p:grpSpPr>
          <a:xfrm>
            <a:off x="5733285" y="2204437"/>
            <a:ext cx="2348938" cy="1011193"/>
            <a:chOff x="0" y="0"/>
            <a:chExt cx="2348936" cy="1011191"/>
          </a:xfrm>
        </p:grpSpPr>
        <p:sp>
          <p:nvSpPr>
            <p:cNvPr id="1802" name="Shape 1802"/>
            <p:cNvSpPr/>
            <p:nvPr/>
          </p:nvSpPr>
          <p:spPr>
            <a:xfrm>
              <a:off x="-1" y="-1"/>
              <a:ext cx="2348938" cy="101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64" y="21600"/>
                  </a:lnTo>
                  <a:lnTo>
                    <a:pt x="0" y="10891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41189" y="87807"/>
              <a:ext cx="1592404" cy="8412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119005" y="314404"/>
              <a:ext cx="342848" cy="38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60" y="0"/>
                  </a:moveTo>
                  <a:lnTo>
                    <a:pt x="11960" y="4960"/>
                  </a:lnTo>
                  <a:lnTo>
                    <a:pt x="21600" y="4960"/>
                  </a:lnTo>
                  <a:lnTo>
                    <a:pt x="21600" y="16640"/>
                  </a:lnTo>
                  <a:lnTo>
                    <a:pt x="11960" y="16640"/>
                  </a:lnTo>
                  <a:lnTo>
                    <a:pt x="11960" y="21600"/>
                  </a:lnTo>
                  <a:lnTo>
                    <a:pt x="0" y="11040"/>
                  </a:lnTo>
                  <a:lnTo>
                    <a:pt x="1196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500">
                  <a:solidFill>
                    <a:srgbClr val="404040"/>
                  </a:solidFill>
                  <a:latin typeface="等线"/>
                  <a:ea typeface="等线"/>
                  <a:cs typeface="等线"/>
                  <a:sym typeface="等线"/>
                </a:defRPr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41189" y="325972"/>
              <a:ext cx="1592404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500">
                  <a:solidFill>
                    <a:srgbClr val="40404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断言重写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6" grpId="1" animBg="1" advAuto="0"/>
      <p:bldP spid="1801" grpId="2" animBg="1" advAuto="0"/>
      <p:bldP spid="1806" grpId="3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Shape 1808"/>
          <p:cNvSpPr/>
          <p:nvPr/>
        </p:nvSpPr>
        <p:spPr>
          <a:xfrm>
            <a:off x="2032827" y="511889"/>
            <a:ext cx="5078346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怎么读取json中的变量和方法</a:t>
            </a:r>
          </a:p>
        </p:txBody>
      </p:sp>
      <p:sp>
        <p:nvSpPr>
          <p:cNvPr id="1809" name="Shape 1809"/>
          <p:cNvSpPr/>
          <p:nvPr/>
        </p:nvSpPr>
        <p:spPr>
          <a:xfrm>
            <a:off x="1191296" y="2444965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用例之间如何关联</a:t>
            </a:r>
          </a:p>
        </p:txBody>
      </p:sp>
      <p:sp>
        <p:nvSpPr>
          <p:cNvPr id="1810" name="Shape 1810"/>
          <p:cNvSpPr/>
          <p:nvPr/>
        </p:nvSpPr>
        <p:spPr>
          <a:xfrm>
            <a:off x="1187623" y="1692946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为什么json里需要写变量和方法</a:t>
            </a:r>
          </a:p>
        </p:txBody>
      </p:sp>
      <p:sp>
        <p:nvSpPr>
          <p:cNvPr id="1811" name="Shape 1811"/>
          <p:cNvSpPr/>
          <p:nvPr/>
        </p:nvSpPr>
        <p:spPr>
          <a:xfrm>
            <a:off x="1208311" y="3198417"/>
            <a:ext cx="8565281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怎么读取json中的变量和方法</a:t>
            </a:r>
          </a:p>
        </p:txBody>
      </p:sp>
      <p:grpSp>
        <p:nvGrpSpPr>
          <p:cNvPr id="1827" name="Group 1827"/>
          <p:cNvGrpSpPr/>
          <p:nvPr/>
        </p:nvGrpSpPr>
        <p:grpSpPr>
          <a:xfrm>
            <a:off x="7087063" y="1295819"/>
            <a:ext cx="1137248" cy="2961744"/>
            <a:chOff x="0" y="0"/>
            <a:chExt cx="1137247" cy="2961742"/>
          </a:xfrm>
        </p:grpSpPr>
        <p:sp>
          <p:nvSpPr>
            <p:cNvPr id="1812" name="Shape 1812"/>
            <p:cNvSpPr/>
            <p:nvPr/>
          </p:nvSpPr>
          <p:spPr>
            <a:xfrm>
              <a:off x="-1" y="2008608"/>
              <a:ext cx="1137249" cy="9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020"/>
                  </a:moveTo>
                  <a:lnTo>
                    <a:pt x="3654" y="0"/>
                  </a:lnTo>
                  <a:lnTo>
                    <a:pt x="21600" y="0"/>
                  </a:lnTo>
                  <a:lnTo>
                    <a:pt x="16527" y="21600"/>
                  </a:lnTo>
                  <a:lnTo>
                    <a:pt x="0" y="16020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847480" y="2011815"/>
              <a:ext cx="289767" cy="94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74"/>
                  </a:moveTo>
                  <a:lnTo>
                    <a:pt x="0" y="21600"/>
                  </a:lnTo>
                  <a:lnTo>
                    <a:pt x="21600" y="20126"/>
                  </a:lnTo>
                  <a:lnTo>
                    <a:pt x="20821" y="0"/>
                  </a:lnTo>
                  <a:lnTo>
                    <a:pt x="0" y="2074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9813" y="2082284"/>
              <a:ext cx="836829" cy="8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88569" y="1275491"/>
              <a:ext cx="939386" cy="27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748"/>
                  </a:moveTo>
                  <a:lnTo>
                    <a:pt x="10166" y="0"/>
                  </a:lnTo>
                  <a:lnTo>
                    <a:pt x="21600" y="9805"/>
                  </a:lnTo>
                  <a:lnTo>
                    <a:pt x="13043" y="21600"/>
                  </a:lnTo>
                  <a:lnTo>
                    <a:pt x="0" y="15748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661138" y="1400468"/>
              <a:ext cx="376567" cy="72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61"/>
                  </a:moveTo>
                  <a:lnTo>
                    <a:pt x="21013" y="0"/>
                  </a:lnTo>
                  <a:lnTo>
                    <a:pt x="21600" y="16852"/>
                  </a:lnTo>
                  <a:lnTo>
                    <a:pt x="755" y="2160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66225" y="541409"/>
              <a:ext cx="918721" cy="20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189"/>
                  </a:moveTo>
                  <a:lnTo>
                    <a:pt x="13958" y="0"/>
                  </a:lnTo>
                  <a:lnTo>
                    <a:pt x="21600" y="15053"/>
                  </a:lnTo>
                  <a:lnTo>
                    <a:pt x="6771" y="21600"/>
                  </a:lnTo>
                  <a:lnTo>
                    <a:pt x="0" y="10189"/>
                  </a:lnTo>
                  <a:close/>
                </a:path>
              </a:pathLst>
            </a:custGeom>
            <a:solidFill>
              <a:srgbClr val="09090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42561" y="635025"/>
              <a:ext cx="310387" cy="74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9" y="0"/>
                  </a:moveTo>
                  <a:lnTo>
                    <a:pt x="21474" y="3120"/>
                  </a:lnTo>
                  <a:lnTo>
                    <a:pt x="21600" y="21600"/>
                  </a:lnTo>
                  <a:lnTo>
                    <a:pt x="0" y="19552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351276" y="680015"/>
              <a:ext cx="641305" cy="70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4" y="0"/>
                  </a:moveTo>
                  <a:lnTo>
                    <a:pt x="0" y="1984"/>
                  </a:lnTo>
                  <a:lnTo>
                    <a:pt x="0" y="21600"/>
                  </a:lnTo>
                  <a:lnTo>
                    <a:pt x="21600" y="20291"/>
                  </a:lnTo>
                  <a:lnTo>
                    <a:pt x="21374" y="0"/>
                  </a:lnTo>
                  <a:close/>
                </a:path>
              </a:pathLst>
            </a:custGeom>
            <a:solidFill>
              <a:srgbClr val="48484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248177" y="53"/>
              <a:ext cx="582827" cy="658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62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818009" y="0"/>
              <a:ext cx="210240" cy="65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48"/>
                  </a:lnTo>
                  <a:lnTo>
                    <a:pt x="21600" y="19119"/>
                  </a:lnTo>
                  <a:lnTo>
                    <a:pt x="74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98391" y="1474418"/>
              <a:ext cx="576407" cy="66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9036"/>
                  </a:lnTo>
                  <a:lnTo>
                    <a:pt x="21600" y="21600"/>
                  </a:lnTo>
                  <a:lnTo>
                    <a:pt x="21408" y="2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359712" y="223642"/>
              <a:ext cx="465755" cy="3507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470587" y="926226"/>
              <a:ext cx="474636" cy="342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82386" y="1710145"/>
              <a:ext cx="461885" cy="285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224018" y="2418684"/>
              <a:ext cx="531934" cy="330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120000"/>
                </a:lnSpc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13%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9" grpId="2" animBg="1" advAuto="0"/>
      <p:bldP spid="1810" grpId="1" animBg="1" advAuto="0"/>
      <p:bldP spid="1811" grpId="3" animBg="1" advAuto="0"/>
      <p:bldP spid="1827" grpId="4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Shape 1829"/>
          <p:cNvSpPr/>
          <p:nvPr/>
        </p:nvSpPr>
        <p:spPr>
          <a:xfrm>
            <a:off x="2631853" y="2017752"/>
            <a:ext cx="4400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第五节 处理程序中的错误</a:t>
            </a:r>
          </a:p>
        </p:txBody>
      </p:sp>
      <p:pic>
        <p:nvPicPr>
          <p:cNvPr id="183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/>
        </p:nvSpPr>
        <p:spPr>
          <a:xfrm>
            <a:off x="2566607" y="497054"/>
            <a:ext cx="5057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测试开发在工作中是做什么？</a:t>
            </a:r>
          </a:p>
        </p:txBody>
      </p:sp>
      <p:pic>
        <p:nvPicPr>
          <p:cNvPr id="1117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9834" y="1663930"/>
            <a:ext cx="1819332" cy="12269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20" name="Group 1120"/>
          <p:cNvGrpSpPr/>
          <p:nvPr/>
        </p:nvGrpSpPr>
        <p:grpSpPr>
          <a:xfrm>
            <a:off x="6179650" y="3009641"/>
            <a:ext cx="1871350" cy="1241660"/>
            <a:chOff x="0" y="0"/>
            <a:chExt cx="1871348" cy="1241659"/>
          </a:xfrm>
        </p:grpSpPr>
        <p:sp>
          <p:nvSpPr>
            <p:cNvPr id="1118" name="Shape 1118"/>
            <p:cNvSpPr/>
            <p:nvPr/>
          </p:nvSpPr>
          <p:spPr>
            <a:xfrm>
              <a:off x="-1" y="-1"/>
              <a:ext cx="1871350" cy="1241660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0704" y="266886"/>
              <a:ext cx="1649938" cy="802637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攻防一体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进退自如</a:t>
              </a:r>
            </a:p>
          </p:txBody>
        </p:sp>
      </p:grpSp>
      <p:grpSp>
        <p:nvGrpSpPr>
          <p:cNvPr id="1123" name="Group 1123"/>
          <p:cNvGrpSpPr/>
          <p:nvPr/>
        </p:nvGrpSpPr>
        <p:grpSpPr>
          <a:xfrm>
            <a:off x="2154453" y="3009641"/>
            <a:ext cx="1891933" cy="1241660"/>
            <a:chOff x="0" y="0"/>
            <a:chExt cx="1891932" cy="1241659"/>
          </a:xfrm>
        </p:grpSpPr>
        <p:sp>
          <p:nvSpPr>
            <p:cNvPr id="1121" name="Shape 1121"/>
            <p:cNvSpPr/>
            <p:nvPr/>
          </p:nvSpPr>
          <p:spPr>
            <a:xfrm>
              <a:off x="0" y="-1"/>
              <a:ext cx="1891933" cy="1241660"/>
            </a:xfrm>
            <a:prstGeom prst="rect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600">
                  <a:solidFill>
                    <a:srgbClr val="C9394A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95039" y="266886"/>
              <a:ext cx="1701852" cy="802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进可开发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写代码</a:t>
              </a:r>
            </a:p>
          </p:txBody>
        </p:sp>
      </p:grpSp>
      <p:grpSp>
        <p:nvGrpSpPr>
          <p:cNvPr id="1126" name="Group 1126"/>
          <p:cNvGrpSpPr/>
          <p:nvPr/>
        </p:nvGrpSpPr>
        <p:grpSpPr>
          <a:xfrm>
            <a:off x="4134994" y="1663927"/>
            <a:ext cx="1920367" cy="1226918"/>
            <a:chOff x="0" y="0"/>
            <a:chExt cx="1920366" cy="1226916"/>
          </a:xfrm>
        </p:grpSpPr>
        <p:sp>
          <p:nvSpPr>
            <p:cNvPr id="1124" name="Shape 1124"/>
            <p:cNvSpPr/>
            <p:nvPr/>
          </p:nvSpPr>
          <p:spPr>
            <a:xfrm>
              <a:off x="-1" y="-1"/>
              <a:ext cx="1920368" cy="1226917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877740">
                <a:defRPr sz="1300">
                  <a:solidFill>
                    <a:srgbClr val="212121"/>
                  </a:solidFill>
                  <a:latin typeface="方正兰亭细黑_GBK"/>
                  <a:ea typeface="方正兰亭细黑_GBK"/>
                  <a:cs typeface="方正兰亭细黑_GBK"/>
                  <a:sym typeface="方正兰亭细黑_GBK"/>
                </a:defRPr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68613" y="306090"/>
              <a:ext cx="1722523" cy="802637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退可测试</a:t>
              </a:r>
            </a:p>
            <a:p>
              <a:pPr defTabSz="877740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提BUG</a:t>
              </a:r>
            </a:p>
          </p:txBody>
        </p:sp>
      </p:grpSp>
      <p:pic>
        <p:nvPicPr>
          <p:cNvPr id="1127" name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7216" y="1262872"/>
            <a:ext cx="1746769" cy="1746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8" name="image3.gif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54758" y="2868121"/>
            <a:ext cx="1702495" cy="1702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7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" grpId="3" animBg="1" advAuto="0"/>
      <p:bldP spid="1120" grpId="4" animBg="1" advAuto="0"/>
      <p:bldP spid="1123" grpId="1" animBg="1" advAuto="0"/>
      <p:bldP spid="1126" grpId="2" animBg="1" advAuto="0"/>
      <p:bldP spid="1127" grpId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2973EC-11E1-45BA-A60A-E38F0C079B68}"/>
              </a:ext>
            </a:extLst>
          </p:cNvPr>
          <p:cNvSpPr txBox="1"/>
          <p:nvPr/>
        </p:nvSpPr>
        <p:spPr>
          <a:xfrm>
            <a:off x="610322" y="1759895"/>
            <a:ext cx="8270850" cy="1477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try:</a:t>
            </a:r>
          </a:p>
          <a:p>
            <a:r>
              <a:rPr lang="en-US" altLang="zh-CN" dirty="0"/>
              <a:t>    r = </a:t>
            </a:r>
            <a:r>
              <a:rPr lang="en-US" altLang="zh-CN" dirty="0" err="1"/>
              <a:t>requests.request</a:t>
            </a:r>
            <a:r>
              <a:rPr lang="en-US" altLang="zh-CN" dirty="0"/>
              <a:t>(**</a:t>
            </a:r>
            <a:r>
              <a:rPr lang="en-US" altLang="zh-CN" dirty="0" err="1"/>
              <a:t>req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except </a:t>
            </a:r>
            <a:r>
              <a:rPr lang="en-US" altLang="zh-CN" dirty="0" err="1"/>
              <a:t>requests.exceptions.Timeoutas</a:t>
            </a:r>
            <a:r>
              <a:rPr lang="en-US" altLang="zh-CN" dirty="0"/>
              <a:t> timeout:</a:t>
            </a:r>
          </a:p>
          <a:p>
            <a:r>
              <a:rPr lang="en-US" altLang="zh-CN" dirty="0"/>
              <a:t>    print("【%s】</a:t>
            </a:r>
            <a:r>
              <a:rPr lang="zh-CN" altLang="en-US" dirty="0"/>
              <a:t>在只从过程中出现异常，错误信息：</a:t>
            </a:r>
            <a:r>
              <a:rPr lang="en-US" altLang="zh-CN" dirty="0"/>
              <a:t>%s" % (</a:t>
            </a:r>
            <a:r>
              <a:rPr lang="en-US" altLang="zh-CN" dirty="0" err="1"/>
              <a:t>cassname,timeout</a:t>
            </a:r>
            <a:r>
              <a:rPr lang="en-US" altLang="zh-CN" dirty="0"/>
              <a:t>))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8D8819-8EF5-4272-BD2E-C68963C1A43B}"/>
              </a:ext>
            </a:extLst>
          </p:cNvPr>
          <p:cNvSpPr txBox="1"/>
          <p:nvPr/>
        </p:nvSpPr>
        <p:spPr>
          <a:xfrm>
            <a:off x="1848971" y="793377"/>
            <a:ext cx="455989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使用</a:t>
            </a:r>
            <a:r>
              <a:rPr lang="en-US" altLang="zh-CN" dirty="0"/>
              <a:t>try</a:t>
            </a:r>
            <a:r>
              <a:rPr lang="zh-CN" altLang="en-US" dirty="0"/>
              <a:t>方法对容易出现异常的功能进行处理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2796954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0033F2-087D-47A2-9069-498F5AB6F120}"/>
              </a:ext>
            </a:extLst>
          </p:cNvPr>
          <p:cNvSpPr txBox="1"/>
          <p:nvPr/>
        </p:nvSpPr>
        <p:spPr>
          <a:xfrm>
            <a:off x="2541494" y="578224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自定义异常处理方法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01CF92-9DD3-4380-A38D-06DE592B0F6B}"/>
              </a:ext>
            </a:extLst>
          </p:cNvPr>
          <p:cNvSpPr txBox="1"/>
          <p:nvPr/>
        </p:nvSpPr>
        <p:spPr>
          <a:xfrm>
            <a:off x="1249367" y="1354558"/>
            <a:ext cx="2798198" cy="1754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MyError</a:t>
            </a:r>
            <a:r>
              <a:rPr lang="en-US" altLang="zh-CN" dirty="0"/>
              <a:t>(Exception):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init</a:t>
            </a:r>
            <a:r>
              <a:rPr lang="en-US" altLang="zh-CN" dirty="0"/>
              <a:t>__(self, value):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self.value</a:t>
            </a:r>
            <a:r>
              <a:rPr lang="en-US" altLang="zh-CN" dirty="0"/>
              <a:t> = value</a:t>
            </a:r>
          </a:p>
          <a:p>
            <a:r>
              <a:rPr lang="en-US" altLang="zh-CN" dirty="0"/>
              <a:t>    def __</a:t>
            </a:r>
            <a:r>
              <a:rPr lang="en-US" altLang="zh-CN" dirty="0" err="1"/>
              <a:t>str</a:t>
            </a:r>
            <a:r>
              <a:rPr lang="en-US" altLang="zh-CN" dirty="0"/>
              <a:t>__(self):</a:t>
            </a:r>
          </a:p>
          <a:p>
            <a:r>
              <a:rPr lang="en-US" altLang="zh-CN" dirty="0"/>
              <a:t>        return </a:t>
            </a:r>
            <a:r>
              <a:rPr lang="en-US" altLang="zh-CN" dirty="0" err="1"/>
              <a:t>repr</a:t>
            </a:r>
            <a:r>
              <a:rPr lang="en-US" altLang="zh-CN" dirty="0"/>
              <a:t>(</a:t>
            </a:r>
            <a:r>
              <a:rPr lang="en-US" altLang="zh-CN" dirty="0" err="1"/>
              <a:t>self.value</a:t>
            </a:r>
            <a:r>
              <a:rPr lang="en-US" altLang="zh-CN" dirty="0"/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6E48818-8E05-4A90-A375-2ED2595C639A}"/>
              </a:ext>
            </a:extLst>
          </p:cNvPr>
          <p:cNvCxnSpPr>
            <a:cxnSpLocks/>
          </p:cNvCxnSpPr>
          <p:nvPr/>
        </p:nvCxnSpPr>
        <p:spPr>
          <a:xfrm flipV="1">
            <a:off x="4110498" y="1942288"/>
            <a:ext cx="1626155" cy="1846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C152D3C-3B93-4148-B0A4-68CF47AFB957}"/>
              </a:ext>
            </a:extLst>
          </p:cNvPr>
          <p:cNvSpPr txBox="1"/>
          <p:nvPr/>
        </p:nvSpPr>
        <p:spPr>
          <a:xfrm>
            <a:off x="5736653" y="1500037"/>
            <a:ext cx="263148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实现自定义错误处理方法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696D89-43CE-4DB1-B471-6181099486BD}"/>
              </a:ext>
            </a:extLst>
          </p:cNvPr>
          <p:cNvSpPr txBox="1"/>
          <p:nvPr/>
        </p:nvSpPr>
        <p:spPr>
          <a:xfrm>
            <a:off x="1102659" y="3016548"/>
            <a:ext cx="4975076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try:</a:t>
            </a:r>
          </a:p>
          <a:p>
            <a:r>
              <a:rPr lang="en-US" altLang="zh-CN" dirty="0"/>
              <a:t>    raise </a:t>
            </a:r>
            <a:r>
              <a:rPr lang="en-US" altLang="zh-CN" dirty="0" err="1"/>
              <a:t>MyError</a:t>
            </a:r>
            <a:r>
              <a:rPr lang="en-US" altLang="zh-CN" dirty="0"/>
              <a:t>(2*2)</a:t>
            </a:r>
          </a:p>
          <a:p>
            <a:r>
              <a:rPr lang="en-US" altLang="zh-CN" dirty="0"/>
              <a:t>except </a:t>
            </a:r>
            <a:r>
              <a:rPr lang="en-US" altLang="zh-CN" dirty="0" err="1"/>
              <a:t>MyError</a:t>
            </a:r>
            <a:r>
              <a:rPr lang="en-US" altLang="zh-CN" dirty="0"/>
              <a:t> as e:</a:t>
            </a:r>
          </a:p>
          <a:p>
            <a:r>
              <a:rPr lang="en-US" altLang="zh-CN" dirty="0"/>
              <a:t>    print('My exception occurred, value:', </a:t>
            </a:r>
            <a:r>
              <a:rPr lang="en-US" altLang="zh-CN" dirty="0" err="1"/>
              <a:t>e.value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My exception occurred, value: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908208C-0AD7-41EC-B1E0-9DB5218A8465}"/>
              </a:ext>
            </a:extLst>
          </p:cNvPr>
          <p:cNvCxnSpPr/>
          <p:nvPr/>
        </p:nvCxnSpPr>
        <p:spPr>
          <a:xfrm flipV="1">
            <a:off x="4572000" y="4424082"/>
            <a:ext cx="1741394" cy="18153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9D720FC-D363-4B92-AE89-59651A5DB582}"/>
              </a:ext>
            </a:extLst>
          </p:cNvPr>
          <p:cNvSpPr txBox="1"/>
          <p:nvPr/>
        </p:nvSpPr>
        <p:spPr>
          <a:xfrm>
            <a:off x="6415329" y="4239418"/>
            <a:ext cx="221310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输出自定义错误信息</a:t>
            </a:r>
          </a:p>
        </p:txBody>
      </p:sp>
    </p:spTree>
    <p:extLst>
      <p:ext uri="{BB962C8B-B14F-4D97-AF65-F5344CB8AC3E}">
        <p14:creationId xmlns:p14="http://schemas.microsoft.com/office/powerpoint/2010/main" val="311102255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Shape 1834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第六节 记录测试结果</a:t>
            </a:r>
          </a:p>
        </p:txBody>
      </p:sp>
      <p:pic>
        <p:nvPicPr>
          <p:cNvPr id="183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/>
          <p:nvPr/>
        </p:nvSpPr>
        <p:spPr>
          <a:xfrm>
            <a:off x="3012853" y="2017752"/>
            <a:ext cx="3638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第七节 生成测试报告</a:t>
            </a:r>
          </a:p>
        </p:txBody>
      </p:sp>
      <p:pic>
        <p:nvPicPr>
          <p:cNvPr id="184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Shape 1844"/>
          <p:cNvSpPr/>
          <p:nvPr/>
        </p:nvSpPr>
        <p:spPr>
          <a:xfrm>
            <a:off x="2959647" y="2017752"/>
            <a:ext cx="374540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第八节 引入flask框架</a:t>
            </a:r>
          </a:p>
        </p:txBody>
      </p:sp>
      <p:pic>
        <p:nvPicPr>
          <p:cNvPr id="184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F08C52-1888-496A-BF83-28D9B513F784}"/>
              </a:ext>
            </a:extLst>
          </p:cNvPr>
          <p:cNvSpPr txBox="1"/>
          <p:nvPr/>
        </p:nvSpPr>
        <p:spPr>
          <a:xfrm>
            <a:off x="2924735" y="699247"/>
            <a:ext cx="238782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一个最小的 </a:t>
            </a:r>
            <a:r>
              <a:rPr lang="en-US" altLang="zh-CN" dirty="0"/>
              <a:t>Flask 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10B4ED-8800-4D62-BD61-1FC5514167B1}"/>
              </a:ext>
            </a:extLst>
          </p:cNvPr>
          <p:cNvSpPr txBox="1"/>
          <p:nvPr/>
        </p:nvSpPr>
        <p:spPr>
          <a:xfrm>
            <a:off x="1648768" y="1425388"/>
            <a:ext cx="2923232" cy="3139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br>
              <a:rPr lang="en-US" altLang="zh-CN" dirty="0"/>
            </a:br>
            <a:r>
              <a:rPr lang="en-US" altLang="zh-CN" dirty="0"/>
              <a:t>from flask import Flask</a:t>
            </a:r>
          </a:p>
          <a:p>
            <a:r>
              <a:rPr lang="en-US" altLang="zh-CN" dirty="0"/>
              <a:t>app = Flask(__name__)</a:t>
            </a:r>
          </a:p>
          <a:p>
            <a:br>
              <a:rPr lang="en-US" altLang="zh-CN" dirty="0"/>
            </a:br>
            <a:r>
              <a:rPr lang="en-US" altLang="zh-CN" dirty="0"/>
              <a:t>@</a:t>
            </a:r>
            <a:r>
              <a:rPr lang="en-US" altLang="zh-CN" dirty="0" err="1"/>
              <a:t>app.route</a:t>
            </a:r>
            <a:r>
              <a:rPr lang="en-US" altLang="zh-CN" dirty="0"/>
              <a:t>('/')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hello_world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return 'Hello World!'</a:t>
            </a:r>
          </a:p>
          <a:p>
            <a:br>
              <a:rPr lang="en-US" altLang="zh-CN" dirty="0"/>
            </a:br>
            <a:r>
              <a:rPr lang="en-US" altLang="zh-CN" dirty="0"/>
              <a:t>if __name__ == '__main__’: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app.run</a:t>
            </a:r>
            <a:r>
              <a:rPr lang="en-US" altLang="zh-CN" dirty="0"/>
              <a:t>()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1377D91-5FA6-49EE-A6D5-667DDA9D09C8}"/>
              </a:ext>
            </a:extLst>
          </p:cNvPr>
          <p:cNvCxnSpPr/>
          <p:nvPr/>
        </p:nvCxnSpPr>
        <p:spPr>
          <a:xfrm flipV="1">
            <a:off x="4457700" y="2003612"/>
            <a:ext cx="1129553" cy="1680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6709572-7994-4353-AABD-68E6ACB20846}"/>
              </a:ext>
            </a:extLst>
          </p:cNvPr>
          <p:cNvSpPr txBox="1"/>
          <p:nvPr/>
        </p:nvSpPr>
        <p:spPr>
          <a:xfrm>
            <a:off x="6057900" y="1718328"/>
            <a:ext cx="7848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实例化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C2C4E0-D841-4EBC-99BF-94DC8A106AE6}"/>
              </a:ext>
            </a:extLst>
          </p:cNvPr>
          <p:cNvCxnSpPr/>
          <p:nvPr/>
        </p:nvCxnSpPr>
        <p:spPr>
          <a:xfrm>
            <a:off x="3933265" y="2723029"/>
            <a:ext cx="1379299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A82C330-EC09-452A-BFEE-D89F2165C8FC}"/>
              </a:ext>
            </a:extLst>
          </p:cNvPr>
          <p:cNvSpPr txBox="1"/>
          <p:nvPr/>
        </p:nvSpPr>
        <p:spPr>
          <a:xfrm>
            <a:off x="5930153" y="257175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定义路由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DDE194C-9DAB-4548-B0D2-90EED97E26B5}"/>
              </a:ext>
            </a:extLst>
          </p:cNvPr>
          <p:cNvCxnSpPr/>
          <p:nvPr/>
        </p:nvCxnSpPr>
        <p:spPr>
          <a:xfrm flipV="1">
            <a:off x="4807120" y="3825688"/>
            <a:ext cx="1069245" cy="739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56965B4-A2EB-47DD-A9F7-BECE17774A01}"/>
              </a:ext>
            </a:extLst>
          </p:cNvPr>
          <p:cNvSpPr txBox="1"/>
          <p:nvPr/>
        </p:nvSpPr>
        <p:spPr>
          <a:xfrm>
            <a:off x="6367182" y="3758453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启动应用</a:t>
            </a:r>
          </a:p>
        </p:txBody>
      </p:sp>
    </p:spTree>
    <p:extLst>
      <p:ext uri="{BB962C8B-B14F-4D97-AF65-F5344CB8AC3E}">
        <p14:creationId xmlns:p14="http://schemas.microsoft.com/office/powerpoint/2010/main" val="189122342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316B02-18B6-4CA3-9B10-B8E99907C107}"/>
              </a:ext>
            </a:extLst>
          </p:cNvPr>
          <p:cNvSpPr txBox="1"/>
          <p:nvPr/>
        </p:nvSpPr>
        <p:spPr>
          <a:xfrm>
            <a:off x="2958353" y="726141"/>
            <a:ext cx="241347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将脚本改造来适应</a:t>
            </a:r>
            <a:r>
              <a:rPr lang="en-US" altLang="zh-CN" dirty="0"/>
              <a:t>flask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1C02BD-A15A-4C58-91B0-23A3B7C5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488" y="1547581"/>
            <a:ext cx="3209925" cy="2638425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2A31C8-F9F5-4497-BE9E-E020D13BBCC5}"/>
              </a:ext>
            </a:extLst>
          </p:cNvPr>
          <p:cNvCxnSpPr>
            <a:cxnSpLocks/>
          </p:cNvCxnSpPr>
          <p:nvPr/>
        </p:nvCxnSpPr>
        <p:spPr>
          <a:xfrm>
            <a:off x="2709694" y="1533478"/>
            <a:ext cx="551218" cy="1090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16B9C8C-79BD-4994-BE8C-5C346D7374D1}"/>
              </a:ext>
            </a:extLst>
          </p:cNvPr>
          <p:cNvSpPr txBox="1"/>
          <p:nvPr/>
        </p:nvSpPr>
        <p:spPr>
          <a:xfrm>
            <a:off x="1191918" y="1237456"/>
            <a:ext cx="147732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项目核心内容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E526A1-C777-4CE1-9B85-97C137F7CC5C}"/>
              </a:ext>
            </a:extLst>
          </p:cNvPr>
          <p:cNvSpPr txBox="1"/>
          <p:nvPr/>
        </p:nvSpPr>
        <p:spPr>
          <a:xfrm>
            <a:off x="1523108" y="2798295"/>
            <a:ext cx="5539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文档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1B6FE-366D-4BFF-97F9-A1D4EC66D874}"/>
              </a:ext>
            </a:extLst>
          </p:cNvPr>
          <p:cNvSpPr txBox="1"/>
          <p:nvPr/>
        </p:nvSpPr>
        <p:spPr>
          <a:xfrm>
            <a:off x="1191918" y="1964577"/>
            <a:ext cx="154144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数据库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sql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B1356F-F6C6-48AE-9F70-52EEA1D6FCD0}"/>
              </a:ext>
            </a:extLst>
          </p:cNvPr>
          <p:cNvSpPr txBox="1"/>
          <p:nvPr/>
        </p:nvSpPr>
        <p:spPr>
          <a:xfrm>
            <a:off x="1535629" y="3411632"/>
            <a:ext cx="55399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例子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F490E2-6E4F-4E76-B348-636B3C91042B}"/>
              </a:ext>
            </a:extLst>
          </p:cNvPr>
          <p:cNvSpPr txBox="1"/>
          <p:nvPr/>
        </p:nvSpPr>
        <p:spPr>
          <a:xfrm>
            <a:off x="1481030" y="4001342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测试代码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4E7952-32D4-42BA-997F-4448F4B52532}"/>
              </a:ext>
            </a:extLst>
          </p:cNvPr>
          <p:cNvCxnSpPr>
            <a:stCxn id="8" idx="3"/>
          </p:cNvCxnSpPr>
          <p:nvPr/>
        </p:nvCxnSpPr>
        <p:spPr>
          <a:xfrm flipV="1">
            <a:off x="2733362" y="1896035"/>
            <a:ext cx="749426" cy="2532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29EFAA6-5B63-4E4E-AB6F-04A507DA73FD}"/>
              </a:ext>
            </a:extLst>
          </p:cNvPr>
          <p:cNvCxnSpPr/>
          <p:nvPr/>
        </p:nvCxnSpPr>
        <p:spPr>
          <a:xfrm flipV="1">
            <a:off x="2348082" y="2149241"/>
            <a:ext cx="1107812" cy="83371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4F15DF-AB13-41F9-BD69-0720E0470F91}"/>
              </a:ext>
            </a:extLst>
          </p:cNvPr>
          <p:cNvCxnSpPr/>
          <p:nvPr/>
        </p:nvCxnSpPr>
        <p:spPr>
          <a:xfrm flipV="1">
            <a:off x="2378683" y="2369623"/>
            <a:ext cx="1211681" cy="12266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62A440-8EA9-44CC-B402-0739CD2F7CDE}"/>
              </a:ext>
            </a:extLst>
          </p:cNvPr>
          <p:cNvCxnSpPr/>
          <p:nvPr/>
        </p:nvCxnSpPr>
        <p:spPr>
          <a:xfrm flipV="1">
            <a:off x="2708860" y="2762906"/>
            <a:ext cx="773928" cy="16077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BF4A93B-5909-48BE-A85B-6C8243D3227A}"/>
              </a:ext>
            </a:extLst>
          </p:cNvPr>
          <p:cNvCxnSpPr>
            <a:cxnSpLocks/>
          </p:cNvCxnSpPr>
          <p:nvPr/>
        </p:nvCxnSpPr>
        <p:spPr>
          <a:xfrm flipH="1">
            <a:off x="4274806" y="1761565"/>
            <a:ext cx="2717665" cy="72614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297D520-5DC0-4AFE-9C95-905BE96CEF49}"/>
              </a:ext>
            </a:extLst>
          </p:cNvPr>
          <p:cNvSpPr/>
          <p:nvPr/>
        </p:nvSpPr>
        <p:spPr>
          <a:xfrm>
            <a:off x="7141619" y="1376311"/>
            <a:ext cx="914400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虚拟环境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F9E0DD5-A25E-450B-95C1-A1BC6B2950C4}"/>
              </a:ext>
            </a:extLst>
          </p:cNvPr>
          <p:cNvCxnSpPr>
            <a:cxnSpLocks/>
          </p:cNvCxnSpPr>
          <p:nvPr/>
        </p:nvCxnSpPr>
        <p:spPr>
          <a:xfrm flipH="1">
            <a:off x="4445699" y="2798295"/>
            <a:ext cx="2627454" cy="31871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CD80244-0E32-445C-84EA-D538FEFD856C}"/>
              </a:ext>
            </a:extLst>
          </p:cNvPr>
          <p:cNvSpPr txBox="1"/>
          <p:nvPr/>
        </p:nvSpPr>
        <p:spPr>
          <a:xfrm>
            <a:off x="7368988" y="2675965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配置文件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B0DA8DC-D262-4D18-B9DF-F802D743DD7E}"/>
              </a:ext>
            </a:extLst>
          </p:cNvPr>
          <p:cNvCxnSpPr>
            <a:cxnSpLocks/>
          </p:cNvCxnSpPr>
          <p:nvPr/>
        </p:nvCxnSpPr>
        <p:spPr>
          <a:xfrm flipH="1" flipV="1">
            <a:off x="4274806" y="4001342"/>
            <a:ext cx="3080735" cy="596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85967FE-7A5F-4814-954E-58831FCF5528}"/>
              </a:ext>
            </a:extLst>
          </p:cNvPr>
          <p:cNvSpPr txBox="1"/>
          <p:nvPr/>
        </p:nvSpPr>
        <p:spPr>
          <a:xfrm>
            <a:off x="7598819" y="4054288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启动文件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3275AB-19C2-4EC0-B0FB-0442D6333A1D}"/>
              </a:ext>
            </a:extLst>
          </p:cNvPr>
          <p:cNvSpPr txBox="1"/>
          <p:nvPr/>
        </p:nvSpPr>
        <p:spPr>
          <a:xfrm>
            <a:off x="7483288" y="3427598"/>
            <a:ext cx="124649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依赖包说明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2B78547-15CE-41FE-9344-C3ED5C23A7E4}"/>
              </a:ext>
            </a:extLst>
          </p:cNvPr>
          <p:cNvCxnSpPr/>
          <p:nvPr/>
        </p:nvCxnSpPr>
        <p:spPr>
          <a:xfrm flipH="1">
            <a:off x="4807324" y="3596296"/>
            <a:ext cx="2561664" cy="18466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7A0F3921-0EDE-449A-A449-2FA28192182E}"/>
              </a:ext>
            </a:extLst>
          </p:cNvPr>
          <p:cNvSpPr txBox="1"/>
          <p:nvPr/>
        </p:nvSpPr>
        <p:spPr>
          <a:xfrm>
            <a:off x="6847711" y="3040020"/>
            <a:ext cx="101565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自述文件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954F57F-3BDC-4D9E-8363-2D1682F6F012}"/>
              </a:ext>
            </a:extLst>
          </p:cNvPr>
          <p:cNvCxnSpPr/>
          <p:nvPr/>
        </p:nvCxnSpPr>
        <p:spPr>
          <a:xfrm flipH="1">
            <a:off x="4630347" y="3207216"/>
            <a:ext cx="2133524" cy="32905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6333858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hape 1849"/>
          <p:cNvSpPr/>
          <p:nvPr/>
        </p:nvSpPr>
        <p:spPr>
          <a:xfrm>
            <a:off x="2441353" y="2017752"/>
            <a:ext cx="4781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第九节 应用数据库存放用例</a:t>
            </a:r>
          </a:p>
        </p:txBody>
      </p:sp>
      <p:pic>
        <p:nvPicPr>
          <p:cNvPr id="185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4DC8EE-BA7D-485F-8977-348845E3D32B}"/>
              </a:ext>
            </a:extLst>
          </p:cNvPr>
          <p:cNvSpPr txBox="1"/>
          <p:nvPr/>
        </p:nvSpPr>
        <p:spPr>
          <a:xfrm>
            <a:off x="836195" y="1997444"/>
            <a:ext cx="8107344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Navicat</a:t>
            </a:r>
            <a:r>
              <a:rPr lang="en-US" altLang="zh-CN" dirty="0"/>
              <a:t> Premium</a:t>
            </a:r>
            <a:r>
              <a:rPr lang="zh-CN" altLang="en-US" dirty="0"/>
              <a:t>数据库管理工具</a:t>
            </a:r>
            <a:r>
              <a:rPr lang="en-US" altLang="zh-CN" dirty="0"/>
              <a:t>64</a:t>
            </a:r>
            <a:r>
              <a:rPr lang="zh-CN" altLang="en-US" dirty="0"/>
              <a:t>位版是一个可多重连接的数据库管理工具，</a:t>
            </a:r>
            <a:endParaRPr lang="en-US" altLang="zh-CN" dirty="0"/>
          </a:p>
          <a:p>
            <a:r>
              <a:rPr lang="en-US" altLang="zh-CN" dirty="0" err="1"/>
              <a:t>Navicat</a:t>
            </a:r>
            <a:r>
              <a:rPr lang="en-US" altLang="zh-CN" dirty="0"/>
              <a:t> </a:t>
            </a:r>
            <a:r>
              <a:rPr lang="zh-CN" altLang="en-US" dirty="0"/>
              <a:t>可让你以单一程序同時连接到目前世面上所有版本的主流数据库</a:t>
            </a:r>
            <a:endParaRPr lang="en-US" altLang="zh-CN" dirty="0"/>
          </a:p>
          <a:p>
            <a:r>
              <a:rPr lang="zh-CN" altLang="en-US" dirty="0"/>
              <a:t>并进行管理和操作，</a:t>
            </a:r>
            <a:endParaRPr lang="en-US" altLang="zh-CN" dirty="0"/>
          </a:p>
          <a:p>
            <a:r>
              <a:rPr lang="zh-CN" altLang="en-US" dirty="0"/>
              <a:t>支持的数据库有： 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SQL Server</a:t>
            </a:r>
            <a:r>
              <a:rPr lang="zh-CN" altLang="en-US" dirty="0"/>
              <a:t>、</a:t>
            </a:r>
            <a:r>
              <a:rPr lang="en-US" altLang="zh-CN" dirty="0"/>
              <a:t>SQLite</a:t>
            </a:r>
            <a:r>
              <a:rPr lang="zh-CN" altLang="en-US" dirty="0"/>
              <a:t>、</a:t>
            </a:r>
            <a:r>
              <a:rPr lang="en-US" altLang="zh-CN" dirty="0"/>
              <a:t>Oracle </a:t>
            </a:r>
            <a:r>
              <a:rPr lang="zh-CN" altLang="en-US" dirty="0"/>
              <a:t>及 </a:t>
            </a:r>
            <a:r>
              <a:rPr lang="en-US" altLang="zh-CN" dirty="0"/>
              <a:t>PostgreSQL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让管理不同类型的数据库更加方便。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Microsoft Windows XP SP2, Vista, Windows 7, Windows 8, </a:t>
            </a:r>
          </a:p>
          <a:p>
            <a:r>
              <a:rPr lang="en-US" altLang="zh-CN" dirty="0"/>
              <a:t>Server 2003, Server 2008, Server 2012</a:t>
            </a:r>
            <a:r>
              <a:rPr lang="zh-CN" altLang="en-US" dirty="0"/>
              <a:t>操作系统！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FC667B-B0F5-4A7D-B4CD-A8B954B0AF65}"/>
              </a:ext>
            </a:extLst>
          </p:cNvPr>
          <p:cNvSpPr txBox="1"/>
          <p:nvPr/>
        </p:nvSpPr>
        <p:spPr>
          <a:xfrm>
            <a:off x="3697941" y="329453"/>
            <a:ext cx="132343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 err="1"/>
              <a:t>Navicat</a:t>
            </a:r>
            <a:r>
              <a:rPr lang="zh-CN" altLang="en-US" dirty="0"/>
              <a:t>介绍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014429-E12C-43EF-972F-02BD67A4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16" y="833360"/>
            <a:ext cx="1151684" cy="10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557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8B35AF-AE31-4F6A-B820-17D15E7378CC}"/>
              </a:ext>
            </a:extLst>
          </p:cNvPr>
          <p:cNvSpPr txBox="1"/>
          <p:nvPr/>
        </p:nvSpPr>
        <p:spPr>
          <a:xfrm>
            <a:off x="3012141" y="685800"/>
            <a:ext cx="243912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navicat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中创建数据库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0A79C8-7C20-4437-9DEE-3B1778C77453}"/>
              </a:ext>
            </a:extLst>
          </p:cNvPr>
          <p:cNvSpPr txBox="1"/>
          <p:nvPr/>
        </p:nvSpPr>
        <p:spPr>
          <a:xfrm>
            <a:off x="2380129" y="1775012"/>
            <a:ext cx="160556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、创建数据库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</a:t>
            </a:r>
            <a:r>
              <a:rPr lang="zh-CN" altLang="en-US" dirty="0"/>
              <a:t>、设计表结构</a:t>
            </a:r>
            <a:endParaRPr lang="en-US" altLang="zh-CN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、导出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SQL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456125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/>
        </p:nvSpPr>
        <p:spPr>
          <a:xfrm>
            <a:off x="468312" y="480975"/>
            <a:ext cx="822960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测试开发的工作内容</a:t>
            </a:r>
          </a:p>
        </p:txBody>
      </p:sp>
      <p:sp>
        <p:nvSpPr>
          <p:cNvPr id="1131" name="Shape 1131"/>
          <p:cNvSpPr/>
          <p:nvPr/>
        </p:nvSpPr>
        <p:spPr>
          <a:xfrm>
            <a:off x="697230" y="2958531"/>
            <a:ext cx="1072275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2" name="Shape 1132"/>
          <p:cNvSpPr/>
          <p:nvPr/>
        </p:nvSpPr>
        <p:spPr>
          <a:xfrm rot="18900000">
            <a:off x="1820628" y="2870836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hape 1133"/>
          <p:cNvSpPr/>
          <p:nvPr/>
        </p:nvSpPr>
        <p:spPr>
          <a:xfrm>
            <a:off x="2127560" y="2958526"/>
            <a:ext cx="85718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4" name="Shape 1134"/>
          <p:cNvSpPr/>
          <p:nvPr/>
        </p:nvSpPr>
        <p:spPr>
          <a:xfrm rot="8100000">
            <a:off x="3035873" y="2863818"/>
            <a:ext cx="246870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5" name="Shape 1135"/>
          <p:cNvSpPr/>
          <p:nvPr/>
        </p:nvSpPr>
        <p:spPr>
          <a:xfrm>
            <a:off x="3333867" y="2958526"/>
            <a:ext cx="1429700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6" name="Shape 1136"/>
          <p:cNvSpPr/>
          <p:nvPr/>
        </p:nvSpPr>
        <p:spPr>
          <a:xfrm rot="18900000">
            <a:off x="4822156" y="2863818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7" name="Shape 1137"/>
          <p:cNvSpPr/>
          <p:nvPr/>
        </p:nvSpPr>
        <p:spPr>
          <a:xfrm>
            <a:off x="5129888" y="2958526"/>
            <a:ext cx="857186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38" name="Shape 1138"/>
          <p:cNvSpPr/>
          <p:nvPr/>
        </p:nvSpPr>
        <p:spPr>
          <a:xfrm rot="8100000">
            <a:off x="6038203" y="2863824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9" name="Shape 1139"/>
          <p:cNvSpPr/>
          <p:nvPr/>
        </p:nvSpPr>
        <p:spPr>
          <a:xfrm>
            <a:off x="6336196" y="2958532"/>
            <a:ext cx="947249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0" name="Shape 1140"/>
          <p:cNvSpPr/>
          <p:nvPr/>
        </p:nvSpPr>
        <p:spPr>
          <a:xfrm rot="10800000">
            <a:off x="7318681" y="2622382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C9394A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1" name="Shape 1141"/>
          <p:cNvSpPr/>
          <p:nvPr/>
        </p:nvSpPr>
        <p:spPr>
          <a:xfrm rot="18900000">
            <a:off x="7334570" y="2863822"/>
            <a:ext cx="246869" cy="246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2" name="Shape 1142"/>
          <p:cNvSpPr/>
          <p:nvPr/>
        </p:nvSpPr>
        <p:spPr>
          <a:xfrm>
            <a:off x="7658031" y="2958532"/>
            <a:ext cx="764072" cy="71488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 sz="1200">
                <a:solidFill>
                  <a:srgbClr val="F6F6F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143" name="Shape 1143"/>
          <p:cNvSpPr/>
          <p:nvPr/>
        </p:nvSpPr>
        <p:spPr>
          <a:xfrm>
            <a:off x="6014311" y="3221737"/>
            <a:ext cx="278639" cy="110617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4" name="Shape 1144"/>
          <p:cNvSpPr/>
          <p:nvPr/>
        </p:nvSpPr>
        <p:spPr>
          <a:xfrm>
            <a:off x="3019986" y="3245704"/>
            <a:ext cx="278640" cy="110619"/>
          </a:xfrm>
          <a:prstGeom prst="triangl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5" name="Shape 1145"/>
          <p:cNvSpPr/>
          <p:nvPr/>
        </p:nvSpPr>
        <p:spPr>
          <a:xfrm rot="10800000">
            <a:off x="1804742" y="2650277"/>
            <a:ext cx="278642" cy="110617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46" name="Shape 1146"/>
          <p:cNvSpPr/>
          <p:nvPr/>
        </p:nvSpPr>
        <p:spPr>
          <a:xfrm rot="10800000">
            <a:off x="4777533" y="2617025"/>
            <a:ext cx="326512" cy="174441"/>
          </a:xfrm>
          <a:prstGeom prst="triangle">
            <a:avLst/>
          </a:pr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28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149" name="Group 1149"/>
          <p:cNvGrpSpPr/>
          <p:nvPr/>
        </p:nvGrpSpPr>
        <p:grpSpPr>
          <a:xfrm>
            <a:off x="1229688" y="2131846"/>
            <a:ext cx="1428752" cy="458793"/>
            <a:chOff x="0" y="0"/>
            <a:chExt cx="1428751" cy="458791"/>
          </a:xfrm>
        </p:grpSpPr>
        <p:sp>
          <p:nvSpPr>
            <p:cNvPr id="1147" name="Shape 1147"/>
            <p:cNvSpPr/>
            <p:nvPr/>
          </p:nvSpPr>
          <p:spPr>
            <a:xfrm>
              <a:off x="0" y="-1"/>
              <a:ext cx="1428752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2394" y="5873"/>
              <a:ext cx="138396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自动化</a:t>
              </a:r>
            </a:p>
          </p:txBody>
        </p:sp>
      </p:grpSp>
      <p:grpSp>
        <p:nvGrpSpPr>
          <p:cNvPr id="1152" name="Group 1152"/>
          <p:cNvGrpSpPr/>
          <p:nvPr/>
        </p:nvGrpSpPr>
        <p:grpSpPr>
          <a:xfrm>
            <a:off x="4230422" y="2084727"/>
            <a:ext cx="1430340" cy="458791"/>
            <a:chOff x="0" y="0"/>
            <a:chExt cx="1430339" cy="458790"/>
          </a:xfrm>
        </p:grpSpPr>
        <p:sp>
          <p:nvSpPr>
            <p:cNvPr id="1150" name="Shape 1150"/>
            <p:cNvSpPr/>
            <p:nvPr/>
          </p:nvSpPr>
          <p:spPr>
            <a:xfrm>
              <a:off x="0" y="-1"/>
              <a:ext cx="1430340" cy="458792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2394" y="5874"/>
              <a:ext cx="1385551" cy="447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接口开发</a:t>
              </a:r>
            </a:p>
          </p:txBody>
        </p:sp>
      </p:grpSp>
      <p:grpSp>
        <p:nvGrpSpPr>
          <p:cNvPr id="1155" name="Group 1155"/>
          <p:cNvGrpSpPr/>
          <p:nvPr/>
        </p:nvGrpSpPr>
        <p:grpSpPr>
          <a:xfrm>
            <a:off x="6742833" y="2084727"/>
            <a:ext cx="1679271" cy="458792"/>
            <a:chOff x="0" y="0"/>
            <a:chExt cx="1679269" cy="458791"/>
          </a:xfrm>
        </p:grpSpPr>
        <p:sp>
          <p:nvSpPr>
            <p:cNvPr id="1153" name="Shape 1153"/>
            <p:cNvSpPr/>
            <p:nvPr/>
          </p:nvSpPr>
          <p:spPr>
            <a:xfrm>
              <a:off x="0" y="-1"/>
              <a:ext cx="1679270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6292" y="5873"/>
              <a:ext cx="1626684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测试工具研发</a:t>
              </a:r>
            </a:p>
          </p:txBody>
        </p:sp>
      </p:grpSp>
      <p:grpSp>
        <p:nvGrpSpPr>
          <p:cNvPr id="1158" name="Group 1158"/>
          <p:cNvGrpSpPr/>
          <p:nvPr/>
        </p:nvGrpSpPr>
        <p:grpSpPr>
          <a:xfrm>
            <a:off x="2395552" y="3385213"/>
            <a:ext cx="1876629" cy="458792"/>
            <a:chOff x="0" y="0"/>
            <a:chExt cx="1876627" cy="458791"/>
          </a:xfrm>
        </p:grpSpPr>
        <p:sp>
          <p:nvSpPr>
            <p:cNvPr id="1156" name="Shape 1156"/>
            <p:cNvSpPr/>
            <p:nvPr/>
          </p:nvSpPr>
          <p:spPr>
            <a:xfrm>
              <a:off x="48584" y="-1"/>
              <a:ext cx="1743666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-1" y="5873"/>
              <a:ext cx="1876629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性能测试</a:t>
              </a:r>
            </a:p>
          </p:txBody>
        </p:sp>
      </p:grpSp>
      <p:grpSp>
        <p:nvGrpSpPr>
          <p:cNvPr id="1161" name="Group 1161"/>
          <p:cNvGrpSpPr/>
          <p:nvPr/>
        </p:nvGrpSpPr>
        <p:grpSpPr>
          <a:xfrm>
            <a:off x="5446466" y="3351314"/>
            <a:ext cx="1872217" cy="458792"/>
            <a:chOff x="0" y="0"/>
            <a:chExt cx="1872216" cy="458791"/>
          </a:xfrm>
        </p:grpSpPr>
        <p:sp>
          <p:nvSpPr>
            <p:cNvPr id="1159" name="Shape 1159"/>
            <p:cNvSpPr/>
            <p:nvPr/>
          </p:nvSpPr>
          <p:spPr>
            <a:xfrm>
              <a:off x="0" y="-1"/>
              <a:ext cx="1872217" cy="458793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rgbClr val="FFFFF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9312" y="5873"/>
              <a:ext cx="1813591" cy="447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测试框架研发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" grpId="1" animBg="1" advAuto="0"/>
      <p:bldP spid="1152" grpId="2" animBg="1" advAuto="0"/>
      <p:bldP spid="1155" grpId="3" animBg="1" advAuto="0"/>
      <p:bldP spid="1158" grpId="4" animBg="1" advAuto="0"/>
      <p:bldP spid="1161" grpId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08966B-E283-4A32-8328-34751212F9F7}"/>
              </a:ext>
            </a:extLst>
          </p:cNvPr>
          <p:cNvSpPr txBox="1"/>
          <p:nvPr/>
        </p:nvSpPr>
        <p:spPr>
          <a:xfrm>
            <a:off x="2991971" y="652182"/>
            <a:ext cx="172098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Pymysql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zh-CN" altLang="en-US" dirty="0"/>
              <a:t>的引入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22D53-9298-410A-9C13-7467A50E224D}"/>
              </a:ext>
            </a:extLst>
          </p:cNvPr>
          <p:cNvSpPr txBox="1"/>
          <p:nvPr/>
        </p:nvSpPr>
        <p:spPr>
          <a:xfrm>
            <a:off x="1235867" y="1821823"/>
            <a:ext cx="7161821" cy="2031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zh-CN" altLang="en-US" dirty="0"/>
              <a:t>什么是 </a:t>
            </a:r>
            <a:r>
              <a:rPr lang="en-US" altLang="zh-CN" dirty="0" err="1"/>
              <a:t>PyMySQL</a:t>
            </a:r>
            <a:r>
              <a:rPr lang="zh-CN" altLang="en-US" dirty="0"/>
              <a:t>？</a:t>
            </a:r>
          </a:p>
          <a:p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是在 </a:t>
            </a:r>
            <a:r>
              <a:rPr lang="en-US" altLang="zh-CN" dirty="0"/>
              <a:t>Python3.x </a:t>
            </a:r>
            <a:r>
              <a:rPr lang="zh-CN" altLang="en-US" dirty="0"/>
              <a:t>版本中用于连接 </a:t>
            </a:r>
            <a:r>
              <a:rPr lang="en-US" altLang="zh-CN" dirty="0"/>
              <a:t>MySQL </a:t>
            </a:r>
            <a:r>
              <a:rPr lang="zh-CN" altLang="en-US" dirty="0"/>
              <a:t>服务器的一个库，</a:t>
            </a:r>
            <a:r>
              <a:rPr lang="en-US" altLang="zh-CN" dirty="0"/>
              <a:t>Python2</a:t>
            </a:r>
            <a:r>
              <a:rPr lang="zh-CN" altLang="en-US" dirty="0"/>
              <a:t>中则使用</a:t>
            </a:r>
            <a:r>
              <a:rPr lang="en-US" altLang="zh-CN" dirty="0" err="1"/>
              <a:t>mysqldb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r>
              <a:rPr lang="en-US" altLang="zh-CN" dirty="0" err="1"/>
              <a:t>PyMySQL</a:t>
            </a:r>
            <a:r>
              <a:rPr lang="en-US" altLang="zh-CN" dirty="0"/>
              <a:t> </a:t>
            </a:r>
            <a:r>
              <a:rPr lang="zh-CN" altLang="en-US" dirty="0"/>
              <a:t>遵循 </a:t>
            </a:r>
            <a:r>
              <a:rPr lang="en-US" altLang="zh-CN" dirty="0"/>
              <a:t>Python </a:t>
            </a:r>
            <a:r>
              <a:rPr lang="zh-CN" altLang="en-US" dirty="0"/>
              <a:t>数据库 </a:t>
            </a:r>
            <a:r>
              <a:rPr lang="en-US" altLang="zh-CN" dirty="0"/>
              <a:t>API v2.0 </a:t>
            </a:r>
            <a:r>
              <a:rPr lang="zh-CN" altLang="en-US" dirty="0"/>
              <a:t>规范，并包含了 </a:t>
            </a:r>
            <a:r>
              <a:rPr lang="en-US" altLang="zh-CN" dirty="0"/>
              <a:t>pure-Python MySQL </a:t>
            </a:r>
            <a:r>
              <a:rPr lang="zh-CN" altLang="en-US" dirty="0"/>
              <a:t>客户端库。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7069782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53A98A-C786-4B69-92BD-64D886E58978}"/>
              </a:ext>
            </a:extLst>
          </p:cNvPr>
          <p:cNvSpPr txBox="1"/>
          <p:nvPr/>
        </p:nvSpPr>
        <p:spPr>
          <a:xfrm>
            <a:off x="1089212" y="954742"/>
            <a:ext cx="6792881" cy="3693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pymysql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打开数据库连接</a:t>
            </a:r>
          </a:p>
          <a:p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/>
              <a:t>pymysql.connect</a:t>
            </a:r>
            <a:r>
              <a:rPr lang="en-US" altLang="zh-CN" dirty="0"/>
              <a:t>("localhost","testuser","test123","TESTDB" 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cursor() </a:t>
            </a:r>
            <a:r>
              <a:rPr lang="zh-CN" altLang="en-US" dirty="0">
                <a:solidFill>
                  <a:srgbClr val="FF0000"/>
                </a:solidFill>
              </a:rPr>
              <a:t>方法创建一个游标对象 </a:t>
            </a:r>
            <a:r>
              <a:rPr lang="en-US" altLang="zh-CN" dirty="0">
                <a:solidFill>
                  <a:srgbClr val="FF0000"/>
                </a:solidFill>
              </a:rPr>
              <a:t>cursor</a:t>
            </a:r>
          </a:p>
          <a:p>
            <a:r>
              <a:rPr lang="en-US" altLang="zh-CN" dirty="0"/>
              <a:t>cursor = </a:t>
            </a:r>
            <a:r>
              <a:rPr lang="en-US" altLang="zh-CN" dirty="0" err="1"/>
              <a:t>db.cursor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execute() </a:t>
            </a:r>
            <a:r>
              <a:rPr lang="zh-CN" altLang="en-US" dirty="0">
                <a:solidFill>
                  <a:srgbClr val="FF0000"/>
                </a:solidFill>
              </a:rPr>
              <a:t>方法执行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查询 </a:t>
            </a:r>
          </a:p>
          <a:p>
            <a:r>
              <a:rPr lang="en-US" altLang="zh-CN" dirty="0" err="1"/>
              <a:t>cursor.execute</a:t>
            </a:r>
            <a:r>
              <a:rPr lang="en-US" altLang="zh-CN" dirty="0"/>
              <a:t>("SELECT VERSION()")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fetchone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rgbClr val="FF0000"/>
                </a:solidFill>
              </a:rPr>
              <a:t>方法获取单条数据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data = </a:t>
            </a:r>
            <a:r>
              <a:rPr lang="en-US" altLang="zh-CN" dirty="0" err="1"/>
              <a:t>cursor.fetchone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print ("Database version : %s " % data)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# </a:t>
            </a:r>
            <a:r>
              <a:rPr lang="zh-CN" altLang="en-US" dirty="0">
                <a:solidFill>
                  <a:srgbClr val="FF0000"/>
                </a:solidFill>
              </a:rPr>
              <a:t>关闭数据库连接</a:t>
            </a:r>
          </a:p>
          <a:p>
            <a:r>
              <a:rPr lang="en-US" altLang="zh-CN" dirty="0" err="1"/>
              <a:t>db.close</a:t>
            </a:r>
            <a:r>
              <a:rPr lang="en-US" altLang="zh-CN" dirty="0"/>
              <a:t>()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2DFF0C-D1DD-4358-B717-3A286AEE0A6B}"/>
              </a:ext>
            </a:extLst>
          </p:cNvPr>
          <p:cNvSpPr txBox="1"/>
          <p:nvPr/>
        </p:nvSpPr>
        <p:spPr>
          <a:xfrm>
            <a:off x="2830606" y="544606"/>
            <a:ext cx="255454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使用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pymysql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407159725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AB0F37-8A5E-4D0D-AE85-4D9F81FC945A}"/>
              </a:ext>
            </a:extLst>
          </p:cNvPr>
          <p:cNvSpPr txBox="1"/>
          <p:nvPr/>
        </p:nvSpPr>
        <p:spPr>
          <a:xfrm>
            <a:off x="2918012" y="719418"/>
            <a:ext cx="216982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实现数据库操作方法</a:t>
            </a:r>
          </a:p>
        </p:txBody>
      </p:sp>
    </p:spTree>
    <p:extLst>
      <p:ext uri="{BB962C8B-B14F-4D97-AF65-F5344CB8AC3E}">
        <p14:creationId xmlns:p14="http://schemas.microsoft.com/office/powerpoint/2010/main" val="286473422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/>
          <p:nvPr/>
        </p:nvSpPr>
        <p:spPr>
          <a:xfrm>
            <a:off x="2811656" y="2017752"/>
            <a:ext cx="4041385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第十节 restful接口开发</a:t>
            </a:r>
          </a:p>
        </p:txBody>
      </p:sp>
      <p:pic>
        <p:nvPicPr>
          <p:cNvPr id="185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Shape 1859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第十一节 前端页面编写</a:t>
            </a:r>
          </a:p>
        </p:txBody>
      </p:sp>
      <p:pic>
        <p:nvPicPr>
          <p:cNvPr id="186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Shape 186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第十二章 完善项目功能</a:t>
            </a:r>
          </a:p>
        </p:txBody>
      </p:sp>
      <p:pic>
        <p:nvPicPr>
          <p:cNvPr id="186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Shape 1869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第十二章 完善项目功能</a:t>
            </a:r>
          </a:p>
        </p:txBody>
      </p:sp>
      <p:pic>
        <p:nvPicPr>
          <p:cNvPr id="187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Shape 1874"/>
          <p:cNvSpPr/>
          <p:nvPr/>
        </p:nvSpPr>
        <p:spPr>
          <a:xfrm>
            <a:off x="2822353" y="2017752"/>
            <a:ext cx="4019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第十三节 生产环境部署</a:t>
            </a:r>
          </a:p>
        </p:txBody>
      </p:sp>
      <p:pic>
        <p:nvPicPr>
          <p:cNvPr id="187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Shape 1879"/>
          <p:cNvSpPr/>
          <p:nvPr/>
        </p:nvSpPr>
        <p:spPr>
          <a:xfrm>
            <a:off x="1869853" y="2017752"/>
            <a:ext cx="5924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第十四节 演示使用并编写使用说明</a:t>
            </a:r>
          </a:p>
        </p:txBody>
      </p:sp>
      <p:pic>
        <p:nvPicPr>
          <p:cNvPr id="1880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Shape 1884"/>
          <p:cNvSpPr/>
          <p:nvPr/>
        </p:nvSpPr>
        <p:spPr>
          <a:xfrm>
            <a:off x="3203351" y="2017752"/>
            <a:ext cx="3257991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第十五节 总结回顾</a:t>
            </a:r>
          </a:p>
        </p:txBody>
      </p:sp>
      <p:pic>
        <p:nvPicPr>
          <p:cNvPr id="1885" name="image7.gi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4500" y="2736850"/>
            <a:ext cx="2209800" cy="2209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/>
          <p:nvPr/>
        </p:nvSpPr>
        <p:spPr>
          <a:xfrm>
            <a:off x="2743780" y="497054"/>
            <a:ext cx="3914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164" name="Shape 1164"/>
          <p:cNvSpPr/>
          <p:nvPr/>
        </p:nvSpPr>
        <p:spPr>
          <a:xfrm>
            <a:off x="560017" y="3673540"/>
            <a:ext cx="2799871" cy="7999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167" name="Group 1167"/>
          <p:cNvGrpSpPr/>
          <p:nvPr/>
        </p:nvGrpSpPr>
        <p:grpSpPr>
          <a:xfrm>
            <a:off x="811541" y="1942669"/>
            <a:ext cx="224992" cy="1700874"/>
            <a:chOff x="0" y="22732"/>
            <a:chExt cx="224990" cy="1700873"/>
          </a:xfrm>
        </p:grpSpPr>
        <p:sp>
          <p:nvSpPr>
            <p:cNvPr id="1165" name="Shape 1165"/>
            <p:cNvSpPr/>
            <p:nvPr/>
          </p:nvSpPr>
          <p:spPr>
            <a:xfrm flipH="1" flipV="1">
              <a:off x="106587" y="22732"/>
              <a:ext cx="5911" cy="1690935"/>
            </a:xfrm>
            <a:prstGeom prst="line">
              <a:avLst/>
            </a:prstGeom>
            <a:solidFill>
              <a:srgbClr val="C00000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0" y="739393"/>
              <a:ext cx="224991" cy="98421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0" name="Group 1170"/>
          <p:cNvGrpSpPr/>
          <p:nvPr/>
        </p:nvGrpSpPr>
        <p:grpSpPr>
          <a:xfrm>
            <a:off x="1214487" y="1932676"/>
            <a:ext cx="224992" cy="1730247"/>
            <a:chOff x="0" y="22732"/>
            <a:chExt cx="224990" cy="1730246"/>
          </a:xfrm>
        </p:grpSpPr>
        <p:sp>
          <p:nvSpPr>
            <p:cNvPr id="1168" name="Shape 1168"/>
            <p:cNvSpPr/>
            <p:nvPr/>
          </p:nvSpPr>
          <p:spPr>
            <a:xfrm flipH="1" flipV="1">
              <a:off x="102023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0" y="523036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3" name="Group 1173"/>
          <p:cNvGrpSpPr/>
          <p:nvPr/>
        </p:nvGrpSpPr>
        <p:grpSpPr>
          <a:xfrm>
            <a:off x="1608308" y="1932676"/>
            <a:ext cx="224992" cy="1710869"/>
            <a:chOff x="0" y="22732"/>
            <a:chExt cx="224990" cy="1710868"/>
          </a:xfrm>
        </p:grpSpPr>
        <p:sp>
          <p:nvSpPr>
            <p:cNvPr id="1171" name="Shape 1171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6" name="Group 1176"/>
          <p:cNvGrpSpPr/>
          <p:nvPr/>
        </p:nvGrpSpPr>
        <p:grpSpPr>
          <a:xfrm>
            <a:off x="2006688" y="1932676"/>
            <a:ext cx="224992" cy="1710869"/>
            <a:chOff x="0" y="22732"/>
            <a:chExt cx="224990" cy="1710868"/>
          </a:xfrm>
        </p:grpSpPr>
        <p:sp>
          <p:nvSpPr>
            <p:cNvPr id="1174" name="Shape 1174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0" y="983636"/>
              <a:ext cx="224991" cy="74996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79" name="Group 1179"/>
          <p:cNvGrpSpPr/>
          <p:nvPr/>
        </p:nvGrpSpPr>
        <p:grpSpPr>
          <a:xfrm>
            <a:off x="2405071" y="1932676"/>
            <a:ext cx="224992" cy="1710869"/>
            <a:chOff x="0" y="22732"/>
            <a:chExt cx="224990" cy="1710868"/>
          </a:xfrm>
        </p:grpSpPr>
        <p:sp>
          <p:nvSpPr>
            <p:cNvPr id="1177" name="Shape 1177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82" name="Group 1182"/>
          <p:cNvGrpSpPr/>
          <p:nvPr/>
        </p:nvGrpSpPr>
        <p:grpSpPr>
          <a:xfrm>
            <a:off x="2803456" y="1932676"/>
            <a:ext cx="224992" cy="1710869"/>
            <a:chOff x="0" y="22732"/>
            <a:chExt cx="224990" cy="1710868"/>
          </a:xfrm>
        </p:grpSpPr>
        <p:sp>
          <p:nvSpPr>
            <p:cNvPr id="1180" name="Shape 1180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183" name="Shape 1183"/>
          <p:cNvSpPr/>
          <p:nvPr/>
        </p:nvSpPr>
        <p:spPr>
          <a:xfrm>
            <a:off x="780905" y="3774151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20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1201862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30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60372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005583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187" name="Shape 1187"/>
          <p:cNvSpPr/>
          <p:nvPr/>
        </p:nvSpPr>
        <p:spPr>
          <a:xfrm>
            <a:off x="2407444" y="3784948"/>
            <a:ext cx="2387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188" name="Shape 1188"/>
          <p:cNvSpPr/>
          <p:nvPr/>
        </p:nvSpPr>
        <p:spPr>
          <a:xfrm>
            <a:off x="2809307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784112" y="3673540"/>
            <a:ext cx="2799870" cy="79999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lnSpc>
                <a:spcPct val="120000"/>
              </a:lnSpc>
              <a:defRPr sz="500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1192" name="Group 1192"/>
          <p:cNvGrpSpPr/>
          <p:nvPr/>
        </p:nvGrpSpPr>
        <p:grpSpPr>
          <a:xfrm>
            <a:off x="6035635" y="1932676"/>
            <a:ext cx="224992" cy="1710869"/>
            <a:chOff x="0" y="22732"/>
            <a:chExt cx="224990" cy="1710868"/>
          </a:xfrm>
        </p:grpSpPr>
        <p:sp>
          <p:nvSpPr>
            <p:cNvPr id="1190" name="Shape 1190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0" y="743646"/>
              <a:ext cx="224991" cy="98995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95" name="Group 1195"/>
          <p:cNvGrpSpPr/>
          <p:nvPr/>
        </p:nvGrpSpPr>
        <p:grpSpPr>
          <a:xfrm>
            <a:off x="6434018" y="1932676"/>
            <a:ext cx="224992" cy="1710869"/>
            <a:chOff x="0" y="22732"/>
            <a:chExt cx="224990" cy="1710868"/>
          </a:xfrm>
        </p:grpSpPr>
        <p:sp>
          <p:nvSpPr>
            <p:cNvPr id="1193" name="Shape 1193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198" name="Group 1198"/>
          <p:cNvGrpSpPr/>
          <p:nvPr/>
        </p:nvGrpSpPr>
        <p:grpSpPr>
          <a:xfrm>
            <a:off x="6832402" y="1932676"/>
            <a:ext cx="224992" cy="1710869"/>
            <a:chOff x="0" y="22732"/>
            <a:chExt cx="224990" cy="1710868"/>
          </a:xfrm>
        </p:grpSpPr>
        <p:sp>
          <p:nvSpPr>
            <p:cNvPr id="1196" name="Shape 1196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1" name="Group 1201"/>
          <p:cNvGrpSpPr/>
          <p:nvPr/>
        </p:nvGrpSpPr>
        <p:grpSpPr>
          <a:xfrm>
            <a:off x="7230784" y="1932676"/>
            <a:ext cx="224992" cy="1710869"/>
            <a:chOff x="0" y="22732"/>
            <a:chExt cx="224990" cy="1710868"/>
          </a:xfrm>
        </p:grpSpPr>
        <p:sp>
          <p:nvSpPr>
            <p:cNvPr id="1199" name="Shape 1199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0" y="983636"/>
              <a:ext cx="224991" cy="74996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4" name="Group 1204"/>
          <p:cNvGrpSpPr/>
          <p:nvPr/>
        </p:nvGrpSpPr>
        <p:grpSpPr>
          <a:xfrm>
            <a:off x="7629166" y="1932676"/>
            <a:ext cx="224992" cy="1710869"/>
            <a:chOff x="0" y="22732"/>
            <a:chExt cx="224990" cy="1710868"/>
          </a:xfrm>
        </p:grpSpPr>
        <p:sp>
          <p:nvSpPr>
            <p:cNvPr id="1202" name="Shape 1202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C9394A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0" y="503658"/>
              <a:ext cx="224991" cy="1229943"/>
            </a:xfrm>
            <a:prstGeom prst="roundRect">
              <a:avLst>
                <a:gd name="adj" fmla="val 16667"/>
              </a:avLst>
            </a:prstGeom>
            <a:solidFill>
              <a:srgbClr val="C939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grpSp>
        <p:nvGrpSpPr>
          <p:cNvPr id="1207" name="Group 1207"/>
          <p:cNvGrpSpPr/>
          <p:nvPr/>
        </p:nvGrpSpPr>
        <p:grpSpPr>
          <a:xfrm>
            <a:off x="8027551" y="1932676"/>
            <a:ext cx="224992" cy="1710869"/>
            <a:chOff x="0" y="22732"/>
            <a:chExt cx="224990" cy="1710868"/>
          </a:xfrm>
        </p:grpSpPr>
        <p:sp>
          <p:nvSpPr>
            <p:cNvPr id="1205" name="Shape 1205"/>
            <p:cNvSpPr/>
            <p:nvPr/>
          </p:nvSpPr>
          <p:spPr>
            <a:xfrm flipH="1" flipV="1">
              <a:off x="106587" y="22732"/>
              <a:ext cx="5910" cy="1700872"/>
            </a:xfrm>
            <a:prstGeom prst="line">
              <a:avLst/>
            </a:prstGeom>
            <a:solidFill>
              <a:srgbClr val="212121"/>
            </a:solidFill>
            <a:ln w="12700" cap="flat">
              <a:solidFill>
                <a:srgbClr val="BFBFBF"/>
              </a:solidFill>
              <a:prstDash val="sysDot"/>
              <a:round/>
              <a:tailEnd type="oval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0" y="343666"/>
              <a:ext cx="224991" cy="1389935"/>
            </a:xfrm>
            <a:prstGeom prst="roundRect">
              <a:avLst>
                <a:gd name="adj" fmla="val 16667"/>
              </a:avLst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lnSpc>
                  <a:spcPct val="120000"/>
                </a:lnSpc>
                <a:defRPr sz="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</p:grpSp>
      <p:sp>
        <p:nvSpPr>
          <p:cNvPr id="1208" name="Shape 1208"/>
          <p:cNvSpPr/>
          <p:nvPr/>
        </p:nvSpPr>
        <p:spPr>
          <a:xfrm>
            <a:off x="6024093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55</a:t>
            </a:r>
          </a:p>
        </p:txBody>
      </p:sp>
      <p:sp>
        <p:nvSpPr>
          <p:cNvPr id="1209" name="Shape 1209"/>
          <p:cNvSpPr/>
          <p:nvPr/>
        </p:nvSpPr>
        <p:spPr>
          <a:xfrm>
            <a:off x="6425955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70</a:t>
            </a:r>
          </a:p>
        </p:txBody>
      </p:sp>
      <p:sp>
        <p:nvSpPr>
          <p:cNvPr id="1210" name="Shape 1210"/>
          <p:cNvSpPr/>
          <p:nvPr/>
        </p:nvSpPr>
        <p:spPr>
          <a:xfrm>
            <a:off x="6827815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85</a:t>
            </a:r>
          </a:p>
        </p:txBody>
      </p:sp>
      <p:sp>
        <p:nvSpPr>
          <p:cNvPr id="1211" name="Shape 1211"/>
          <p:cNvSpPr/>
          <p:nvPr/>
        </p:nvSpPr>
        <p:spPr>
          <a:xfrm>
            <a:off x="7229678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40</a:t>
            </a:r>
          </a:p>
        </p:txBody>
      </p:sp>
      <p:sp>
        <p:nvSpPr>
          <p:cNvPr id="1212" name="Shape 1212"/>
          <p:cNvSpPr/>
          <p:nvPr/>
        </p:nvSpPr>
        <p:spPr>
          <a:xfrm>
            <a:off x="763154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60</a:t>
            </a:r>
          </a:p>
        </p:txBody>
      </p:sp>
      <p:sp>
        <p:nvSpPr>
          <p:cNvPr id="1213" name="Shape 1213"/>
          <p:cNvSpPr/>
          <p:nvPr/>
        </p:nvSpPr>
        <p:spPr>
          <a:xfrm>
            <a:off x="8033401" y="3784948"/>
            <a:ext cx="23872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404495">
              <a:lnSpc>
                <a:spcPct val="120000"/>
              </a:lnSpc>
              <a:defRPr sz="16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80</a:t>
            </a:r>
          </a:p>
        </p:txBody>
      </p:sp>
      <p:sp>
        <p:nvSpPr>
          <p:cNvPr id="1214" name="Shape 1214"/>
          <p:cNvSpPr/>
          <p:nvPr/>
        </p:nvSpPr>
        <p:spPr>
          <a:xfrm>
            <a:off x="688680" y="1486735"/>
            <a:ext cx="3152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企业发展对测试的需求增加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598100" y="1471104"/>
            <a:ext cx="340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 b="1">
                <a:solidFill>
                  <a:srgbClr val="21212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测试人员个人能力提升的需求</a:t>
            </a:r>
          </a:p>
        </p:txBody>
      </p:sp>
      <p:pic>
        <p:nvPicPr>
          <p:cNvPr id="1216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4643" y="1815008"/>
            <a:ext cx="2063671" cy="2024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Shape 1218"/>
          <p:cNvSpPr/>
          <p:nvPr/>
        </p:nvSpPr>
        <p:spPr>
          <a:xfrm>
            <a:off x="2795584" y="497054"/>
            <a:ext cx="3914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测试开发的前景和发展</a:t>
            </a:r>
          </a:p>
        </p:txBody>
      </p:sp>
      <p:sp>
        <p:nvSpPr>
          <p:cNvPr id="1219" name="Shape 1219"/>
          <p:cNvSpPr/>
          <p:nvPr/>
        </p:nvSpPr>
        <p:spPr>
          <a:xfrm>
            <a:off x="1841239" y="1531977"/>
            <a:ext cx="1149562" cy="447037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企业需求</a:t>
            </a:r>
          </a:p>
        </p:txBody>
      </p:sp>
      <p:sp>
        <p:nvSpPr>
          <p:cNvPr id="1220" name="Shape 1220"/>
          <p:cNvSpPr/>
          <p:nvPr/>
        </p:nvSpPr>
        <p:spPr>
          <a:xfrm>
            <a:off x="1801692" y="3257772"/>
            <a:ext cx="1120137" cy="447037"/>
          </a:xfrm>
          <a:prstGeom prst="rect">
            <a:avLst/>
          </a:prstGeom>
          <a:solidFill>
            <a:srgbClr val="C9394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职业发展</a:t>
            </a:r>
          </a:p>
        </p:txBody>
      </p:sp>
      <p:sp>
        <p:nvSpPr>
          <p:cNvPr id="1221" name="Shape 1221"/>
          <p:cNvSpPr/>
          <p:nvPr/>
        </p:nvSpPr>
        <p:spPr>
          <a:xfrm>
            <a:off x="6445660" y="1523076"/>
            <a:ext cx="1120137" cy="447037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个人竞争</a:t>
            </a:r>
          </a:p>
        </p:txBody>
      </p:sp>
      <p:sp>
        <p:nvSpPr>
          <p:cNvPr id="1222" name="Shape 1222"/>
          <p:cNvSpPr/>
          <p:nvPr/>
        </p:nvSpPr>
        <p:spPr>
          <a:xfrm>
            <a:off x="6191034" y="3257772"/>
            <a:ext cx="1120137" cy="447037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04495"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行业趋势</a:t>
            </a:r>
          </a:p>
        </p:txBody>
      </p:sp>
      <p:grpSp>
        <p:nvGrpSpPr>
          <p:cNvPr id="1227" name="Group 1227"/>
          <p:cNvGrpSpPr/>
          <p:nvPr/>
        </p:nvGrpSpPr>
        <p:grpSpPr>
          <a:xfrm>
            <a:off x="2921830" y="4653790"/>
            <a:ext cx="1847902" cy="525601"/>
            <a:chOff x="0" y="0"/>
            <a:chExt cx="1847901" cy="525599"/>
          </a:xfrm>
        </p:grpSpPr>
        <p:sp>
          <p:nvSpPr>
            <p:cNvPr id="1223" name="Shape 1223"/>
            <p:cNvSpPr/>
            <p:nvPr/>
          </p:nvSpPr>
          <p:spPr>
            <a:xfrm>
              <a:off x="0" y="-1"/>
              <a:ext cx="1847902" cy="525600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206290" y="58674"/>
              <a:ext cx="1435325" cy="408249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407220" y="114015"/>
              <a:ext cx="1033461" cy="293949"/>
            </a:xfrm>
            <a:prstGeom prst="ellipse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605469" y="170402"/>
              <a:ext cx="636963" cy="18117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04495">
                <a:defRPr sz="13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/>
            </a:p>
          </p:txBody>
        </p:sp>
      </p:grpSp>
      <p:sp>
        <p:nvSpPr>
          <p:cNvPr id="1228" name="Shape 1228"/>
          <p:cNvSpPr/>
          <p:nvPr/>
        </p:nvSpPr>
        <p:spPr>
          <a:xfrm rot="886163">
            <a:off x="3886766" y="1416275"/>
            <a:ext cx="1572547" cy="3682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4614"/>
                </a:lnTo>
                <a:lnTo>
                  <a:pt x="17094" y="4614"/>
                </a:lnTo>
                <a:cubicBezTo>
                  <a:pt x="16021" y="8271"/>
                  <a:pt x="13649" y="13618"/>
                  <a:pt x="6729" y="20655"/>
                </a:cubicBezTo>
                <a:lnTo>
                  <a:pt x="6004" y="21372"/>
                </a:lnTo>
                <a:lnTo>
                  <a:pt x="3978" y="21600"/>
                </a:lnTo>
                <a:lnTo>
                  <a:pt x="4452" y="19020"/>
                </a:lnTo>
                <a:cubicBezTo>
                  <a:pt x="5234" y="14396"/>
                  <a:pt x="5670" y="9764"/>
                  <a:pt x="4506" y="4614"/>
                </a:cubicBezTo>
                <a:lnTo>
                  <a:pt x="0" y="4614"/>
                </a:lnTo>
                <a:close/>
              </a:path>
            </a:pathLst>
          </a:custGeom>
          <a:solidFill>
            <a:srgbClr val="C9394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29" name="Shape 1229"/>
          <p:cNvSpPr/>
          <p:nvPr/>
        </p:nvSpPr>
        <p:spPr>
          <a:xfrm rot="886163">
            <a:off x="4239657" y="1455977"/>
            <a:ext cx="1226541" cy="3668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53" y="0"/>
                </a:moveTo>
                <a:lnTo>
                  <a:pt x="21600" y="4632"/>
                </a:lnTo>
                <a:lnTo>
                  <a:pt x="15823" y="4632"/>
                </a:lnTo>
                <a:cubicBezTo>
                  <a:pt x="14447" y="8304"/>
                  <a:pt x="11406" y="13673"/>
                  <a:pt x="2533" y="20739"/>
                </a:cubicBezTo>
                <a:lnTo>
                  <a:pt x="1604" y="21459"/>
                </a:lnTo>
                <a:lnTo>
                  <a:pt x="0" y="21600"/>
                </a:lnTo>
                <a:lnTo>
                  <a:pt x="193" y="21429"/>
                </a:lnTo>
                <a:cubicBezTo>
                  <a:pt x="3371" y="18345"/>
                  <a:pt x="6044" y="13067"/>
                  <a:pt x="7126" y="7043"/>
                </a:cubicBezTo>
                <a:cubicBezTo>
                  <a:pt x="7559" y="4633"/>
                  <a:pt x="7697" y="2331"/>
                  <a:pt x="7574" y="233"/>
                </a:cubicBezTo>
                <a:lnTo>
                  <a:pt x="7559" y="65"/>
                </a:lnTo>
                <a:close/>
              </a:path>
            </a:pathLst>
          </a:custGeom>
          <a:solidFill>
            <a:srgbClr val="2121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0" name="Shape 1230"/>
          <p:cNvSpPr/>
          <p:nvPr/>
        </p:nvSpPr>
        <p:spPr>
          <a:xfrm>
            <a:off x="4898373" y="1817522"/>
            <a:ext cx="241949" cy="241949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1" name="Shape 1231"/>
          <p:cNvSpPr/>
          <p:nvPr/>
        </p:nvSpPr>
        <p:spPr>
          <a:xfrm>
            <a:off x="4674067" y="2635629"/>
            <a:ext cx="219473" cy="219473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2" name="Shape 1232"/>
          <p:cNvSpPr/>
          <p:nvPr/>
        </p:nvSpPr>
        <p:spPr>
          <a:xfrm>
            <a:off x="4396563" y="3431254"/>
            <a:ext cx="182895" cy="18289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1233" name="Shape 1233"/>
          <p:cNvSpPr/>
          <p:nvPr/>
        </p:nvSpPr>
        <p:spPr>
          <a:xfrm>
            <a:off x="4088639" y="4190298"/>
            <a:ext cx="146317" cy="146317"/>
          </a:xfrm>
          <a:prstGeom prst="ellipse">
            <a:avLst/>
          </a:prstGeom>
          <a:solidFill>
            <a:srgbClr val="C00000"/>
          </a:solidFill>
          <a:ln w="28575"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 algn="ctr" defTabSz="404495">
              <a:defRPr sz="13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cxnSp>
        <p:nvCxnSpPr>
          <p:cNvPr id="1234" name="Connector 1234"/>
          <p:cNvCxnSpPr>
            <a:stCxn id="1222" idx="0"/>
            <a:endCxn id="1232" idx="0"/>
          </p:cNvCxnSpPr>
          <p:nvPr/>
        </p:nvCxnSpPr>
        <p:spPr>
          <a:xfrm rot="5400000">
            <a:off x="5600700" y="2362200"/>
            <a:ext cx="38100" cy="2273300"/>
          </a:xfrm>
          <a:prstGeom prst="bentConnector4">
            <a:avLst>
              <a:gd name="adj1" fmla="val -1233333"/>
              <a:gd name="adj2" fmla="val 50279"/>
            </a:avLst>
          </a:prstGeom>
          <a:ln>
            <a:solidFill>
              <a:srgbClr val="808080"/>
            </a:solidFill>
          </a:ln>
        </p:spPr>
      </p:cxnSp>
      <p:cxnSp>
        <p:nvCxnSpPr>
          <p:cNvPr id="1235" name="Connector 1235"/>
          <p:cNvCxnSpPr>
            <a:stCxn id="1221" idx="0"/>
            <a:endCxn id="1230" idx="0"/>
          </p:cNvCxnSpPr>
          <p:nvPr/>
        </p:nvCxnSpPr>
        <p:spPr>
          <a:xfrm rot="5400000">
            <a:off x="5918200" y="850900"/>
            <a:ext cx="190500" cy="1993900"/>
          </a:xfrm>
          <a:prstGeom prst="bentConnector4">
            <a:avLst>
              <a:gd name="adj1" fmla="val -253333"/>
              <a:gd name="adj2" fmla="val 50318"/>
            </a:avLst>
          </a:prstGeom>
          <a:ln>
            <a:solidFill>
              <a:srgbClr val="808080"/>
            </a:solidFill>
          </a:ln>
        </p:spPr>
      </p:cxnSp>
      <p:cxnSp>
        <p:nvCxnSpPr>
          <p:cNvPr id="1236" name="Connector 1236"/>
          <p:cNvCxnSpPr>
            <a:stCxn id="1220" idx="0"/>
            <a:endCxn id="1233" idx="0"/>
          </p:cNvCxnSpPr>
          <p:nvPr/>
        </p:nvCxnSpPr>
        <p:spPr>
          <a:xfrm rot="16200000" flipH="1">
            <a:off x="2870200" y="2971800"/>
            <a:ext cx="787400" cy="1803400"/>
          </a:xfrm>
          <a:prstGeom prst="bentConnector4">
            <a:avLst>
              <a:gd name="adj1" fmla="val -59677"/>
              <a:gd name="adj2" fmla="val 50000"/>
            </a:avLst>
          </a:prstGeom>
          <a:ln>
            <a:solidFill>
              <a:srgbClr val="808080"/>
            </a:solidFill>
          </a:ln>
        </p:spPr>
      </p:cxnSp>
      <p:cxnSp>
        <p:nvCxnSpPr>
          <p:cNvPr id="1237" name="Connector 1237"/>
          <p:cNvCxnSpPr>
            <a:stCxn id="1219" idx="0"/>
            <a:endCxn id="1231" idx="0"/>
          </p:cNvCxnSpPr>
          <p:nvPr/>
        </p:nvCxnSpPr>
        <p:spPr>
          <a:xfrm rot="16200000" flipH="1">
            <a:off x="3105150" y="1060450"/>
            <a:ext cx="990600" cy="2374900"/>
          </a:xfrm>
          <a:prstGeom prst="bentConnector4">
            <a:avLst>
              <a:gd name="adj1" fmla="val -47435"/>
              <a:gd name="adj2" fmla="val 49732"/>
            </a:avLst>
          </a:prstGeom>
          <a:ln>
            <a:solidFill>
              <a:srgbClr val="808080"/>
            </a:solidFill>
          </a:ln>
        </p:spPr>
      </p:cxnSp>
      <p:sp>
        <p:nvSpPr>
          <p:cNvPr id="1238" name="Shape 1238"/>
          <p:cNvSpPr/>
          <p:nvPr/>
        </p:nvSpPr>
        <p:spPr>
          <a:xfrm>
            <a:off x="311981" y="2044638"/>
            <a:ext cx="3152137" cy="71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企业对测试的要求越来越高</a:t>
            </a:r>
            <a:br/>
            <a:endParaRPr/>
          </a:p>
        </p:txBody>
      </p:sp>
      <p:sp>
        <p:nvSpPr>
          <p:cNvPr id="1239" name="Shape 1239"/>
          <p:cNvSpPr/>
          <p:nvPr/>
        </p:nvSpPr>
        <p:spPr>
          <a:xfrm>
            <a:off x="90851" y="3724035"/>
            <a:ext cx="3660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职业的发展要求我们自身多元化</a:t>
            </a:r>
          </a:p>
        </p:txBody>
      </p:sp>
      <p:sp>
        <p:nvSpPr>
          <p:cNvPr id="1240" name="Shape 1240"/>
          <p:cNvSpPr/>
          <p:nvPr/>
        </p:nvSpPr>
        <p:spPr>
          <a:xfrm>
            <a:off x="6178553" y="1977202"/>
            <a:ext cx="2955214" cy="76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提高个人竞争力</a:t>
            </a:r>
          </a:p>
          <a:p>
            <a:pPr>
              <a:lnSpc>
                <a:spcPct val="90000"/>
              </a:lnSpc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获取更多机会</a:t>
            </a:r>
          </a:p>
        </p:txBody>
      </p:sp>
      <p:sp>
        <p:nvSpPr>
          <p:cNvPr id="1241" name="Shape 1241"/>
          <p:cNvSpPr/>
          <p:nvPr/>
        </p:nvSpPr>
        <p:spPr>
          <a:xfrm>
            <a:off x="5753163" y="3746088"/>
            <a:ext cx="2446592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600"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 </a:t>
            </a:r>
            <a:r>
              <a: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rPr>
              <a:t>行业前进的大势所趋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9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3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3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9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2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9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300"/>
                            </p:stCondLst>
                            <p:childTnLst>
                              <p:par>
                                <p:cTn id="66" presetID="9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800"/>
                            </p:stCondLst>
                            <p:childTnLst>
                              <p:par>
                                <p:cTn id="70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300"/>
                            </p:stCondLst>
                            <p:childTnLst>
                              <p:par>
                                <p:cTn id="74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00"/>
                            </p:stCondLst>
                            <p:childTnLst>
                              <p:par>
                                <p:cTn id="78" presetID="9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9" animBg="1" advAuto="0"/>
      <p:bldP spid="1220" grpId="14" animBg="1" advAuto="0"/>
      <p:bldP spid="1221" grpId="11" animBg="1" advAuto="0"/>
      <p:bldP spid="1222" grpId="13" animBg="1" advAuto="0"/>
      <p:bldP spid="1227" grpId="1" animBg="1" advAuto="0"/>
      <p:bldP spid="1228" grpId="3" animBg="1" advAuto="0"/>
      <p:bldP spid="1229" grpId="2" animBg="1" advAuto="0"/>
      <p:bldP spid="1230" grpId="7" animBg="1" advAuto="0"/>
      <p:bldP spid="1231" grpId="6" animBg="1" advAuto="0"/>
      <p:bldP spid="1232" grpId="5" animBg="1" advAuto="0"/>
      <p:bldP spid="1233" grpId="4" animBg="1" advAuto="0"/>
      <p:bldP spid="1234" grpId="15" animBg="1" advAuto="0"/>
      <p:bldP spid="1235" grpId="10" animBg="1" advAuto="0"/>
      <p:bldP spid="1236" grpId="12" animBg="1" advAuto="0"/>
      <p:bldP spid="1237" grpId="8" animBg="1" advAuto="0"/>
      <p:bldP spid="1238" grpId="16" animBg="1" advAuto="0"/>
      <p:bldP spid="1239" grpId="18" animBg="1" advAuto="0"/>
      <p:bldP spid="1240" grpId="17" animBg="1" advAuto="0"/>
      <p:bldP spid="1241" grpId="19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/>
          <p:nvPr/>
        </p:nvSpPr>
        <p:spPr>
          <a:xfrm>
            <a:off x="3710225" y="346790"/>
            <a:ext cx="1628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适用人群</a:t>
            </a:r>
          </a:p>
        </p:txBody>
      </p:sp>
      <p:sp>
        <p:nvSpPr>
          <p:cNvPr id="1244" name="Shape 1244"/>
          <p:cNvSpPr/>
          <p:nvPr/>
        </p:nvSpPr>
        <p:spPr>
          <a:xfrm>
            <a:off x="539550" y="1756197"/>
            <a:ext cx="856528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有一定代码基础的测试人员</a:t>
            </a:r>
          </a:p>
        </p:txBody>
      </p:sp>
      <p:grpSp>
        <p:nvGrpSpPr>
          <p:cNvPr id="1256" name="Group 1256"/>
          <p:cNvGrpSpPr/>
          <p:nvPr/>
        </p:nvGrpSpPr>
        <p:grpSpPr>
          <a:xfrm>
            <a:off x="5978378" y="1016559"/>
            <a:ext cx="3108940" cy="3110382"/>
            <a:chOff x="0" y="-1"/>
            <a:chExt cx="3108939" cy="3110380"/>
          </a:xfrm>
        </p:grpSpPr>
        <p:sp>
          <p:nvSpPr>
            <p:cNvPr id="1245" name="Shape 1245"/>
            <p:cNvSpPr/>
            <p:nvPr/>
          </p:nvSpPr>
          <p:spPr>
            <a:xfrm>
              <a:off x="-1" y="-2"/>
              <a:ext cx="3108941" cy="311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44" y="21600"/>
                    <a:pt x="0" y="16756"/>
                    <a:pt x="0" y="10800"/>
                  </a:cubicBezTo>
                  <a:cubicBezTo>
                    <a:pt x="0" y="4844"/>
                    <a:pt x="4844" y="0"/>
                    <a:pt x="10800" y="0"/>
                  </a:cubicBezTo>
                  <a:cubicBezTo>
                    <a:pt x="16756" y="0"/>
                    <a:pt x="21600" y="4844"/>
                    <a:pt x="21600" y="10800"/>
                  </a:cubicBezTo>
                  <a:cubicBezTo>
                    <a:pt x="21600" y="16756"/>
                    <a:pt x="16756" y="21600"/>
                    <a:pt x="10800" y="21600"/>
                  </a:cubicBezTo>
                  <a:close/>
                  <a:moveTo>
                    <a:pt x="10800" y="57"/>
                  </a:moveTo>
                  <a:cubicBezTo>
                    <a:pt x="4877" y="57"/>
                    <a:pt x="57" y="4877"/>
                    <a:pt x="57" y="10800"/>
                  </a:cubicBezTo>
                  <a:cubicBezTo>
                    <a:pt x="57" y="16723"/>
                    <a:pt x="4877" y="21543"/>
                    <a:pt x="10800" y="21543"/>
                  </a:cubicBezTo>
                  <a:cubicBezTo>
                    <a:pt x="16723" y="21543"/>
                    <a:pt x="21543" y="16723"/>
                    <a:pt x="21543" y="10800"/>
                  </a:cubicBezTo>
                  <a:cubicBezTo>
                    <a:pt x="21543" y="4877"/>
                    <a:pt x="16723" y="57"/>
                    <a:pt x="10800" y="57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82107" y="282827"/>
              <a:ext cx="2544725" cy="2545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51" y="21600"/>
                    <a:pt x="0" y="16749"/>
                    <a:pt x="0" y="10800"/>
                  </a:cubicBezTo>
                  <a:cubicBezTo>
                    <a:pt x="0" y="4851"/>
                    <a:pt x="4851" y="0"/>
                    <a:pt x="10800" y="0"/>
                  </a:cubicBezTo>
                  <a:cubicBezTo>
                    <a:pt x="16749" y="0"/>
                    <a:pt x="21600" y="4851"/>
                    <a:pt x="21600" y="10800"/>
                  </a:cubicBezTo>
                  <a:cubicBezTo>
                    <a:pt x="21600" y="16749"/>
                    <a:pt x="16749" y="21600"/>
                    <a:pt x="10800" y="21600"/>
                  </a:cubicBezTo>
                  <a:close/>
                  <a:moveTo>
                    <a:pt x="10800" y="80"/>
                  </a:moveTo>
                  <a:cubicBezTo>
                    <a:pt x="4891" y="80"/>
                    <a:pt x="80" y="4891"/>
                    <a:pt x="80" y="10800"/>
                  </a:cubicBezTo>
                  <a:cubicBezTo>
                    <a:pt x="80" y="16709"/>
                    <a:pt x="4891" y="21520"/>
                    <a:pt x="10800" y="21520"/>
                  </a:cubicBezTo>
                  <a:cubicBezTo>
                    <a:pt x="16709" y="21520"/>
                    <a:pt x="21520" y="16709"/>
                    <a:pt x="21520" y="10800"/>
                  </a:cubicBezTo>
                  <a:cubicBezTo>
                    <a:pt x="21520" y="4891"/>
                    <a:pt x="16709" y="80"/>
                    <a:pt x="10800" y="8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762121" y="762840"/>
              <a:ext cx="1584698" cy="158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4839" y="21600"/>
                    <a:pt x="0" y="16761"/>
                    <a:pt x="0" y="10800"/>
                  </a:cubicBezTo>
                  <a:cubicBezTo>
                    <a:pt x="0" y="4839"/>
                    <a:pt x="4839" y="0"/>
                    <a:pt x="10800" y="0"/>
                  </a:cubicBezTo>
                  <a:cubicBezTo>
                    <a:pt x="16761" y="0"/>
                    <a:pt x="21600" y="4839"/>
                    <a:pt x="21600" y="10800"/>
                  </a:cubicBezTo>
                  <a:cubicBezTo>
                    <a:pt x="21600" y="16761"/>
                    <a:pt x="16761" y="21600"/>
                    <a:pt x="10800" y="21600"/>
                  </a:cubicBezTo>
                  <a:close/>
                  <a:moveTo>
                    <a:pt x="10800" y="112"/>
                  </a:moveTo>
                  <a:cubicBezTo>
                    <a:pt x="4903" y="112"/>
                    <a:pt x="112" y="4903"/>
                    <a:pt x="112" y="10800"/>
                  </a:cubicBezTo>
                  <a:cubicBezTo>
                    <a:pt x="112" y="16697"/>
                    <a:pt x="4903" y="21488"/>
                    <a:pt x="10800" y="21488"/>
                  </a:cubicBezTo>
                  <a:cubicBezTo>
                    <a:pt x="16697" y="21488"/>
                    <a:pt x="21488" y="16697"/>
                    <a:pt x="21488" y="10800"/>
                  </a:cubicBezTo>
                  <a:cubicBezTo>
                    <a:pt x="21488" y="4903"/>
                    <a:pt x="16697" y="112"/>
                    <a:pt x="10800" y="11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8" name="Shape 1248"/>
            <p:cNvSpPr/>
            <p:nvPr/>
          </p:nvSpPr>
          <p:spPr>
            <a:xfrm>
              <a:off x="2108613" y="89962"/>
              <a:ext cx="70310" cy="7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011" extrusionOk="0">
                  <a:moveTo>
                    <a:pt x="13249" y="861"/>
                  </a:moveTo>
                  <a:cubicBezTo>
                    <a:pt x="8484" y="-1363"/>
                    <a:pt x="2766" y="861"/>
                    <a:pt x="861" y="5943"/>
                  </a:cubicBezTo>
                  <a:cubicBezTo>
                    <a:pt x="-1363" y="10708"/>
                    <a:pt x="861" y="16425"/>
                    <a:pt x="5943" y="18331"/>
                  </a:cubicBezTo>
                  <a:cubicBezTo>
                    <a:pt x="10708" y="20237"/>
                    <a:pt x="16425" y="18013"/>
                    <a:pt x="18331" y="13249"/>
                  </a:cubicBezTo>
                  <a:cubicBezTo>
                    <a:pt x="20237" y="8484"/>
                    <a:pt x="18013" y="2766"/>
                    <a:pt x="13249" y="86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911305" y="2952307"/>
              <a:ext cx="70310" cy="71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11" h="19149" extrusionOk="0">
                  <a:moveTo>
                    <a:pt x="13069" y="681"/>
                  </a:moveTo>
                  <a:cubicBezTo>
                    <a:pt x="8304" y="-1225"/>
                    <a:pt x="2587" y="999"/>
                    <a:pt x="681" y="5763"/>
                  </a:cubicBezTo>
                  <a:cubicBezTo>
                    <a:pt x="-1225" y="10846"/>
                    <a:pt x="999" y="16246"/>
                    <a:pt x="5763" y="18469"/>
                  </a:cubicBezTo>
                  <a:cubicBezTo>
                    <a:pt x="10528" y="20375"/>
                    <a:pt x="16246" y="18151"/>
                    <a:pt x="18151" y="13387"/>
                  </a:cubicBezTo>
                  <a:cubicBezTo>
                    <a:pt x="20375" y="8304"/>
                    <a:pt x="18151" y="2904"/>
                    <a:pt x="13069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2940751" y="2120315"/>
              <a:ext cx="70805" cy="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8822" extrusionOk="0">
                  <a:moveTo>
                    <a:pt x="13069" y="802"/>
                  </a:moveTo>
                  <a:cubicBezTo>
                    <a:pt x="8304" y="-1389"/>
                    <a:pt x="2904" y="1115"/>
                    <a:pt x="681" y="5811"/>
                  </a:cubicBezTo>
                  <a:cubicBezTo>
                    <a:pt x="-1225" y="10507"/>
                    <a:pt x="999" y="16141"/>
                    <a:pt x="5763" y="18020"/>
                  </a:cubicBezTo>
                  <a:cubicBezTo>
                    <a:pt x="10846" y="20211"/>
                    <a:pt x="16246" y="17707"/>
                    <a:pt x="18469" y="13011"/>
                  </a:cubicBezTo>
                  <a:cubicBezTo>
                    <a:pt x="20375" y="8315"/>
                    <a:pt x="18151" y="2681"/>
                    <a:pt x="13069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8671" y="922100"/>
              <a:ext cx="70805" cy="7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45" h="19145" extrusionOk="0">
                  <a:moveTo>
                    <a:pt x="13382" y="681"/>
                  </a:moveTo>
                  <a:cubicBezTo>
                    <a:pt x="8299" y="-1225"/>
                    <a:pt x="2899" y="999"/>
                    <a:pt x="676" y="5763"/>
                  </a:cubicBezTo>
                  <a:cubicBezTo>
                    <a:pt x="-1230" y="10846"/>
                    <a:pt x="994" y="16246"/>
                    <a:pt x="6076" y="18469"/>
                  </a:cubicBezTo>
                  <a:cubicBezTo>
                    <a:pt x="10841" y="20375"/>
                    <a:pt x="16241" y="18151"/>
                    <a:pt x="18464" y="13069"/>
                  </a:cubicBezTo>
                  <a:cubicBezTo>
                    <a:pt x="20370" y="8304"/>
                    <a:pt x="18146" y="2904"/>
                    <a:pt x="13382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2945789" y="932894"/>
              <a:ext cx="70140" cy="7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9145" extrusionOk="0">
                  <a:moveTo>
                    <a:pt x="5763" y="681"/>
                  </a:move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8151"/>
                    <a:pt x="8304" y="20375"/>
                    <a:pt x="13069" y="18469"/>
                  </a:cubicBez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74299" y="2110193"/>
              <a:ext cx="70140" cy="7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822" extrusionOk="0">
                  <a:moveTo>
                    <a:pt x="5896" y="802"/>
                  </a:moveTo>
                  <a:cubicBezTo>
                    <a:pt x="1131" y="2681"/>
                    <a:pt x="-1410" y="8315"/>
                    <a:pt x="814" y="13011"/>
                  </a:cubicBezTo>
                  <a:cubicBezTo>
                    <a:pt x="2719" y="17707"/>
                    <a:pt x="8119" y="20211"/>
                    <a:pt x="13202" y="18020"/>
                  </a:cubicBezTo>
                  <a:cubicBezTo>
                    <a:pt x="17966" y="16141"/>
                    <a:pt x="20190" y="10507"/>
                    <a:pt x="18284" y="5811"/>
                  </a:cubicBezTo>
                  <a:cubicBezTo>
                    <a:pt x="16378" y="1115"/>
                    <a:pt x="10661" y="-1389"/>
                    <a:pt x="5896" y="80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098035" y="2957304"/>
              <a:ext cx="70772" cy="7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5896" y="681"/>
                  </a:moveTo>
                  <a:cubicBezTo>
                    <a:pt x="1131" y="2587"/>
                    <a:pt x="-1410" y="8304"/>
                    <a:pt x="814" y="13069"/>
                  </a:cubicBezTo>
                  <a:cubicBezTo>
                    <a:pt x="2719" y="17834"/>
                    <a:pt x="8119" y="20375"/>
                    <a:pt x="13202" y="18151"/>
                  </a:cubicBezTo>
                  <a:cubicBezTo>
                    <a:pt x="17966" y="16246"/>
                    <a:pt x="20190" y="10846"/>
                    <a:pt x="18284" y="5763"/>
                  </a:cubicBezTo>
                  <a:cubicBezTo>
                    <a:pt x="16378" y="999"/>
                    <a:pt x="10661" y="-1225"/>
                    <a:pt x="5896" y="68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921381" y="85853"/>
              <a:ext cx="70140" cy="7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5" h="18965" extrusionOk="0">
                  <a:moveTo>
                    <a:pt x="13069" y="18151"/>
                  </a:moveTo>
                  <a:cubicBezTo>
                    <a:pt x="17834" y="16246"/>
                    <a:pt x="20375" y="10846"/>
                    <a:pt x="18151" y="5763"/>
                  </a:cubicBezTo>
                  <a:cubicBezTo>
                    <a:pt x="16246" y="999"/>
                    <a:pt x="10846" y="-1225"/>
                    <a:pt x="5763" y="681"/>
                  </a:cubicBezTo>
                  <a:cubicBezTo>
                    <a:pt x="999" y="2587"/>
                    <a:pt x="-1225" y="8304"/>
                    <a:pt x="681" y="13069"/>
                  </a:cubicBezTo>
                  <a:cubicBezTo>
                    <a:pt x="2587" y="17834"/>
                    <a:pt x="8304" y="20375"/>
                    <a:pt x="13069" y="18151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257" name="Shape 1257"/>
          <p:cNvSpPr/>
          <p:nvPr/>
        </p:nvSpPr>
        <p:spPr>
          <a:xfrm>
            <a:off x="539550" y="2348229"/>
            <a:ext cx="856528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800100" lvl="1" indent="-342900">
              <a:buSzPct val="100000"/>
              <a:buFont typeface="Wingdings"/>
              <a:buChar char="◆"/>
              <a:defRPr sz="2000">
                <a:solidFill>
                  <a:srgbClr val="474747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最好是有过接口测试和自动化测试经验的小伙伴</a:t>
            </a:r>
          </a:p>
        </p:txBody>
      </p:sp>
      <p:grpSp>
        <p:nvGrpSpPr>
          <p:cNvPr id="1260" name="Group 1260"/>
          <p:cNvGrpSpPr/>
          <p:nvPr/>
        </p:nvGrpSpPr>
        <p:grpSpPr>
          <a:xfrm>
            <a:off x="7013970" y="2065108"/>
            <a:ext cx="1019047" cy="1019765"/>
            <a:chOff x="-1" y="-1"/>
            <a:chExt cx="1019046" cy="1019764"/>
          </a:xfrm>
        </p:grpSpPr>
        <p:sp>
          <p:nvSpPr>
            <p:cNvPr id="1258" name="Shape 1258"/>
            <p:cNvSpPr/>
            <p:nvPr/>
          </p:nvSpPr>
          <p:spPr>
            <a:xfrm>
              <a:off x="-2" y="-2"/>
              <a:ext cx="1019048" cy="1019765"/>
            </a:xfrm>
            <a:prstGeom prst="ellipse">
              <a:avLst/>
            </a:prstGeom>
            <a:solidFill>
              <a:srgbClr val="C9394A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 defTabSz="914281">
                <a:defRPr sz="900">
                  <a:solidFill>
                    <a:srgbClr val="F6F6F6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228872" y="264267"/>
              <a:ext cx="561337" cy="408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ctr" defTabSz="914281">
                <a:defRPr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r>
                <a:t>测试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1" animBg="1" advAuto="0"/>
      <p:bldP spid="1256" grpId="3" animBg="1" advAuto="0"/>
      <p:bldP spid="1257" grpId="2" animBg="1" advAuto="0"/>
      <p:bldP spid="1260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image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060" y="1815981"/>
            <a:ext cx="2032869" cy="1974847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Shape 1263"/>
          <p:cNvSpPr/>
          <p:nvPr/>
        </p:nvSpPr>
        <p:spPr>
          <a:xfrm>
            <a:off x="2703827" y="497054"/>
            <a:ext cx="4676137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测试开发需要掌握些什么？</a:t>
            </a:r>
          </a:p>
        </p:txBody>
      </p:sp>
      <p:grpSp>
        <p:nvGrpSpPr>
          <p:cNvPr id="1415" name="Group 1415"/>
          <p:cNvGrpSpPr/>
          <p:nvPr/>
        </p:nvGrpSpPr>
        <p:grpSpPr>
          <a:xfrm>
            <a:off x="952351" y="2023541"/>
            <a:ext cx="1898907" cy="1255517"/>
            <a:chOff x="-1" y="-1"/>
            <a:chExt cx="1898905" cy="1255515"/>
          </a:xfrm>
        </p:grpSpPr>
        <p:sp>
          <p:nvSpPr>
            <p:cNvPr id="1264" name="Shape 1264"/>
            <p:cNvSpPr/>
            <p:nvPr/>
          </p:nvSpPr>
          <p:spPr>
            <a:xfrm>
              <a:off x="-2" y="398072"/>
              <a:ext cx="1034908" cy="85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-2" y="398072"/>
              <a:ext cx="1034908" cy="85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679"/>
                  </a:moveTo>
                  <a:lnTo>
                    <a:pt x="17700" y="21600"/>
                  </a:lnTo>
                  <a:lnTo>
                    <a:pt x="0" y="14731"/>
                  </a:lnTo>
                  <a:lnTo>
                    <a:pt x="3900" y="0"/>
                  </a:lnTo>
                  <a:lnTo>
                    <a:pt x="21600" y="6679"/>
                  </a:lnTo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58"/>
                  </a:moveTo>
                  <a:lnTo>
                    <a:pt x="6486" y="21600"/>
                  </a:lnTo>
                  <a:lnTo>
                    <a:pt x="0" y="20642"/>
                  </a:lnTo>
                  <a:lnTo>
                    <a:pt x="15114" y="0"/>
                  </a:lnTo>
                  <a:lnTo>
                    <a:pt x="21600" y="95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265277" y="514176"/>
              <a:ext cx="108279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265277" y="514176"/>
              <a:ext cx="108279" cy="296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69"/>
                  </a:moveTo>
                  <a:lnTo>
                    <a:pt x="16966" y="21600"/>
                  </a:lnTo>
                  <a:lnTo>
                    <a:pt x="0" y="15786"/>
                  </a:lnTo>
                  <a:lnTo>
                    <a:pt x="4634" y="0"/>
                  </a:lnTo>
                  <a:lnTo>
                    <a:pt x="21600" y="5769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303964" y="528919"/>
              <a:ext cx="108278" cy="29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303964" y="528919"/>
              <a:ext cx="108278" cy="29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4634" y="21600"/>
                  </a:lnTo>
                  <a:lnTo>
                    <a:pt x="0" y="21050"/>
                  </a:lnTo>
                  <a:lnTo>
                    <a:pt x="18455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342650" y="545506"/>
              <a:ext cx="108279" cy="28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342650" y="545506"/>
              <a:ext cx="108279" cy="28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062" y="21600"/>
                  </a:lnTo>
                  <a:lnTo>
                    <a:pt x="0" y="20974"/>
                  </a:lnTo>
                  <a:lnTo>
                    <a:pt x="18538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381337" y="552878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1337" y="552878"/>
              <a:ext cx="108278" cy="29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80"/>
                  </a:moveTo>
                  <a:lnTo>
                    <a:pt x="3062" y="21600"/>
                  </a:lnTo>
                  <a:lnTo>
                    <a:pt x="0" y="21050"/>
                  </a:lnTo>
                  <a:lnTo>
                    <a:pt x="16966" y="0"/>
                  </a:lnTo>
                  <a:lnTo>
                    <a:pt x="21600" y="58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0023" y="567621"/>
              <a:ext cx="108279" cy="28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20023" y="567621"/>
              <a:ext cx="108279" cy="287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5" y="21600"/>
                  </a:lnTo>
                  <a:lnTo>
                    <a:pt x="0" y="21004"/>
                  </a:lnTo>
                  <a:lnTo>
                    <a:pt x="16966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397916" y="576835"/>
              <a:ext cx="17091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397916" y="576835"/>
              <a:ext cx="17091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233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75289" y="598950"/>
              <a:ext cx="163541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75289" y="598950"/>
              <a:ext cx="163541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102" y="21600"/>
                  </a:lnTo>
                  <a:lnTo>
                    <a:pt x="0" y="21233"/>
                  </a:lnTo>
                  <a:lnTo>
                    <a:pt x="196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13976" y="615537"/>
              <a:ext cx="163540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513976" y="615537"/>
              <a:ext cx="163540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049" y="21600"/>
                  </a:lnTo>
                  <a:lnTo>
                    <a:pt x="0" y="21233"/>
                  </a:lnTo>
                  <a:lnTo>
                    <a:pt x="19551" y="0"/>
                  </a:lnTo>
                  <a:lnTo>
                    <a:pt x="21600" y="0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552662" y="622909"/>
              <a:ext cx="16354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552662" y="622909"/>
              <a:ext cx="163542" cy="46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9501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591349" y="637653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591349" y="637653"/>
              <a:ext cx="163540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630035" y="646867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630035" y="646867"/>
              <a:ext cx="163541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44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670563" y="661611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70563" y="661611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2099" y="21600"/>
                  </a:lnTo>
                  <a:lnTo>
                    <a:pt x="0" y="21233"/>
                  </a:lnTo>
                  <a:lnTo>
                    <a:pt x="18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700039" y="668983"/>
              <a:ext cx="170912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700039" y="668983"/>
              <a:ext cx="170912" cy="467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7"/>
                  </a:moveTo>
                  <a:lnTo>
                    <a:pt x="2950" y="21600"/>
                  </a:lnTo>
                  <a:lnTo>
                    <a:pt x="0" y="21600"/>
                  </a:lnTo>
                  <a:lnTo>
                    <a:pt x="18650" y="0"/>
                  </a:lnTo>
                  <a:lnTo>
                    <a:pt x="21600" y="367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738725" y="685569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738725" y="685569"/>
              <a:ext cx="163542" cy="46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8"/>
                  </a:moveTo>
                  <a:lnTo>
                    <a:pt x="3086" y="21600"/>
                  </a:lnTo>
                  <a:lnTo>
                    <a:pt x="0" y="21233"/>
                  </a:lnTo>
                  <a:lnTo>
                    <a:pt x="19506" y="0"/>
                  </a:lnTo>
                  <a:lnTo>
                    <a:pt x="21600" y="348"/>
                  </a:ln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19223" y="-1"/>
              <a:ext cx="957534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19223" y="-1"/>
              <a:ext cx="957534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07"/>
                  </a:moveTo>
                  <a:lnTo>
                    <a:pt x="9310" y="21600"/>
                  </a:lnTo>
                  <a:lnTo>
                    <a:pt x="0" y="5793"/>
                  </a:lnTo>
                  <a:lnTo>
                    <a:pt x="12290" y="0"/>
                  </a:lnTo>
                  <a:lnTo>
                    <a:pt x="21600" y="15807"/>
                  </a:lnTo>
                </a:path>
              </a:pathLst>
            </a:custGeom>
            <a:solidFill>
              <a:srgbClr val="F8FA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002"/>
                  </a:moveTo>
                  <a:lnTo>
                    <a:pt x="976" y="21600"/>
                  </a:lnTo>
                  <a:lnTo>
                    <a:pt x="0" y="17598"/>
                  </a:lnTo>
                  <a:lnTo>
                    <a:pt x="20123" y="0"/>
                  </a:lnTo>
                  <a:lnTo>
                    <a:pt x="21600" y="4002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1193" y="21600"/>
                  </a:lnTo>
                  <a:lnTo>
                    <a:pt x="0" y="19452"/>
                  </a:lnTo>
                  <a:lnTo>
                    <a:pt x="20987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649"/>
                  </a:moveTo>
                  <a:lnTo>
                    <a:pt x="8200" y="21600"/>
                  </a:lnTo>
                  <a:lnTo>
                    <a:pt x="0" y="6988"/>
                  </a:lnTo>
                  <a:lnTo>
                    <a:pt x="13400" y="0"/>
                  </a:lnTo>
                  <a:lnTo>
                    <a:pt x="21600" y="14649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3"/>
                  </a:moveTo>
                  <a:lnTo>
                    <a:pt x="629" y="21600"/>
                  </a:lnTo>
                  <a:lnTo>
                    <a:pt x="0" y="19399"/>
                  </a:lnTo>
                  <a:lnTo>
                    <a:pt x="20971" y="0"/>
                  </a:lnTo>
                  <a:lnTo>
                    <a:pt x="21600" y="214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44"/>
                  </a:moveTo>
                  <a:lnTo>
                    <a:pt x="630" y="21600"/>
                  </a:lnTo>
                  <a:lnTo>
                    <a:pt x="0" y="18506"/>
                  </a:lnTo>
                  <a:lnTo>
                    <a:pt x="21003" y="0"/>
                  </a:lnTo>
                  <a:lnTo>
                    <a:pt x="21600" y="2044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8"/>
                  </a:moveTo>
                  <a:lnTo>
                    <a:pt x="596" y="21600"/>
                  </a:lnTo>
                  <a:lnTo>
                    <a:pt x="0" y="19452"/>
                  </a:lnTo>
                  <a:lnTo>
                    <a:pt x="20971" y="0"/>
                  </a:lnTo>
                  <a:lnTo>
                    <a:pt x="21600" y="2148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467920" y="381485"/>
              <a:ext cx="436189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467920" y="381485"/>
              <a:ext cx="436189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0"/>
                  </a:moveTo>
                  <a:lnTo>
                    <a:pt x="393" y="21600"/>
                  </a:lnTo>
                  <a:lnTo>
                    <a:pt x="0" y="20180"/>
                  </a:lnTo>
                  <a:lnTo>
                    <a:pt x="20813" y="0"/>
                  </a:lnTo>
                  <a:lnTo>
                    <a:pt x="21600" y="142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499238" y="451516"/>
              <a:ext cx="436187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499238" y="451516"/>
              <a:ext cx="436187" cy="24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767" y="21600"/>
                  </a:lnTo>
                  <a:lnTo>
                    <a:pt x="0" y="20215"/>
                  </a:lnTo>
                  <a:lnTo>
                    <a:pt x="21206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521345" y="490218"/>
              <a:ext cx="436187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521345" y="490218"/>
              <a:ext cx="436187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9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537924" y="521547"/>
              <a:ext cx="436188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37924" y="521547"/>
              <a:ext cx="436188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93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199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561873" y="560249"/>
              <a:ext cx="436189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561873" y="560249"/>
              <a:ext cx="436189" cy="24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177"/>
                  </a:lnTo>
                  <a:lnTo>
                    <a:pt x="20833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576611" y="591579"/>
              <a:ext cx="436187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576611" y="591579"/>
              <a:ext cx="436187" cy="24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0"/>
                  </a:moveTo>
                  <a:lnTo>
                    <a:pt x="373" y="21600"/>
                  </a:lnTo>
                  <a:lnTo>
                    <a:pt x="0" y="19570"/>
                  </a:lnTo>
                  <a:lnTo>
                    <a:pt x="21227" y="0"/>
                  </a:lnTo>
                  <a:lnTo>
                    <a:pt x="21600" y="2030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591349" y="630282"/>
              <a:ext cx="436188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591349" y="630282"/>
              <a:ext cx="436188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23"/>
                  </a:moveTo>
                  <a:lnTo>
                    <a:pt x="766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42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615297" y="661611"/>
              <a:ext cx="436189" cy="24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615297" y="661611"/>
              <a:ext cx="436189" cy="24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3"/>
                  </a:moveTo>
                  <a:lnTo>
                    <a:pt x="414" y="21600"/>
                  </a:lnTo>
                  <a:lnTo>
                    <a:pt x="0" y="19567"/>
                  </a:lnTo>
                  <a:lnTo>
                    <a:pt x="21227" y="0"/>
                  </a:lnTo>
                  <a:lnTo>
                    <a:pt x="21600" y="2033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630035" y="700313"/>
              <a:ext cx="436189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630035" y="700313"/>
              <a:ext cx="436189" cy="24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85"/>
                  </a:moveTo>
                  <a:lnTo>
                    <a:pt x="373" y="21600"/>
                  </a:lnTo>
                  <a:lnTo>
                    <a:pt x="0" y="20215"/>
                  </a:lnTo>
                  <a:lnTo>
                    <a:pt x="21207" y="0"/>
                  </a:lnTo>
                  <a:lnTo>
                    <a:pt x="21600" y="1385"/>
                  </a:ln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948737" y="210093"/>
              <a:ext cx="622253" cy="28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2320"/>
                    <a:pt x="0" y="4671"/>
                  </a:cubicBezTo>
                  <a:cubicBezTo>
                    <a:pt x="0" y="18684"/>
                    <a:pt x="0" y="18684"/>
                    <a:pt x="0" y="18684"/>
                  </a:cubicBezTo>
                  <a:cubicBezTo>
                    <a:pt x="0" y="19844"/>
                    <a:pt x="275" y="20409"/>
                    <a:pt x="551" y="21600"/>
                  </a:cubicBezTo>
                  <a:cubicBezTo>
                    <a:pt x="551" y="10502"/>
                    <a:pt x="551" y="10502"/>
                    <a:pt x="551" y="10502"/>
                  </a:cubicBezTo>
                  <a:cubicBezTo>
                    <a:pt x="551" y="8151"/>
                    <a:pt x="1624" y="5831"/>
                    <a:pt x="2711" y="5831"/>
                  </a:cubicBezTo>
                  <a:cubicBezTo>
                    <a:pt x="19179" y="5831"/>
                    <a:pt x="19179" y="5831"/>
                    <a:pt x="19179" y="5831"/>
                  </a:cubicBezTo>
                  <a:cubicBezTo>
                    <a:pt x="20252" y="5831"/>
                    <a:pt x="21339" y="8151"/>
                    <a:pt x="21339" y="10502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0409"/>
                    <a:pt x="21600" y="19844"/>
                    <a:pt x="21600" y="18684"/>
                  </a:cubicBezTo>
                  <a:cubicBezTo>
                    <a:pt x="21600" y="4671"/>
                    <a:pt x="21600" y="4671"/>
                    <a:pt x="21600" y="4671"/>
                  </a:cubicBezTo>
                  <a:cubicBezTo>
                    <a:pt x="21600" y="2320"/>
                    <a:pt x="20788" y="0"/>
                    <a:pt x="19440" y="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630035" y="374113"/>
              <a:ext cx="1267026" cy="87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66"/>
                  </a:moveTo>
                  <a:cubicBezTo>
                    <a:pt x="21600" y="21030"/>
                    <a:pt x="21201" y="21600"/>
                    <a:pt x="20540" y="21600"/>
                  </a:cubicBezTo>
                  <a:cubicBezTo>
                    <a:pt x="1189" y="21600"/>
                    <a:pt x="1189" y="21600"/>
                    <a:pt x="1189" y="21600"/>
                  </a:cubicBezTo>
                  <a:cubicBezTo>
                    <a:pt x="527" y="21600"/>
                    <a:pt x="0" y="21030"/>
                    <a:pt x="0" y="20066"/>
                  </a:cubicBezTo>
                  <a:cubicBezTo>
                    <a:pt x="0" y="1544"/>
                    <a:pt x="0" y="1544"/>
                    <a:pt x="0" y="1544"/>
                  </a:cubicBezTo>
                  <a:cubicBezTo>
                    <a:pt x="0" y="767"/>
                    <a:pt x="527" y="0"/>
                    <a:pt x="1189" y="0"/>
                  </a:cubicBezTo>
                  <a:cubicBezTo>
                    <a:pt x="20540" y="0"/>
                    <a:pt x="20540" y="0"/>
                    <a:pt x="20540" y="0"/>
                  </a:cubicBezTo>
                  <a:cubicBezTo>
                    <a:pt x="21201" y="0"/>
                    <a:pt x="21600" y="767"/>
                    <a:pt x="21600" y="1544"/>
                  </a:cubicBezTo>
                  <a:cubicBezTo>
                    <a:pt x="21600" y="20066"/>
                    <a:pt x="21600" y="20066"/>
                    <a:pt x="21600" y="20066"/>
                  </a:cubicBezTo>
                </a:path>
              </a:pathLst>
            </a:custGeom>
            <a:solidFill>
              <a:srgbClr val="384D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630035" y="374113"/>
              <a:ext cx="1267026" cy="443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033"/>
                    <a:pt x="21600" y="3033"/>
                    <a:pt x="21600" y="3033"/>
                  </a:cubicBezTo>
                  <a:cubicBezTo>
                    <a:pt x="21600" y="1507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507"/>
                    <a:pt x="0" y="303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2A384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630035" y="374113"/>
              <a:ext cx="1267026" cy="41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527" y="0"/>
                    <a:pt x="0" y="1621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solidFill>
              <a:srgbClr val="53627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112694" y="816417"/>
              <a:ext cx="286971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098"/>
                  </a:lnTo>
                  <a:cubicBezTo>
                    <a:pt x="0" y="12508"/>
                    <a:pt x="5267" y="21600"/>
                    <a:pt x="11098" y="21600"/>
                  </a:cubicBezTo>
                  <a:cubicBezTo>
                    <a:pt x="16960" y="21600"/>
                    <a:pt x="21600" y="12508"/>
                    <a:pt x="21600" y="1098"/>
                  </a:cubicBez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ECD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630035" y="1120500"/>
              <a:ext cx="132223" cy="1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7600"/>
                    <a:pt x="5058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759310" y="1105757"/>
              <a:ext cx="139595" cy="1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solidFill>
              <a:srgbClr val="FBB2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-2" y="-2"/>
              <a:ext cx="948325" cy="118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7906"/>
                  </a:moveTo>
                  <a:lnTo>
                    <a:pt x="14343" y="21600"/>
                  </a:lnTo>
                  <a:lnTo>
                    <a:pt x="0" y="17906"/>
                  </a:lnTo>
                  <a:close/>
                  <a:moveTo>
                    <a:pt x="6192" y="7388"/>
                  </a:moveTo>
                  <a:lnTo>
                    <a:pt x="6553" y="7816"/>
                  </a:lnTo>
                  <a:lnTo>
                    <a:pt x="6192" y="7388"/>
                  </a:lnTo>
                  <a:close/>
                  <a:moveTo>
                    <a:pt x="17348" y="0"/>
                  </a:moveTo>
                  <a:lnTo>
                    <a:pt x="4955" y="5259"/>
                  </a:lnTo>
                  <a:lnTo>
                    <a:pt x="17348" y="0"/>
                  </a:lnTo>
                  <a:lnTo>
                    <a:pt x="21600" y="6678"/>
                  </a:lnTo>
                  <a:lnTo>
                    <a:pt x="17348" y="0"/>
                  </a:lnTo>
                  <a:close/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-2" y="980438"/>
              <a:ext cx="629622" cy="202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72646" y="405444"/>
              <a:ext cx="16159" cy="2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19223" y="0"/>
              <a:ext cx="730941" cy="366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83" y="0"/>
                  </a:moveTo>
                  <a:lnTo>
                    <a:pt x="0" y="17008"/>
                  </a:lnTo>
                  <a:lnTo>
                    <a:pt x="16083" y="0"/>
                  </a:lnTo>
                  <a:lnTo>
                    <a:pt x="21600" y="21600"/>
                  </a:lnTo>
                  <a:lnTo>
                    <a:pt x="16083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-2" y="398072"/>
              <a:ext cx="629622" cy="78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3" y="17533"/>
                  </a:moveTo>
                  <a:cubicBezTo>
                    <a:pt x="7190" y="16039"/>
                    <a:pt x="7190" y="16039"/>
                    <a:pt x="7190" y="16039"/>
                  </a:cubicBezTo>
                  <a:cubicBezTo>
                    <a:pt x="8795" y="11983"/>
                    <a:pt x="8795" y="11983"/>
                    <a:pt x="8795" y="11983"/>
                  </a:cubicBezTo>
                  <a:cubicBezTo>
                    <a:pt x="14667" y="13466"/>
                    <a:pt x="14667" y="13466"/>
                    <a:pt x="14667" y="13466"/>
                  </a:cubicBezTo>
                  <a:cubicBezTo>
                    <a:pt x="13063" y="17533"/>
                    <a:pt x="13063" y="17533"/>
                    <a:pt x="13063" y="17533"/>
                  </a:cubicBezTo>
                  <a:lnTo>
                    <a:pt x="6131" y="13902"/>
                  </a:lnTo>
                  <a:cubicBezTo>
                    <a:pt x="4526" y="13466"/>
                    <a:pt x="4526" y="13466"/>
                    <a:pt x="4526" y="13466"/>
                  </a:cubicBezTo>
                  <a:cubicBezTo>
                    <a:pt x="8265" y="4056"/>
                    <a:pt x="8265" y="4056"/>
                    <a:pt x="8265" y="4056"/>
                  </a:cubicBezTo>
                  <a:cubicBezTo>
                    <a:pt x="9869" y="4492"/>
                    <a:pt x="9869" y="4492"/>
                    <a:pt x="9869" y="4492"/>
                  </a:cubicBezTo>
                  <a:cubicBezTo>
                    <a:pt x="6131" y="13902"/>
                    <a:pt x="6131" y="13902"/>
                    <a:pt x="6131" y="13902"/>
                  </a:cubicBezTo>
                  <a:lnTo>
                    <a:pt x="6403" y="0"/>
                  </a:lnTo>
                  <a:cubicBezTo>
                    <a:pt x="0" y="16039"/>
                    <a:pt x="0" y="16039"/>
                    <a:pt x="0" y="16039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9681"/>
                    <a:pt x="21600" y="19681"/>
                    <a:pt x="21600" y="19681"/>
                  </a:cubicBezTo>
                  <a:cubicBezTo>
                    <a:pt x="21600" y="19463"/>
                    <a:pt x="21600" y="19463"/>
                    <a:pt x="21600" y="19463"/>
                  </a:cubicBezTo>
                  <a:cubicBezTo>
                    <a:pt x="21600" y="19038"/>
                    <a:pt x="21600" y="19038"/>
                    <a:pt x="21600" y="19038"/>
                  </a:cubicBezTo>
                  <a:cubicBezTo>
                    <a:pt x="21600" y="18601"/>
                    <a:pt x="21600" y="18601"/>
                    <a:pt x="21600" y="18601"/>
                  </a:cubicBezTo>
                  <a:cubicBezTo>
                    <a:pt x="21342" y="18176"/>
                    <a:pt x="21342" y="18176"/>
                    <a:pt x="21342" y="18176"/>
                  </a:cubicBezTo>
                  <a:cubicBezTo>
                    <a:pt x="20798" y="19463"/>
                    <a:pt x="20798" y="19463"/>
                    <a:pt x="20798" y="19463"/>
                  </a:cubicBezTo>
                  <a:cubicBezTo>
                    <a:pt x="20268" y="19245"/>
                    <a:pt x="20268" y="19245"/>
                    <a:pt x="20268" y="19245"/>
                  </a:cubicBezTo>
                  <a:cubicBezTo>
                    <a:pt x="20798" y="17533"/>
                    <a:pt x="20798" y="17533"/>
                    <a:pt x="20798" y="17533"/>
                  </a:cubicBezTo>
                  <a:cubicBezTo>
                    <a:pt x="20540" y="16889"/>
                    <a:pt x="20540" y="16889"/>
                    <a:pt x="20540" y="16889"/>
                  </a:cubicBezTo>
                  <a:cubicBezTo>
                    <a:pt x="19466" y="19038"/>
                    <a:pt x="19466" y="19038"/>
                    <a:pt x="19466" y="19038"/>
                  </a:cubicBezTo>
                  <a:cubicBezTo>
                    <a:pt x="18936" y="18820"/>
                    <a:pt x="18936" y="18820"/>
                    <a:pt x="18936" y="18820"/>
                  </a:cubicBezTo>
                  <a:cubicBezTo>
                    <a:pt x="19996" y="16039"/>
                    <a:pt x="19996" y="16039"/>
                    <a:pt x="19996" y="16039"/>
                  </a:cubicBezTo>
                  <a:cubicBezTo>
                    <a:pt x="19466" y="15396"/>
                    <a:pt x="19466" y="15396"/>
                    <a:pt x="19466" y="15396"/>
                  </a:cubicBezTo>
                  <a:cubicBezTo>
                    <a:pt x="18134" y="18820"/>
                    <a:pt x="18134" y="18820"/>
                    <a:pt x="18134" y="18820"/>
                  </a:cubicBezTo>
                  <a:cubicBezTo>
                    <a:pt x="17604" y="18601"/>
                    <a:pt x="17604" y="18601"/>
                    <a:pt x="17604" y="18601"/>
                  </a:cubicBezTo>
                  <a:cubicBezTo>
                    <a:pt x="19208" y="14752"/>
                    <a:pt x="19208" y="14752"/>
                    <a:pt x="19208" y="14752"/>
                  </a:cubicBezTo>
                  <a:cubicBezTo>
                    <a:pt x="18664" y="14109"/>
                    <a:pt x="18664" y="14109"/>
                    <a:pt x="18664" y="14109"/>
                  </a:cubicBezTo>
                  <a:cubicBezTo>
                    <a:pt x="17074" y="18394"/>
                    <a:pt x="17074" y="18394"/>
                    <a:pt x="17074" y="18394"/>
                  </a:cubicBezTo>
                  <a:cubicBezTo>
                    <a:pt x="16272" y="18176"/>
                    <a:pt x="16272" y="18176"/>
                    <a:pt x="16272" y="18176"/>
                  </a:cubicBezTo>
                  <a:cubicBezTo>
                    <a:pt x="18134" y="13466"/>
                    <a:pt x="18134" y="13466"/>
                    <a:pt x="18134" y="13466"/>
                  </a:cubicBezTo>
                  <a:cubicBezTo>
                    <a:pt x="16802" y="11329"/>
                    <a:pt x="16802" y="11329"/>
                    <a:pt x="16802" y="11329"/>
                  </a:cubicBezTo>
                  <a:cubicBezTo>
                    <a:pt x="14395" y="17751"/>
                    <a:pt x="14395" y="17751"/>
                    <a:pt x="14395" y="17751"/>
                  </a:cubicBezTo>
                  <a:cubicBezTo>
                    <a:pt x="13593" y="17533"/>
                    <a:pt x="13593" y="17533"/>
                    <a:pt x="13593" y="17533"/>
                  </a:cubicBezTo>
                  <a:cubicBezTo>
                    <a:pt x="16529" y="10685"/>
                    <a:pt x="16529" y="10685"/>
                    <a:pt x="16529" y="10685"/>
                  </a:cubicBezTo>
                  <a:cubicBezTo>
                    <a:pt x="15999" y="10042"/>
                    <a:pt x="15999" y="10042"/>
                    <a:pt x="15999" y="10042"/>
                  </a:cubicBezTo>
                  <a:cubicBezTo>
                    <a:pt x="14940" y="12615"/>
                    <a:pt x="14940" y="12615"/>
                    <a:pt x="14940" y="12615"/>
                  </a:cubicBezTo>
                  <a:cubicBezTo>
                    <a:pt x="14395" y="12397"/>
                    <a:pt x="14395" y="12397"/>
                    <a:pt x="14395" y="12397"/>
                  </a:cubicBezTo>
                  <a:cubicBezTo>
                    <a:pt x="15469" y="9410"/>
                    <a:pt x="15469" y="9410"/>
                    <a:pt x="15469" y="9410"/>
                  </a:cubicBezTo>
                  <a:cubicBezTo>
                    <a:pt x="15197" y="8766"/>
                    <a:pt x="15197" y="8766"/>
                    <a:pt x="15197" y="8766"/>
                  </a:cubicBezTo>
                  <a:cubicBezTo>
                    <a:pt x="13593" y="12397"/>
                    <a:pt x="13593" y="12397"/>
                    <a:pt x="13593" y="12397"/>
                  </a:cubicBezTo>
                  <a:cubicBezTo>
                    <a:pt x="13063" y="12190"/>
                    <a:pt x="13063" y="12190"/>
                    <a:pt x="13063" y="12190"/>
                  </a:cubicBezTo>
                  <a:cubicBezTo>
                    <a:pt x="14667" y="7916"/>
                    <a:pt x="14667" y="7916"/>
                    <a:pt x="14667" y="7916"/>
                  </a:cubicBezTo>
                  <a:cubicBezTo>
                    <a:pt x="14137" y="7273"/>
                    <a:pt x="14137" y="7273"/>
                    <a:pt x="14137" y="7273"/>
                  </a:cubicBezTo>
                  <a:cubicBezTo>
                    <a:pt x="12261" y="11983"/>
                    <a:pt x="12261" y="11983"/>
                    <a:pt x="12261" y="11983"/>
                  </a:cubicBezTo>
                  <a:cubicBezTo>
                    <a:pt x="11731" y="11754"/>
                    <a:pt x="11731" y="11754"/>
                    <a:pt x="11731" y="11754"/>
                  </a:cubicBezTo>
                  <a:cubicBezTo>
                    <a:pt x="13865" y="6629"/>
                    <a:pt x="13865" y="6629"/>
                    <a:pt x="13865" y="6629"/>
                  </a:cubicBezTo>
                  <a:cubicBezTo>
                    <a:pt x="13335" y="5986"/>
                    <a:pt x="13335" y="5986"/>
                    <a:pt x="13335" y="5986"/>
                  </a:cubicBezTo>
                  <a:cubicBezTo>
                    <a:pt x="11201" y="11754"/>
                    <a:pt x="11201" y="11754"/>
                    <a:pt x="11201" y="11754"/>
                  </a:cubicBezTo>
                  <a:cubicBezTo>
                    <a:pt x="10399" y="11547"/>
                    <a:pt x="10399" y="11547"/>
                    <a:pt x="10399" y="11547"/>
                  </a:cubicBezTo>
                  <a:cubicBezTo>
                    <a:pt x="12805" y="5343"/>
                    <a:pt x="12805" y="5343"/>
                    <a:pt x="12805" y="5343"/>
                  </a:cubicBezTo>
                  <a:cubicBezTo>
                    <a:pt x="12533" y="4699"/>
                    <a:pt x="12533" y="4699"/>
                    <a:pt x="12533" y="4699"/>
                  </a:cubicBezTo>
                  <a:cubicBezTo>
                    <a:pt x="9869" y="11329"/>
                    <a:pt x="9869" y="11329"/>
                    <a:pt x="9869" y="11329"/>
                  </a:cubicBezTo>
                  <a:cubicBezTo>
                    <a:pt x="9067" y="11122"/>
                    <a:pt x="9067" y="11122"/>
                    <a:pt x="9067" y="11122"/>
                  </a:cubicBezTo>
                  <a:cubicBezTo>
                    <a:pt x="12003" y="4056"/>
                    <a:pt x="12003" y="4056"/>
                    <a:pt x="12003" y="4056"/>
                  </a:cubicBezTo>
                  <a:cubicBezTo>
                    <a:pt x="9869" y="850"/>
                    <a:pt x="9869" y="850"/>
                    <a:pt x="9869" y="850"/>
                  </a:cubicBezTo>
                  <a:cubicBezTo>
                    <a:pt x="6403" y="0"/>
                    <a:pt x="6403" y="0"/>
                    <a:pt x="6403" y="0"/>
                  </a:cubicBezTo>
                  <a:lnTo>
                    <a:pt x="13063" y="17533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132638" y="545506"/>
              <a:ext cx="156173" cy="3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14" y="0"/>
                  </a:moveTo>
                  <a:lnTo>
                    <a:pt x="0" y="20642"/>
                  </a:lnTo>
                  <a:lnTo>
                    <a:pt x="6486" y="21600"/>
                  </a:lnTo>
                  <a:lnTo>
                    <a:pt x="21600" y="958"/>
                  </a:lnTo>
                  <a:lnTo>
                    <a:pt x="151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65277" y="545506"/>
              <a:ext cx="100908" cy="26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65277" y="545506"/>
              <a:ext cx="100908" cy="26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8" y="0"/>
                  </a:moveTo>
                  <a:lnTo>
                    <a:pt x="0" y="20986"/>
                  </a:lnTo>
                  <a:lnTo>
                    <a:pt x="4998" y="21600"/>
                  </a:lnTo>
                  <a:lnTo>
                    <a:pt x="21600" y="1911"/>
                  </a:lnTo>
                  <a:lnTo>
                    <a:pt x="1829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10011" y="833004"/>
              <a:ext cx="218807" cy="20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34" y="0"/>
                  </a:moveTo>
                  <a:lnTo>
                    <a:pt x="0" y="15786"/>
                  </a:lnTo>
                  <a:lnTo>
                    <a:pt x="16966" y="21600"/>
                  </a:lnTo>
                  <a:lnTo>
                    <a:pt x="21600" y="5769"/>
                  </a:lnTo>
                  <a:lnTo>
                    <a:pt x="463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303964" y="591579"/>
              <a:ext cx="86166" cy="23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303964" y="591579"/>
              <a:ext cx="86166" cy="233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01" y="0"/>
                  </a:moveTo>
                  <a:lnTo>
                    <a:pt x="0" y="20903"/>
                  </a:lnTo>
                  <a:lnTo>
                    <a:pt x="5900" y="21600"/>
                  </a:lnTo>
                  <a:lnTo>
                    <a:pt x="21600" y="2168"/>
                  </a:lnTo>
                  <a:lnTo>
                    <a:pt x="1770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342650" y="637653"/>
              <a:ext cx="69593" cy="19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342650" y="637653"/>
              <a:ext cx="69593" cy="19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57" y="0"/>
                  </a:moveTo>
                  <a:lnTo>
                    <a:pt x="0" y="20673"/>
                  </a:lnTo>
                  <a:lnTo>
                    <a:pt x="4757" y="21600"/>
                  </a:lnTo>
                  <a:lnTo>
                    <a:pt x="21600" y="2596"/>
                  </a:lnTo>
                  <a:lnTo>
                    <a:pt x="19157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381337" y="685570"/>
              <a:ext cx="62221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381337" y="685570"/>
              <a:ext cx="62221" cy="16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6" y="0"/>
                  </a:moveTo>
                  <a:lnTo>
                    <a:pt x="0" y="20603"/>
                  </a:lnTo>
                  <a:lnTo>
                    <a:pt x="5364" y="21600"/>
                  </a:lnTo>
                  <a:lnTo>
                    <a:pt x="21600" y="4098"/>
                  </a:lnTo>
                  <a:lnTo>
                    <a:pt x="1623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420023" y="739014"/>
              <a:ext cx="47476" cy="1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420023" y="739014"/>
              <a:ext cx="47476" cy="11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4" y="0"/>
                  </a:moveTo>
                  <a:lnTo>
                    <a:pt x="0" y="20129"/>
                  </a:lnTo>
                  <a:lnTo>
                    <a:pt x="7329" y="21600"/>
                  </a:lnTo>
                  <a:lnTo>
                    <a:pt x="21600" y="4258"/>
                  </a:lnTo>
                  <a:lnTo>
                    <a:pt x="1446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397916" y="785088"/>
              <a:ext cx="93539" cy="25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397916" y="785088"/>
              <a:ext cx="93539" cy="25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68" y="0"/>
                  </a:moveTo>
                  <a:lnTo>
                    <a:pt x="0" y="20933"/>
                  </a:lnTo>
                  <a:lnTo>
                    <a:pt x="5400" y="21600"/>
                  </a:lnTo>
                  <a:lnTo>
                    <a:pt x="21600" y="1967"/>
                  </a:lnTo>
                  <a:lnTo>
                    <a:pt x="19768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475289" y="886448"/>
              <a:ext cx="69590" cy="18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475289" y="886448"/>
              <a:ext cx="69590" cy="18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14" y="0"/>
                  </a:moveTo>
                  <a:lnTo>
                    <a:pt x="0" y="20643"/>
                  </a:lnTo>
                  <a:lnTo>
                    <a:pt x="7243" y="21600"/>
                  </a:lnTo>
                  <a:lnTo>
                    <a:pt x="21600" y="2820"/>
                  </a:lnTo>
                  <a:lnTo>
                    <a:pt x="16814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513976" y="934364"/>
              <a:ext cx="54847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13976" y="934364"/>
              <a:ext cx="54847" cy="14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09" y="0"/>
                  </a:moveTo>
                  <a:lnTo>
                    <a:pt x="0" y="20441"/>
                  </a:lnTo>
                  <a:lnTo>
                    <a:pt x="6148" y="21600"/>
                  </a:lnTo>
                  <a:lnTo>
                    <a:pt x="21600" y="3417"/>
                  </a:lnTo>
                  <a:lnTo>
                    <a:pt x="18609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52662" y="980438"/>
              <a:ext cx="47476" cy="10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52662" y="980438"/>
              <a:ext cx="47476" cy="10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71" y="0"/>
                  </a:moveTo>
                  <a:lnTo>
                    <a:pt x="0" y="20028"/>
                  </a:lnTo>
                  <a:lnTo>
                    <a:pt x="7136" y="21600"/>
                  </a:lnTo>
                  <a:lnTo>
                    <a:pt x="21600" y="6124"/>
                  </a:lnTo>
                  <a:lnTo>
                    <a:pt x="14271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91349" y="1035726"/>
              <a:ext cx="30908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91349" y="1035726"/>
              <a:ext cx="30908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56" y="0"/>
                  </a:moveTo>
                  <a:lnTo>
                    <a:pt x="0" y="19157"/>
                  </a:lnTo>
                  <a:lnTo>
                    <a:pt x="10656" y="21600"/>
                  </a:lnTo>
                  <a:lnTo>
                    <a:pt x="21600" y="7200"/>
                  </a:lnTo>
                  <a:lnTo>
                    <a:pt x="10656" y="0"/>
                  </a:lnTo>
                </a:path>
              </a:pathLst>
            </a:custGeom>
            <a:solidFill>
              <a:srgbClr val="505F6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19223" y="-1"/>
              <a:ext cx="730941" cy="107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00" y="12057"/>
                  </a:moveTo>
                  <a:cubicBezTo>
                    <a:pt x="4369" y="8769"/>
                    <a:pt x="4369" y="8769"/>
                    <a:pt x="4369" y="8769"/>
                  </a:cubicBezTo>
                  <a:cubicBezTo>
                    <a:pt x="8504" y="7197"/>
                    <a:pt x="8504" y="7197"/>
                    <a:pt x="8504" y="7197"/>
                  </a:cubicBezTo>
                  <a:cubicBezTo>
                    <a:pt x="11035" y="10493"/>
                    <a:pt x="11035" y="10493"/>
                    <a:pt x="11035" y="10493"/>
                  </a:cubicBezTo>
                  <a:cubicBezTo>
                    <a:pt x="6900" y="12057"/>
                    <a:pt x="6900" y="12057"/>
                    <a:pt x="6900" y="12057"/>
                  </a:cubicBezTo>
                  <a:lnTo>
                    <a:pt x="10121" y="8139"/>
                  </a:lnTo>
                  <a:cubicBezTo>
                    <a:pt x="9887" y="7668"/>
                    <a:pt x="9887" y="7668"/>
                    <a:pt x="9887" y="7668"/>
                  </a:cubicBezTo>
                  <a:cubicBezTo>
                    <a:pt x="17700" y="4851"/>
                    <a:pt x="17700" y="4851"/>
                    <a:pt x="17700" y="4851"/>
                  </a:cubicBezTo>
                  <a:cubicBezTo>
                    <a:pt x="17922" y="5162"/>
                    <a:pt x="17922" y="5162"/>
                    <a:pt x="17922" y="5162"/>
                  </a:cubicBezTo>
                  <a:cubicBezTo>
                    <a:pt x="10121" y="8139"/>
                    <a:pt x="10121" y="8139"/>
                    <a:pt x="10121" y="8139"/>
                  </a:cubicBezTo>
                  <a:lnTo>
                    <a:pt x="9652" y="7357"/>
                  </a:lnTo>
                  <a:cubicBezTo>
                    <a:pt x="9195" y="7046"/>
                    <a:pt x="9195" y="7046"/>
                    <a:pt x="9195" y="7046"/>
                  </a:cubicBezTo>
                  <a:cubicBezTo>
                    <a:pt x="17231" y="4229"/>
                    <a:pt x="17231" y="4229"/>
                    <a:pt x="17231" y="4229"/>
                  </a:cubicBezTo>
                  <a:cubicBezTo>
                    <a:pt x="17465" y="4540"/>
                    <a:pt x="17465" y="4540"/>
                    <a:pt x="17465" y="4540"/>
                  </a:cubicBezTo>
                  <a:cubicBezTo>
                    <a:pt x="9652" y="7357"/>
                    <a:pt x="9652" y="7357"/>
                    <a:pt x="9652" y="7357"/>
                  </a:cubicBezTo>
                  <a:lnTo>
                    <a:pt x="5283" y="7197"/>
                  </a:lnTo>
                  <a:cubicBezTo>
                    <a:pt x="4826" y="6415"/>
                    <a:pt x="4826" y="6415"/>
                    <a:pt x="4826" y="6415"/>
                  </a:cubicBezTo>
                  <a:cubicBezTo>
                    <a:pt x="14244" y="2976"/>
                    <a:pt x="14244" y="2976"/>
                    <a:pt x="14244" y="2976"/>
                  </a:cubicBezTo>
                  <a:cubicBezTo>
                    <a:pt x="14935" y="3758"/>
                    <a:pt x="14935" y="3758"/>
                    <a:pt x="14935" y="3758"/>
                  </a:cubicBezTo>
                  <a:cubicBezTo>
                    <a:pt x="5283" y="7197"/>
                    <a:pt x="5283" y="7197"/>
                    <a:pt x="5283" y="7197"/>
                  </a:cubicBezTo>
                  <a:lnTo>
                    <a:pt x="16083" y="0"/>
                  </a:lnTo>
                  <a:cubicBezTo>
                    <a:pt x="0" y="5793"/>
                    <a:pt x="0" y="5793"/>
                    <a:pt x="0" y="5793"/>
                  </a:cubicBezTo>
                  <a:cubicBezTo>
                    <a:pt x="1605" y="8139"/>
                    <a:pt x="1605" y="8139"/>
                    <a:pt x="1605" y="8139"/>
                  </a:cubicBezTo>
                  <a:cubicBezTo>
                    <a:pt x="2074" y="8610"/>
                    <a:pt x="2074" y="8610"/>
                    <a:pt x="2074" y="8610"/>
                  </a:cubicBezTo>
                  <a:cubicBezTo>
                    <a:pt x="3913" y="10956"/>
                    <a:pt x="3913" y="10956"/>
                    <a:pt x="3913" y="10956"/>
                  </a:cubicBezTo>
                  <a:cubicBezTo>
                    <a:pt x="4369" y="11426"/>
                    <a:pt x="4369" y="11426"/>
                    <a:pt x="4369" y="11426"/>
                  </a:cubicBezTo>
                  <a:cubicBezTo>
                    <a:pt x="4604" y="11897"/>
                    <a:pt x="4604" y="11897"/>
                    <a:pt x="4604" y="11897"/>
                  </a:cubicBezTo>
                  <a:cubicBezTo>
                    <a:pt x="5061" y="12368"/>
                    <a:pt x="5061" y="12368"/>
                    <a:pt x="5061" y="12368"/>
                  </a:cubicBezTo>
                  <a:cubicBezTo>
                    <a:pt x="5517" y="12839"/>
                    <a:pt x="5517" y="12839"/>
                    <a:pt x="5517" y="12839"/>
                  </a:cubicBezTo>
                  <a:cubicBezTo>
                    <a:pt x="5752" y="13310"/>
                    <a:pt x="5752" y="13310"/>
                    <a:pt x="5752" y="13310"/>
                  </a:cubicBezTo>
                  <a:cubicBezTo>
                    <a:pt x="6208" y="13781"/>
                    <a:pt x="6208" y="13781"/>
                    <a:pt x="6208" y="13781"/>
                  </a:cubicBezTo>
                  <a:cubicBezTo>
                    <a:pt x="6665" y="14403"/>
                    <a:pt x="6665" y="14403"/>
                    <a:pt x="6665" y="14403"/>
                  </a:cubicBezTo>
                  <a:cubicBezTo>
                    <a:pt x="6900" y="14874"/>
                    <a:pt x="6900" y="14874"/>
                    <a:pt x="6900" y="14874"/>
                  </a:cubicBezTo>
                  <a:cubicBezTo>
                    <a:pt x="7356" y="15336"/>
                    <a:pt x="7356" y="15336"/>
                    <a:pt x="7356" y="15336"/>
                  </a:cubicBezTo>
                  <a:cubicBezTo>
                    <a:pt x="7813" y="15807"/>
                    <a:pt x="7813" y="15807"/>
                    <a:pt x="7813" y="15807"/>
                  </a:cubicBezTo>
                  <a:cubicBezTo>
                    <a:pt x="8048" y="16278"/>
                    <a:pt x="8048" y="16278"/>
                    <a:pt x="8048" y="16278"/>
                  </a:cubicBezTo>
                  <a:cubicBezTo>
                    <a:pt x="9195" y="17842"/>
                    <a:pt x="9195" y="17842"/>
                    <a:pt x="9195" y="17842"/>
                  </a:cubicBezTo>
                  <a:cubicBezTo>
                    <a:pt x="9652" y="18312"/>
                    <a:pt x="9652" y="18312"/>
                    <a:pt x="9652" y="18312"/>
                  </a:cubicBezTo>
                  <a:cubicBezTo>
                    <a:pt x="10121" y="18783"/>
                    <a:pt x="10121" y="18783"/>
                    <a:pt x="10121" y="18783"/>
                  </a:cubicBezTo>
                  <a:cubicBezTo>
                    <a:pt x="10343" y="19254"/>
                    <a:pt x="10343" y="19254"/>
                    <a:pt x="10343" y="19254"/>
                  </a:cubicBezTo>
                  <a:cubicBezTo>
                    <a:pt x="10800" y="19725"/>
                    <a:pt x="10800" y="19725"/>
                    <a:pt x="10800" y="19725"/>
                  </a:cubicBezTo>
                  <a:cubicBezTo>
                    <a:pt x="11269" y="20347"/>
                    <a:pt x="11269" y="20347"/>
                    <a:pt x="11269" y="20347"/>
                  </a:cubicBezTo>
                  <a:cubicBezTo>
                    <a:pt x="11491" y="20818"/>
                    <a:pt x="11491" y="20818"/>
                    <a:pt x="11491" y="20818"/>
                  </a:cubicBezTo>
                  <a:cubicBezTo>
                    <a:pt x="11960" y="21289"/>
                    <a:pt x="11960" y="21289"/>
                    <a:pt x="11960" y="21289"/>
                  </a:cubicBezTo>
                  <a:cubicBezTo>
                    <a:pt x="12182" y="21600"/>
                    <a:pt x="12182" y="21600"/>
                    <a:pt x="12182" y="21600"/>
                  </a:cubicBezTo>
                  <a:cubicBezTo>
                    <a:pt x="12182" y="18632"/>
                    <a:pt x="12182" y="18632"/>
                    <a:pt x="12182" y="18632"/>
                  </a:cubicBezTo>
                  <a:cubicBezTo>
                    <a:pt x="12182" y="18161"/>
                    <a:pt x="12182" y="18161"/>
                    <a:pt x="12182" y="18161"/>
                  </a:cubicBezTo>
                  <a:cubicBezTo>
                    <a:pt x="11960" y="18312"/>
                    <a:pt x="11960" y="18312"/>
                    <a:pt x="11960" y="18312"/>
                  </a:cubicBezTo>
                  <a:cubicBezTo>
                    <a:pt x="11713" y="17842"/>
                    <a:pt x="11713" y="17842"/>
                    <a:pt x="11713" y="17842"/>
                  </a:cubicBezTo>
                  <a:cubicBezTo>
                    <a:pt x="12182" y="17690"/>
                    <a:pt x="12182" y="17690"/>
                    <a:pt x="12182" y="17690"/>
                  </a:cubicBezTo>
                  <a:cubicBezTo>
                    <a:pt x="12182" y="17219"/>
                    <a:pt x="12182" y="17219"/>
                    <a:pt x="12182" y="17219"/>
                  </a:cubicBezTo>
                  <a:cubicBezTo>
                    <a:pt x="11491" y="17531"/>
                    <a:pt x="11491" y="17531"/>
                    <a:pt x="11491" y="17531"/>
                  </a:cubicBezTo>
                  <a:cubicBezTo>
                    <a:pt x="11035" y="17219"/>
                    <a:pt x="11035" y="17219"/>
                    <a:pt x="11035" y="17219"/>
                  </a:cubicBezTo>
                  <a:cubicBezTo>
                    <a:pt x="12182" y="16757"/>
                    <a:pt x="12182" y="16757"/>
                    <a:pt x="12182" y="16757"/>
                  </a:cubicBezTo>
                  <a:cubicBezTo>
                    <a:pt x="12182" y="16278"/>
                    <a:pt x="12182" y="16278"/>
                    <a:pt x="12182" y="16278"/>
                  </a:cubicBezTo>
                  <a:cubicBezTo>
                    <a:pt x="10800" y="16908"/>
                    <a:pt x="10800" y="16908"/>
                    <a:pt x="10800" y="16908"/>
                  </a:cubicBezTo>
                  <a:cubicBezTo>
                    <a:pt x="10578" y="16438"/>
                    <a:pt x="10578" y="16438"/>
                    <a:pt x="10578" y="16438"/>
                  </a:cubicBezTo>
                  <a:cubicBezTo>
                    <a:pt x="12182" y="15807"/>
                    <a:pt x="12182" y="15807"/>
                    <a:pt x="12182" y="15807"/>
                  </a:cubicBezTo>
                  <a:cubicBezTo>
                    <a:pt x="12182" y="15336"/>
                    <a:pt x="12182" y="15336"/>
                    <a:pt x="12182" y="15336"/>
                  </a:cubicBezTo>
                  <a:cubicBezTo>
                    <a:pt x="10343" y="16126"/>
                    <a:pt x="10343" y="16126"/>
                    <a:pt x="10343" y="16126"/>
                  </a:cubicBezTo>
                  <a:cubicBezTo>
                    <a:pt x="10121" y="15807"/>
                    <a:pt x="10121" y="15807"/>
                    <a:pt x="10121" y="15807"/>
                  </a:cubicBezTo>
                  <a:cubicBezTo>
                    <a:pt x="12182" y="15033"/>
                    <a:pt x="12182" y="15033"/>
                    <a:pt x="12182" y="15033"/>
                  </a:cubicBezTo>
                  <a:cubicBezTo>
                    <a:pt x="12182" y="14563"/>
                    <a:pt x="12182" y="14563"/>
                    <a:pt x="12182" y="14563"/>
                  </a:cubicBezTo>
                  <a:cubicBezTo>
                    <a:pt x="9652" y="15504"/>
                    <a:pt x="9652" y="15504"/>
                    <a:pt x="9652" y="15504"/>
                  </a:cubicBezTo>
                  <a:cubicBezTo>
                    <a:pt x="9430" y="15033"/>
                    <a:pt x="9430" y="15033"/>
                    <a:pt x="9430" y="15033"/>
                  </a:cubicBezTo>
                  <a:cubicBezTo>
                    <a:pt x="12182" y="14092"/>
                    <a:pt x="12182" y="14092"/>
                    <a:pt x="12182" y="14092"/>
                  </a:cubicBezTo>
                  <a:cubicBezTo>
                    <a:pt x="12182" y="13621"/>
                    <a:pt x="12182" y="13621"/>
                    <a:pt x="12182" y="13621"/>
                  </a:cubicBezTo>
                  <a:cubicBezTo>
                    <a:pt x="9195" y="14714"/>
                    <a:pt x="9195" y="14714"/>
                    <a:pt x="9195" y="14714"/>
                  </a:cubicBezTo>
                  <a:cubicBezTo>
                    <a:pt x="8961" y="14403"/>
                    <a:pt x="8961" y="14403"/>
                    <a:pt x="8961" y="14403"/>
                  </a:cubicBezTo>
                  <a:cubicBezTo>
                    <a:pt x="12182" y="13150"/>
                    <a:pt x="12182" y="13150"/>
                    <a:pt x="12182" y="13150"/>
                  </a:cubicBezTo>
                  <a:cubicBezTo>
                    <a:pt x="12182" y="12679"/>
                    <a:pt x="12182" y="12679"/>
                    <a:pt x="12182" y="12679"/>
                  </a:cubicBezTo>
                  <a:cubicBezTo>
                    <a:pt x="8739" y="13932"/>
                    <a:pt x="8739" y="13932"/>
                    <a:pt x="8739" y="13932"/>
                  </a:cubicBezTo>
                  <a:cubicBezTo>
                    <a:pt x="8282" y="13621"/>
                    <a:pt x="8282" y="13621"/>
                    <a:pt x="8282" y="13621"/>
                  </a:cubicBezTo>
                  <a:cubicBezTo>
                    <a:pt x="12182" y="12208"/>
                    <a:pt x="12182" y="12208"/>
                    <a:pt x="12182" y="12208"/>
                  </a:cubicBezTo>
                  <a:cubicBezTo>
                    <a:pt x="12182" y="10956"/>
                    <a:pt x="12182" y="10956"/>
                    <a:pt x="12182" y="10956"/>
                  </a:cubicBezTo>
                  <a:cubicBezTo>
                    <a:pt x="7591" y="12528"/>
                    <a:pt x="7591" y="12528"/>
                    <a:pt x="7591" y="12528"/>
                  </a:cubicBezTo>
                  <a:cubicBezTo>
                    <a:pt x="7356" y="12208"/>
                    <a:pt x="7356" y="12208"/>
                    <a:pt x="7356" y="12208"/>
                  </a:cubicBezTo>
                  <a:cubicBezTo>
                    <a:pt x="12182" y="10493"/>
                    <a:pt x="12182" y="10493"/>
                    <a:pt x="12182" y="10493"/>
                  </a:cubicBezTo>
                  <a:cubicBezTo>
                    <a:pt x="12182" y="10022"/>
                    <a:pt x="12182" y="10022"/>
                    <a:pt x="12182" y="10022"/>
                  </a:cubicBezTo>
                  <a:cubicBezTo>
                    <a:pt x="11713" y="10174"/>
                    <a:pt x="11713" y="10174"/>
                    <a:pt x="11713" y="10174"/>
                  </a:cubicBezTo>
                  <a:cubicBezTo>
                    <a:pt x="11491" y="9863"/>
                    <a:pt x="11491" y="9863"/>
                    <a:pt x="11491" y="9863"/>
                  </a:cubicBezTo>
                  <a:cubicBezTo>
                    <a:pt x="12182" y="9551"/>
                    <a:pt x="12182" y="9551"/>
                    <a:pt x="12182" y="9551"/>
                  </a:cubicBezTo>
                  <a:cubicBezTo>
                    <a:pt x="12182" y="9081"/>
                    <a:pt x="12182" y="9081"/>
                    <a:pt x="12182" y="9081"/>
                  </a:cubicBezTo>
                  <a:cubicBezTo>
                    <a:pt x="11269" y="9551"/>
                    <a:pt x="11269" y="9551"/>
                    <a:pt x="11269" y="9551"/>
                  </a:cubicBezTo>
                  <a:cubicBezTo>
                    <a:pt x="11035" y="9081"/>
                    <a:pt x="11035" y="9081"/>
                    <a:pt x="11035" y="9081"/>
                  </a:cubicBezTo>
                  <a:cubicBezTo>
                    <a:pt x="12182" y="8610"/>
                    <a:pt x="12182" y="8610"/>
                    <a:pt x="12182" y="8610"/>
                  </a:cubicBezTo>
                  <a:cubicBezTo>
                    <a:pt x="12405" y="8450"/>
                    <a:pt x="12405" y="8299"/>
                    <a:pt x="12639" y="8139"/>
                  </a:cubicBezTo>
                  <a:cubicBezTo>
                    <a:pt x="10578" y="8769"/>
                    <a:pt x="10578" y="8769"/>
                    <a:pt x="10578" y="8769"/>
                  </a:cubicBezTo>
                  <a:cubicBezTo>
                    <a:pt x="10343" y="8450"/>
                    <a:pt x="10343" y="8450"/>
                    <a:pt x="10343" y="8450"/>
                  </a:cubicBezTo>
                  <a:cubicBezTo>
                    <a:pt x="18156" y="5633"/>
                    <a:pt x="18156" y="5633"/>
                    <a:pt x="18156" y="5633"/>
                  </a:cubicBezTo>
                  <a:cubicBezTo>
                    <a:pt x="18391" y="5944"/>
                    <a:pt x="18391" y="5944"/>
                    <a:pt x="18391" y="5944"/>
                  </a:cubicBezTo>
                  <a:cubicBezTo>
                    <a:pt x="14244" y="7517"/>
                    <a:pt x="14244" y="7517"/>
                    <a:pt x="14244" y="7517"/>
                  </a:cubicBezTo>
                  <a:cubicBezTo>
                    <a:pt x="15392" y="7517"/>
                    <a:pt x="15392" y="7517"/>
                    <a:pt x="15392" y="7517"/>
                  </a:cubicBezTo>
                  <a:cubicBezTo>
                    <a:pt x="18848" y="6264"/>
                    <a:pt x="18848" y="6264"/>
                    <a:pt x="18848" y="6264"/>
                  </a:cubicBezTo>
                  <a:cubicBezTo>
                    <a:pt x="19070" y="6575"/>
                    <a:pt x="19070" y="6575"/>
                    <a:pt x="19070" y="6575"/>
                  </a:cubicBezTo>
                  <a:cubicBezTo>
                    <a:pt x="16774" y="7517"/>
                    <a:pt x="16774" y="7517"/>
                    <a:pt x="16774" y="7517"/>
                  </a:cubicBezTo>
                  <a:cubicBezTo>
                    <a:pt x="17922" y="7517"/>
                    <a:pt x="17922" y="7517"/>
                    <a:pt x="17922" y="7517"/>
                  </a:cubicBezTo>
                  <a:cubicBezTo>
                    <a:pt x="19304" y="7046"/>
                    <a:pt x="19304" y="7046"/>
                    <a:pt x="19304" y="7046"/>
                  </a:cubicBezTo>
                  <a:cubicBezTo>
                    <a:pt x="19539" y="7357"/>
                    <a:pt x="19539" y="7357"/>
                    <a:pt x="19539" y="7357"/>
                  </a:cubicBezTo>
                  <a:cubicBezTo>
                    <a:pt x="19304" y="7517"/>
                    <a:pt x="19304" y="7517"/>
                    <a:pt x="19304" y="7517"/>
                  </a:cubicBezTo>
                  <a:cubicBezTo>
                    <a:pt x="21600" y="7517"/>
                    <a:pt x="21600" y="7517"/>
                    <a:pt x="21600" y="7517"/>
                  </a:cubicBezTo>
                  <a:cubicBezTo>
                    <a:pt x="21600" y="7357"/>
                    <a:pt x="21600" y="7357"/>
                    <a:pt x="21600" y="7357"/>
                  </a:cubicBezTo>
                  <a:cubicBezTo>
                    <a:pt x="16083" y="0"/>
                    <a:pt x="16083" y="0"/>
                    <a:pt x="16083" y="0"/>
                  </a:cubicBezTo>
                  <a:lnTo>
                    <a:pt x="6900" y="12057"/>
                  </a:lnTo>
                </a:path>
              </a:pathLst>
            </a:custGeom>
            <a:solidFill>
              <a:srgbClr val="E1E6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381337" y="147434"/>
              <a:ext cx="342236" cy="20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3" y="0"/>
                  </a:moveTo>
                  <a:lnTo>
                    <a:pt x="0" y="17598"/>
                  </a:lnTo>
                  <a:lnTo>
                    <a:pt x="976" y="21600"/>
                  </a:lnTo>
                  <a:lnTo>
                    <a:pt x="21600" y="4002"/>
                  </a:lnTo>
                  <a:lnTo>
                    <a:pt x="2012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530555" y="210093"/>
              <a:ext cx="27960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0"/>
                  </a:moveTo>
                  <a:lnTo>
                    <a:pt x="0" y="19452"/>
                  </a:lnTo>
                  <a:lnTo>
                    <a:pt x="1193" y="21600"/>
                  </a:lnTo>
                  <a:lnTo>
                    <a:pt x="21600" y="2148"/>
                  </a:lnTo>
                  <a:lnTo>
                    <a:pt x="2098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366599" y="357527"/>
              <a:ext cx="226176" cy="24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00" y="0"/>
                  </a:moveTo>
                  <a:lnTo>
                    <a:pt x="0" y="6988"/>
                  </a:lnTo>
                  <a:lnTo>
                    <a:pt x="8200" y="21600"/>
                  </a:lnTo>
                  <a:lnTo>
                    <a:pt x="21600" y="14649"/>
                  </a:lnTo>
                  <a:lnTo>
                    <a:pt x="134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552662" y="241422"/>
              <a:ext cx="272231" cy="16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03" y="0"/>
                  </a:moveTo>
                  <a:lnTo>
                    <a:pt x="0" y="18506"/>
                  </a:lnTo>
                  <a:lnTo>
                    <a:pt x="630" y="21600"/>
                  </a:lnTo>
                  <a:lnTo>
                    <a:pt x="21600" y="2044"/>
                  </a:lnTo>
                  <a:lnTo>
                    <a:pt x="21003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569242" y="280124"/>
              <a:ext cx="272233" cy="15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1" y="0"/>
                  </a:moveTo>
                  <a:cubicBezTo>
                    <a:pt x="0" y="19399"/>
                    <a:pt x="0" y="19399"/>
                    <a:pt x="0" y="19399"/>
                  </a:cubicBezTo>
                  <a:cubicBezTo>
                    <a:pt x="629" y="21600"/>
                    <a:pt x="629" y="21600"/>
                    <a:pt x="629" y="21600"/>
                  </a:cubicBezTo>
                  <a:cubicBezTo>
                    <a:pt x="6162" y="17257"/>
                    <a:pt x="6162" y="17257"/>
                    <a:pt x="6162" y="17257"/>
                  </a:cubicBezTo>
                  <a:cubicBezTo>
                    <a:pt x="6791" y="14014"/>
                    <a:pt x="8613" y="12972"/>
                    <a:pt x="10469" y="12972"/>
                  </a:cubicBezTo>
                  <a:cubicBezTo>
                    <a:pt x="21600" y="2143"/>
                    <a:pt x="21600" y="2143"/>
                    <a:pt x="21600" y="2143"/>
                  </a:cubicBezTo>
                  <a:cubicBezTo>
                    <a:pt x="20971" y="0"/>
                    <a:pt x="20971" y="0"/>
                    <a:pt x="20971" y="0"/>
                  </a:cubicBez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91349" y="311454"/>
              <a:ext cx="272231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15413"/>
                  </a:moveTo>
                  <a:cubicBezTo>
                    <a:pt x="0" y="18506"/>
                    <a:pt x="0" y="18506"/>
                    <a:pt x="0" y="18506"/>
                  </a:cubicBezTo>
                  <a:cubicBezTo>
                    <a:pt x="630" y="21600"/>
                    <a:pt x="630" y="21600"/>
                    <a:pt x="630" y="21600"/>
                  </a:cubicBezTo>
                  <a:cubicBezTo>
                    <a:pt x="3086" y="18506"/>
                    <a:pt x="3086" y="18506"/>
                    <a:pt x="3086" y="18506"/>
                  </a:cubicBezTo>
                  <a:cubicBezTo>
                    <a:pt x="3086" y="16462"/>
                    <a:pt x="3086" y="16462"/>
                    <a:pt x="3086" y="16462"/>
                  </a:cubicBezTo>
                  <a:cubicBezTo>
                    <a:pt x="3086" y="16462"/>
                    <a:pt x="3086" y="16462"/>
                    <a:pt x="3086" y="15413"/>
                  </a:cubicBezTo>
                  <a:lnTo>
                    <a:pt x="21003" y="0"/>
                  </a:lnTo>
                  <a:cubicBezTo>
                    <a:pt x="11712" y="8231"/>
                    <a:pt x="11712" y="8231"/>
                    <a:pt x="11712" y="8231"/>
                  </a:cubicBezTo>
                  <a:cubicBezTo>
                    <a:pt x="15429" y="8231"/>
                    <a:pt x="15429" y="8231"/>
                    <a:pt x="15429" y="8231"/>
                  </a:cubicBezTo>
                  <a:cubicBezTo>
                    <a:pt x="21600" y="2044"/>
                    <a:pt x="21600" y="2044"/>
                    <a:pt x="21600" y="2044"/>
                  </a:cubicBezTo>
                  <a:cubicBezTo>
                    <a:pt x="21003" y="0"/>
                    <a:pt x="21003" y="0"/>
                    <a:pt x="21003" y="0"/>
                  </a:cubicBezTo>
                  <a:lnTo>
                    <a:pt x="3086" y="15413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607928" y="350156"/>
              <a:ext cx="272232" cy="15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" y="17303"/>
                  </a:moveTo>
                  <a:lnTo>
                    <a:pt x="0" y="19452"/>
                  </a:lnTo>
                  <a:lnTo>
                    <a:pt x="596" y="21600"/>
                  </a:lnTo>
                  <a:lnTo>
                    <a:pt x="1855" y="20555"/>
                  </a:lnTo>
                  <a:lnTo>
                    <a:pt x="1855" y="17303"/>
                  </a:lnTo>
                  <a:close/>
                  <a:moveTo>
                    <a:pt x="20971" y="0"/>
                  </a:moveTo>
                  <a:lnTo>
                    <a:pt x="17260" y="3252"/>
                  </a:lnTo>
                  <a:lnTo>
                    <a:pt x="20971" y="3252"/>
                  </a:lnTo>
                  <a:lnTo>
                    <a:pt x="21600" y="2148"/>
                  </a:lnTo>
                  <a:lnTo>
                    <a:pt x="20971" y="0"/>
                  </a:lnTo>
                  <a:close/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607928" y="475475"/>
              <a:ext cx="23532" cy="3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0800"/>
                  </a:lnTo>
                  <a:lnTo>
                    <a:pt x="6943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825309" y="350156"/>
              <a:ext cx="54850" cy="2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67" y="0"/>
                  </a:moveTo>
                  <a:lnTo>
                    <a:pt x="0" y="21600"/>
                  </a:lnTo>
                  <a:lnTo>
                    <a:pt x="18467" y="21600"/>
                  </a:lnTo>
                  <a:lnTo>
                    <a:pt x="21600" y="14271"/>
                  </a:lnTo>
                  <a:lnTo>
                    <a:pt x="18467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467920" y="521547"/>
              <a:ext cx="163542" cy="10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467920" y="521547"/>
              <a:ext cx="163542" cy="100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8208"/>
                  </a:lnTo>
                  <a:lnTo>
                    <a:pt x="1050" y="21600"/>
                  </a:lnTo>
                  <a:lnTo>
                    <a:pt x="21600" y="4909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499238" y="606322"/>
              <a:ext cx="132224" cy="8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499238" y="606322"/>
              <a:ext cx="132224" cy="86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701"/>
                  </a:lnTo>
                  <a:lnTo>
                    <a:pt x="2529" y="21600"/>
                  </a:lnTo>
                  <a:lnTo>
                    <a:pt x="21600" y="59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521345" y="654239"/>
              <a:ext cx="108278" cy="7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521345" y="654239"/>
              <a:ext cx="108278" cy="7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7303"/>
                  </a:lnTo>
                  <a:lnTo>
                    <a:pt x="1572" y="21600"/>
                  </a:lnTo>
                  <a:lnTo>
                    <a:pt x="21600" y="650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537924" y="700313"/>
              <a:ext cx="93537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537924" y="700313"/>
              <a:ext cx="93537" cy="6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4400"/>
                  </a:lnTo>
                  <a:lnTo>
                    <a:pt x="1743" y="21600"/>
                  </a:lnTo>
                  <a:lnTo>
                    <a:pt x="21600" y="7200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561873" y="748229"/>
              <a:ext cx="69591" cy="5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561873" y="748229"/>
              <a:ext cx="69591" cy="5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5286"/>
                  </a:lnTo>
                  <a:lnTo>
                    <a:pt x="2328" y="21600"/>
                  </a:lnTo>
                  <a:lnTo>
                    <a:pt x="21600" y="5982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576611" y="785088"/>
              <a:ext cx="54848" cy="5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76611" y="785088"/>
              <a:ext cx="54848" cy="5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366"/>
                  </a:lnTo>
                  <a:lnTo>
                    <a:pt x="2991" y="21600"/>
                  </a:lnTo>
                  <a:lnTo>
                    <a:pt x="21600" y="9234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91349" y="833004"/>
              <a:ext cx="38277" cy="3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591349" y="833004"/>
              <a:ext cx="38277" cy="3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913"/>
                  </a:lnTo>
                  <a:lnTo>
                    <a:pt x="8594" y="21600"/>
                  </a:lnTo>
                  <a:lnTo>
                    <a:pt x="21600" y="12913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0"/>
                  </a:lnTo>
                </a:path>
              </a:pathLst>
            </a:custGeom>
            <a:solidFill>
              <a:srgbClr val="E6E9E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832677" y="1241197"/>
              <a:ext cx="16148" cy="1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solidFill>
              <a:srgbClr val="D8DC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615297" y="879076"/>
              <a:ext cx="16158" cy="3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615297" y="879076"/>
              <a:ext cx="16158" cy="3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5254"/>
                  </a:lnTo>
                  <a:lnTo>
                    <a:pt x="11368" y="21600"/>
                  </a:lnTo>
                  <a:lnTo>
                    <a:pt x="21600" y="16346"/>
                  </a:lnTo>
                  <a:lnTo>
                    <a:pt x="21600" y="0"/>
                  </a:lnTo>
                </a:path>
              </a:pathLst>
            </a:custGeom>
            <a:solidFill>
              <a:srgbClr val="364C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948737" y="210093"/>
              <a:ext cx="622253" cy="163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0"/>
                  </a:moveTo>
                  <a:cubicBezTo>
                    <a:pt x="2435" y="0"/>
                    <a:pt x="2435" y="0"/>
                    <a:pt x="2435" y="0"/>
                  </a:cubicBezTo>
                  <a:cubicBezTo>
                    <a:pt x="1087" y="0"/>
                    <a:pt x="0" y="4088"/>
                    <a:pt x="0" y="8231"/>
                  </a:cubicBezTo>
                  <a:cubicBezTo>
                    <a:pt x="0" y="20550"/>
                    <a:pt x="0" y="20550"/>
                    <a:pt x="0" y="2055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51" y="21600"/>
                    <a:pt x="551" y="21600"/>
                    <a:pt x="551" y="21600"/>
                  </a:cubicBezTo>
                  <a:cubicBezTo>
                    <a:pt x="551" y="18506"/>
                    <a:pt x="551" y="18506"/>
                    <a:pt x="551" y="18506"/>
                  </a:cubicBezTo>
                  <a:cubicBezTo>
                    <a:pt x="551" y="14363"/>
                    <a:pt x="1624" y="10275"/>
                    <a:pt x="2711" y="10275"/>
                  </a:cubicBezTo>
                  <a:cubicBezTo>
                    <a:pt x="19179" y="10275"/>
                    <a:pt x="19179" y="10275"/>
                    <a:pt x="19179" y="10275"/>
                  </a:cubicBezTo>
                  <a:cubicBezTo>
                    <a:pt x="20252" y="10275"/>
                    <a:pt x="21339" y="14363"/>
                    <a:pt x="21339" y="18506"/>
                  </a:cubicBezTo>
                  <a:cubicBezTo>
                    <a:pt x="21339" y="21600"/>
                    <a:pt x="21339" y="21600"/>
                    <a:pt x="2133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8231"/>
                    <a:pt x="21600" y="8231"/>
                    <a:pt x="21600" y="8231"/>
                  </a:cubicBezTo>
                  <a:cubicBezTo>
                    <a:pt x="21600" y="4088"/>
                    <a:pt x="20788" y="0"/>
                    <a:pt x="1944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630035" y="436773"/>
              <a:ext cx="1267026" cy="80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0" y="1663"/>
                    <a:pt x="0" y="1663"/>
                    <a:pt x="0" y="1663"/>
                  </a:cubicBezTo>
                  <a:cubicBezTo>
                    <a:pt x="0" y="2288"/>
                    <a:pt x="0" y="2288"/>
                    <a:pt x="0" y="2288"/>
                  </a:cubicBezTo>
                  <a:cubicBezTo>
                    <a:pt x="0" y="2902"/>
                    <a:pt x="0" y="2902"/>
                    <a:pt x="0" y="2902"/>
                  </a:cubicBezTo>
                  <a:cubicBezTo>
                    <a:pt x="0" y="4566"/>
                    <a:pt x="0" y="4566"/>
                    <a:pt x="0" y="4566"/>
                  </a:cubicBezTo>
                  <a:cubicBezTo>
                    <a:pt x="0" y="5191"/>
                    <a:pt x="0" y="5191"/>
                    <a:pt x="0" y="5191"/>
                  </a:cubicBezTo>
                  <a:cubicBezTo>
                    <a:pt x="0" y="5816"/>
                    <a:pt x="0" y="5816"/>
                    <a:pt x="0" y="5816"/>
                  </a:cubicBezTo>
                  <a:cubicBezTo>
                    <a:pt x="0" y="6441"/>
                    <a:pt x="0" y="6441"/>
                    <a:pt x="0" y="6441"/>
                  </a:cubicBezTo>
                  <a:cubicBezTo>
                    <a:pt x="0" y="7066"/>
                    <a:pt x="0" y="7066"/>
                    <a:pt x="0" y="7066"/>
                  </a:cubicBezTo>
                  <a:cubicBezTo>
                    <a:pt x="0" y="7691"/>
                    <a:pt x="0" y="7691"/>
                    <a:pt x="0" y="7691"/>
                  </a:cubicBezTo>
                  <a:cubicBezTo>
                    <a:pt x="0" y="8316"/>
                    <a:pt x="0" y="8316"/>
                    <a:pt x="0" y="8316"/>
                  </a:cubicBezTo>
                  <a:cubicBezTo>
                    <a:pt x="0" y="8718"/>
                    <a:pt x="0" y="8718"/>
                    <a:pt x="0" y="8718"/>
                  </a:cubicBezTo>
                  <a:cubicBezTo>
                    <a:pt x="0" y="9343"/>
                    <a:pt x="0" y="9343"/>
                    <a:pt x="0" y="9343"/>
                  </a:cubicBezTo>
                  <a:cubicBezTo>
                    <a:pt x="0" y="9968"/>
                    <a:pt x="0" y="9968"/>
                    <a:pt x="0" y="9968"/>
                  </a:cubicBezTo>
                  <a:cubicBezTo>
                    <a:pt x="0" y="10605"/>
                    <a:pt x="0" y="10605"/>
                    <a:pt x="0" y="10605"/>
                  </a:cubicBezTo>
                  <a:cubicBezTo>
                    <a:pt x="0" y="11219"/>
                    <a:pt x="0" y="11219"/>
                    <a:pt x="0" y="11219"/>
                  </a:cubicBezTo>
                  <a:cubicBezTo>
                    <a:pt x="0" y="11844"/>
                    <a:pt x="0" y="11844"/>
                    <a:pt x="0" y="11844"/>
                  </a:cubicBezTo>
                  <a:cubicBezTo>
                    <a:pt x="0" y="12469"/>
                    <a:pt x="0" y="12469"/>
                    <a:pt x="0" y="12469"/>
                  </a:cubicBezTo>
                  <a:cubicBezTo>
                    <a:pt x="0" y="13094"/>
                    <a:pt x="0" y="13094"/>
                    <a:pt x="0" y="13094"/>
                  </a:cubicBezTo>
                  <a:cubicBezTo>
                    <a:pt x="0" y="17034"/>
                    <a:pt x="0" y="17034"/>
                    <a:pt x="0" y="17034"/>
                  </a:cubicBezTo>
                  <a:cubicBezTo>
                    <a:pt x="0" y="17459"/>
                    <a:pt x="0" y="17459"/>
                    <a:pt x="0" y="17459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0" y="19948"/>
                    <a:pt x="0" y="19948"/>
                    <a:pt x="0" y="19948"/>
                  </a:cubicBezTo>
                  <a:cubicBezTo>
                    <a:pt x="0" y="18285"/>
                    <a:pt x="0" y="18285"/>
                    <a:pt x="0" y="18285"/>
                  </a:cubicBezTo>
                  <a:cubicBezTo>
                    <a:pt x="790" y="19323"/>
                    <a:pt x="1587" y="20573"/>
                    <a:pt x="2249" y="21600"/>
                  </a:cubicBezTo>
                  <a:cubicBezTo>
                    <a:pt x="3445" y="21600"/>
                    <a:pt x="3445" y="21600"/>
                    <a:pt x="3445" y="21600"/>
                  </a:cubicBezTo>
                  <a:cubicBezTo>
                    <a:pt x="3708" y="21600"/>
                    <a:pt x="3708" y="21600"/>
                    <a:pt x="3708" y="21600"/>
                  </a:cubicBezTo>
                  <a:cubicBezTo>
                    <a:pt x="19216" y="21600"/>
                    <a:pt x="19216" y="21600"/>
                    <a:pt x="19216" y="21600"/>
                  </a:cubicBezTo>
                  <a:cubicBezTo>
                    <a:pt x="21600" y="17872"/>
                    <a:pt x="21600" y="17872"/>
                    <a:pt x="21600" y="17872"/>
                  </a:cubicBezTo>
                  <a:cubicBezTo>
                    <a:pt x="21600" y="10180"/>
                    <a:pt x="21600" y="10180"/>
                    <a:pt x="21600" y="10180"/>
                  </a:cubicBezTo>
                  <a:cubicBezTo>
                    <a:pt x="13387" y="10180"/>
                    <a:pt x="13387" y="10180"/>
                    <a:pt x="13387" y="10180"/>
                  </a:cubicBezTo>
                  <a:cubicBezTo>
                    <a:pt x="13387" y="10806"/>
                    <a:pt x="13387" y="10806"/>
                    <a:pt x="13387" y="10806"/>
                  </a:cubicBezTo>
                  <a:cubicBezTo>
                    <a:pt x="13117" y="10806"/>
                    <a:pt x="13117" y="10806"/>
                    <a:pt x="13117" y="10806"/>
                  </a:cubicBezTo>
                  <a:cubicBezTo>
                    <a:pt x="12988" y="12670"/>
                    <a:pt x="11928" y="14132"/>
                    <a:pt x="10732" y="14132"/>
                  </a:cubicBezTo>
                  <a:cubicBezTo>
                    <a:pt x="9409" y="14132"/>
                    <a:pt x="8348" y="12670"/>
                    <a:pt x="8213" y="10806"/>
                  </a:cubicBezTo>
                  <a:cubicBezTo>
                    <a:pt x="7950" y="10806"/>
                    <a:pt x="7950" y="10806"/>
                    <a:pt x="7950" y="10806"/>
                  </a:cubicBezTo>
                  <a:cubicBezTo>
                    <a:pt x="7950" y="10180"/>
                    <a:pt x="7950" y="10180"/>
                    <a:pt x="7950" y="10180"/>
                  </a:cubicBezTo>
                  <a:cubicBezTo>
                    <a:pt x="0" y="10180"/>
                    <a:pt x="0" y="10180"/>
                    <a:pt x="0" y="101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630035" y="436773"/>
              <a:ext cx="1267026" cy="38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24"/>
                  </a:moveTo>
                  <a:lnTo>
                    <a:pt x="13387" y="19824"/>
                  </a:lnTo>
                  <a:lnTo>
                    <a:pt x="13387" y="21600"/>
                  </a:lnTo>
                  <a:lnTo>
                    <a:pt x="21600" y="21600"/>
                  </a:lnTo>
                  <a:lnTo>
                    <a:pt x="21600" y="19824"/>
                  </a:lnTo>
                  <a:close/>
                  <a:moveTo>
                    <a:pt x="0" y="0"/>
                  </a:moveTo>
                  <a:lnTo>
                    <a:pt x="0" y="21600"/>
                  </a:lnTo>
                  <a:lnTo>
                    <a:pt x="7950" y="21600"/>
                  </a:lnTo>
                  <a:lnTo>
                    <a:pt x="7950" y="19824"/>
                  </a:lnTo>
                  <a:lnTo>
                    <a:pt x="0" y="19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1416659" y="785088"/>
              <a:ext cx="482243" cy="30920"/>
            </a:xfrm>
            <a:prstGeom prst="rect">
              <a:avLst/>
            </a:pr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630035" y="436773"/>
              <a:ext cx="467506" cy="38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24"/>
                  </a:lnTo>
                  <a:lnTo>
                    <a:pt x="0" y="19824"/>
                  </a:lnTo>
                  <a:lnTo>
                    <a:pt x="0" y="0"/>
                  </a:lnTo>
                </a:path>
              </a:pathLst>
            </a:custGeom>
            <a:solidFill>
              <a:srgbClr val="28374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630035" y="374113"/>
              <a:ext cx="1267026" cy="41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40" y="0"/>
                  </a:moveTo>
                  <a:cubicBezTo>
                    <a:pt x="16035" y="0"/>
                    <a:pt x="16035" y="0"/>
                    <a:pt x="16035" y="0"/>
                  </a:cubicBezTo>
                  <a:cubicBezTo>
                    <a:pt x="15906" y="0"/>
                    <a:pt x="15906" y="0"/>
                    <a:pt x="15906" y="0"/>
                  </a:cubicBezTo>
                  <a:cubicBezTo>
                    <a:pt x="5701" y="0"/>
                    <a:pt x="5701" y="0"/>
                    <a:pt x="5701" y="0"/>
                  </a:cubicBezTo>
                  <a:cubicBezTo>
                    <a:pt x="5430" y="0"/>
                    <a:pt x="5430" y="0"/>
                    <a:pt x="5430" y="0"/>
                  </a:cubicBezTo>
                  <a:cubicBezTo>
                    <a:pt x="4106" y="0"/>
                    <a:pt x="4106" y="0"/>
                    <a:pt x="4106" y="0"/>
                  </a:cubicBezTo>
                  <a:cubicBezTo>
                    <a:pt x="3309" y="0"/>
                    <a:pt x="3309" y="0"/>
                    <a:pt x="3309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1850" y="0"/>
                    <a:pt x="1850" y="0"/>
                    <a:pt x="1850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790" y="0"/>
                    <a:pt x="399" y="394"/>
                    <a:pt x="263" y="1621"/>
                  </a:cubicBezTo>
                  <a:cubicBezTo>
                    <a:pt x="128" y="2037"/>
                    <a:pt x="128" y="2432"/>
                    <a:pt x="0" y="2848"/>
                  </a:cubicBezTo>
                  <a:cubicBezTo>
                    <a:pt x="0" y="3264"/>
                    <a:pt x="0" y="3264"/>
                    <a:pt x="0" y="326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950" y="21600"/>
                    <a:pt x="7950" y="21600"/>
                    <a:pt x="7950" y="21600"/>
                  </a:cubicBezTo>
                  <a:cubicBezTo>
                    <a:pt x="7950" y="19168"/>
                    <a:pt x="7950" y="19168"/>
                    <a:pt x="7950" y="19168"/>
                  </a:cubicBezTo>
                  <a:cubicBezTo>
                    <a:pt x="13387" y="19168"/>
                    <a:pt x="13387" y="19168"/>
                    <a:pt x="13387" y="19168"/>
                  </a:cubicBezTo>
                  <a:cubicBezTo>
                    <a:pt x="13387" y="21600"/>
                    <a:pt x="13387" y="21600"/>
                    <a:pt x="13387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3264"/>
                    <a:pt x="21600" y="3264"/>
                    <a:pt x="21600" y="3264"/>
                  </a:cubicBezTo>
                  <a:cubicBezTo>
                    <a:pt x="21600" y="1621"/>
                    <a:pt x="21201" y="0"/>
                    <a:pt x="20540" y="0"/>
                  </a:cubicBezTo>
                </a:path>
              </a:pathLst>
            </a:custGeom>
            <a:solidFill>
              <a:srgbClr val="C9334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C9394A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1112694" y="840375"/>
              <a:ext cx="286971" cy="12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96" y="12105"/>
                    <a:pt x="5267" y="21600"/>
                    <a:pt x="11098" y="21600"/>
                  </a:cubicBezTo>
                  <a:cubicBezTo>
                    <a:pt x="16365" y="21600"/>
                    <a:pt x="21036" y="12105"/>
                    <a:pt x="21600" y="0"/>
                  </a:cubicBezTo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E8BF7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1097956" y="739014"/>
              <a:ext cx="318289" cy="100947"/>
            </a:xfrm>
            <a:prstGeom prst="rect">
              <a:avLst/>
            </a:prstGeom>
            <a:solidFill>
              <a:srgbClr val="FF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630035" y="1120500"/>
              <a:ext cx="132223" cy="12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0836"/>
                    <a:pt x="0" y="10836"/>
                    <a:pt x="0" y="10836"/>
                  </a:cubicBezTo>
                  <a:cubicBezTo>
                    <a:pt x="0" y="16291"/>
                    <a:pt x="5058" y="21600"/>
                    <a:pt x="10185" y="21600"/>
                  </a:cubicBezTo>
                  <a:cubicBezTo>
                    <a:pt x="11415" y="21600"/>
                    <a:pt x="11415" y="21600"/>
                    <a:pt x="1141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5243" y="14909"/>
                    <a:pt x="7587" y="6764"/>
                    <a:pt x="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1759310" y="1105757"/>
              <a:ext cx="139595" cy="1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1993" y="21600"/>
                    <a:pt x="11993" y="21600"/>
                    <a:pt x="11993" y="21600"/>
                  </a:cubicBezTo>
                  <a:cubicBezTo>
                    <a:pt x="17989" y="21600"/>
                    <a:pt x="21600" y="18043"/>
                    <a:pt x="21600" y="12029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rgbClr val="6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solidFill>
                    <a:srgbClr val="808080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endParaRPr/>
            </a:p>
          </p:txBody>
        </p:sp>
      </p:grpSp>
      <p:grpSp>
        <p:nvGrpSpPr>
          <p:cNvPr id="1432" name="Group 1432"/>
          <p:cNvGrpSpPr/>
          <p:nvPr/>
        </p:nvGrpSpPr>
        <p:grpSpPr>
          <a:xfrm>
            <a:off x="5971233" y="1743343"/>
            <a:ext cx="1484499" cy="1861190"/>
            <a:chOff x="-1" y="-2"/>
            <a:chExt cx="1484498" cy="1861189"/>
          </a:xfrm>
        </p:grpSpPr>
        <p:sp>
          <p:nvSpPr>
            <p:cNvPr id="1416" name="Shape 1416"/>
            <p:cNvSpPr/>
            <p:nvPr/>
          </p:nvSpPr>
          <p:spPr>
            <a:xfrm>
              <a:off x="-2" y="1335426"/>
              <a:ext cx="959947" cy="525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19182" extrusionOk="0">
                  <a:moveTo>
                    <a:pt x="21571" y="12616"/>
                  </a:moveTo>
                  <a:cubicBezTo>
                    <a:pt x="21543" y="10966"/>
                    <a:pt x="20719" y="9637"/>
                    <a:pt x="19702" y="9637"/>
                  </a:cubicBezTo>
                  <a:cubicBezTo>
                    <a:pt x="19553" y="9637"/>
                    <a:pt x="19407" y="9674"/>
                    <a:pt x="19266" y="9730"/>
                  </a:cubicBezTo>
                  <a:cubicBezTo>
                    <a:pt x="18491" y="10168"/>
                    <a:pt x="17931" y="11362"/>
                    <a:pt x="17931" y="12774"/>
                  </a:cubicBezTo>
                  <a:cubicBezTo>
                    <a:pt x="17931" y="12998"/>
                    <a:pt x="17819" y="13180"/>
                    <a:pt x="17681" y="13180"/>
                  </a:cubicBezTo>
                  <a:cubicBezTo>
                    <a:pt x="17544" y="13180"/>
                    <a:pt x="17432" y="12998"/>
                    <a:pt x="17432" y="12774"/>
                  </a:cubicBezTo>
                  <a:cubicBezTo>
                    <a:pt x="17432" y="12140"/>
                    <a:pt x="17523" y="11539"/>
                    <a:pt x="17684" y="11003"/>
                  </a:cubicBezTo>
                  <a:cubicBezTo>
                    <a:pt x="17523" y="10877"/>
                    <a:pt x="17345" y="10802"/>
                    <a:pt x="17156" y="10802"/>
                  </a:cubicBezTo>
                  <a:cubicBezTo>
                    <a:pt x="17015" y="10802"/>
                    <a:pt x="16883" y="10849"/>
                    <a:pt x="16754" y="10919"/>
                  </a:cubicBezTo>
                  <a:cubicBezTo>
                    <a:pt x="16768" y="10756"/>
                    <a:pt x="16786" y="10593"/>
                    <a:pt x="16786" y="10425"/>
                  </a:cubicBezTo>
                  <a:cubicBezTo>
                    <a:pt x="16786" y="8266"/>
                    <a:pt x="15718" y="6518"/>
                    <a:pt x="14397" y="6518"/>
                  </a:cubicBezTo>
                  <a:cubicBezTo>
                    <a:pt x="14078" y="6518"/>
                    <a:pt x="13777" y="6625"/>
                    <a:pt x="13499" y="6811"/>
                  </a:cubicBezTo>
                  <a:cubicBezTo>
                    <a:pt x="12732" y="7366"/>
                    <a:pt x="12187" y="8606"/>
                    <a:pt x="12169" y="10066"/>
                  </a:cubicBezTo>
                  <a:cubicBezTo>
                    <a:pt x="12164" y="10299"/>
                    <a:pt x="12049" y="10485"/>
                    <a:pt x="11908" y="10485"/>
                  </a:cubicBezTo>
                  <a:lnTo>
                    <a:pt x="11905" y="10485"/>
                  </a:lnTo>
                  <a:cubicBezTo>
                    <a:pt x="11762" y="10476"/>
                    <a:pt x="11647" y="10285"/>
                    <a:pt x="11650" y="10052"/>
                  </a:cubicBezTo>
                  <a:cubicBezTo>
                    <a:pt x="11673" y="8285"/>
                    <a:pt x="12316" y="6779"/>
                    <a:pt x="13232" y="6075"/>
                  </a:cubicBezTo>
                  <a:cubicBezTo>
                    <a:pt x="12692" y="4224"/>
                    <a:pt x="12359" y="2173"/>
                    <a:pt x="12296" y="0"/>
                  </a:cubicBezTo>
                  <a:cubicBezTo>
                    <a:pt x="12095" y="238"/>
                    <a:pt x="11882" y="420"/>
                    <a:pt x="11661" y="559"/>
                  </a:cubicBezTo>
                  <a:cubicBezTo>
                    <a:pt x="11661" y="1576"/>
                    <a:pt x="11681" y="3231"/>
                    <a:pt x="11785" y="4210"/>
                  </a:cubicBezTo>
                  <a:lnTo>
                    <a:pt x="11185" y="3175"/>
                  </a:lnTo>
                  <a:lnTo>
                    <a:pt x="10754" y="4797"/>
                  </a:lnTo>
                  <a:lnTo>
                    <a:pt x="10309" y="3175"/>
                  </a:lnTo>
                  <a:lnTo>
                    <a:pt x="9669" y="4210"/>
                  </a:lnTo>
                  <a:cubicBezTo>
                    <a:pt x="9778" y="3385"/>
                    <a:pt x="9795" y="1594"/>
                    <a:pt x="9795" y="531"/>
                  </a:cubicBezTo>
                  <a:cubicBezTo>
                    <a:pt x="9591" y="396"/>
                    <a:pt x="9393" y="228"/>
                    <a:pt x="9207" y="5"/>
                  </a:cubicBezTo>
                  <a:cubicBezTo>
                    <a:pt x="9129" y="2657"/>
                    <a:pt x="8655" y="5133"/>
                    <a:pt x="7886" y="7273"/>
                  </a:cubicBezTo>
                  <a:cubicBezTo>
                    <a:pt x="7768" y="7245"/>
                    <a:pt x="7651" y="7217"/>
                    <a:pt x="7527" y="7217"/>
                  </a:cubicBezTo>
                  <a:cubicBezTo>
                    <a:pt x="6439" y="7217"/>
                    <a:pt x="5532" y="8462"/>
                    <a:pt x="5302" y="10126"/>
                  </a:cubicBezTo>
                  <a:cubicBezTo>
                    <a:pt x="5121" y="9963"/>
                    <a:pt x="4915" y="9861"/>
                    <a:pt x="4694" y="9861"/>
                  </a:cubicBezTo>
                  <a:cubicBezTo>
                    <a:pt x="4464" y="9861"/>
                    <a:pt x="4255" y="9972"/>
                    <a:pt x="4071" y="10150"/>
                  </a:cubicBezTo>
                  <a:cubicBezTo>
                    <a:pt x="4321" y="10760"/>
                    <a:pt x="4470" y="11492"/>
                    <a:pt x="4470" y="12280"/>
                  </a:cubicBezTo>
                  <a:cubicBezTo>
                    <a:pt x="4470" y="12504"/>
                    <a:pt x="4358" y="12686"/>
                    <a:pt x="4220" y="12686"/>
                  </a:cubicBezTo>
                  <a:cubicBezTo>
                    <a:pt x="4082" y="12686"/>
                    <a:pt x="3973" y="12504"/>
                    <a:pt x="3973" y="12280"/>
                  </a:cubicBezTo>
                  <a:cubicBezTo>
                    <a:pt x="3973" y="11287"/>
                    <a:pt x="3672" y="10415"/>
                    <a:pt x="3218" y="9870"/>
                  </a:cubicBezTo>
                  <a:cubicBezTo>
                    <a:pt x="2897" y="9539"/>
                    <a:pt x="2518" y="9348"/>
                    <a:pt x="2110" y="9348"/>
                  </a:cubicBezTo>
                  <a:cubicBezTo>
                    <a:pt x="967" y="9348"/>
                    <a:pt x="40" y="10840"/>
                    <a:pt x="9" y="12700"/>
                  </a:cubicBezTo>
                  <a:lnTo>
                    <a:pt x="0" y="12700"/>
                  </a:lnTo>
                  <a:lnTo>
                    <a:pt x="0" y="15227"/>
                  </a:lnTo>
                  <a:cubicBezTo>
                    <a:pt x="-23" y="19274"/>
                    <a:pt x="18370" y="21600"/>
                    <a:pt x="21577" y="15227"/>
                  </a:cubicBezTo>
                  <a:lnTo>
                    <a:pt x="21577" y="12611"/>
                  </a:lnTo>
                  <a:lnTo>
                    <a:pt x="21571" y="12611"/>
                  </a:lnTo>
                  <a:lnTo>
                    <a:pt x="21571" y="12616"/>
                  </a:lnTo>
                  <a:close/>
                </a:path>
              </a:pathLst>
            </a:custGeom>
            <a:solidFill>
              <a:srgbClr val="DDD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281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431" name="Group 1431"/>
            <p:cNvGrpSpPr/>
            <p:nvPr/>
          </p:nvGrpSpPr>
          <p:grpSpPr>
            <a:xfrm>
              <a:off x="131331" y="-3"/>
              <a:ext cx="1353166" cy="1541573"/>
              <a:chOff x="0" y="-1"/>
              <a:chExt cx="1353164" cy="1541571"/>
            </a:xfrm>
          </p:grpSpPr>
          <p:sp>
            <p:nvSpPr>
              <p:cNvPr id="1417" name="Shape 1417"/>
              <p:cNvSpPr/>
              <p:nvPr/>
            </p:nvSpPr>
            <p:spPr>
              <a:xfrm rot="1809315">
                <a:off x="246662" y="1004755"/>
                <a:ext cx="380889" cy="4731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5" y="0"/>
                    </a:moveTo>
                    <a:lnTo>
                      <a:pt x="0" y="12888"/>
                    </a:lnTo>
                    <a:lnTo>
                      <a:pt x="4406" y="10378"/>
                    </a:lnTo>
                    <a:lnTo>
                      <a:pt x="10948" y="21600"/>
                    </a:lnTo>
                    <a:lnTo>
                      <a:pt x="17194" y="10353"/>
                    </a:lnTo>
                    <a:lnTo>
                      <a:pt x="21600" y="12888"/>
                    </a:lnTo>
                    <a:lnTo>
                      <a:pt x="20523" y="0"/>
                    </a:lnTo>
                    <a:lnTo>
                      <a:pt x="1195" y="0"/>
                    </a:lnTo>
                  </a:path>
                </a:pathLst>
              </a:custGeom>
              <a:solidFill>
                <a:srgbClr val="FF64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 rot="1809315">
                <a:off x="327741" y="1017458"/>
                <a:ext cx="308796" cy="3011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67" y="0"/>
                    </a:moveTo>
                    <a:lnTo>
                      <a:pt x="974" y="0"/>
                    </a:lnTo>
                    <a:lnTo>
                      <a:pt x="1366" y="883"/>
                    </a:lnTo>
                    <a:lnTo>
                      <a:pt x="0" y="14006"/>
                    </a:lnTo>
                    <a:lnTo>
                      <a:pt x="5292" y="9435"/>
                    </a:lnTo>
                    <a:lnTo>
                      <a:pt x="10836" y="21600"/>
                    </a:lnTo>
                    <a:lnTo>
                      <a:pt x="16196" y="9326"/>
                    </a:lnTo>
                    <a:lnTo>
                      <a:pt x="21600" y="14006"/>
                    </a:lnTo>
                    <a:lnTo>
                      <a:pt x="20155" y="258"/>
                    </a:lnTo>
                    <a:lnTo>
                      <a:pt x="20267" y="0"/>
                    </a:lnTo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 rot="1809315">
                <a:off x="138294" y="456276"/>
                <a:ext cx="226452" cy="611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148" y="0"/>
                    </a:moveTo>
                    <a:lnTo>
                      <a:pt x="2505" y="5869"/>
                    </a:lnTo>
                    <a:lnTo>
                      <a:pt x="0" y="21600"/>
                    </a:lnTo>
                    <a:lnTo>
                      <a:pt x="5064" y="21600"/>
                    </a:lnTo>
                    <a:lnTo>
                      <a:pt x="11442" y="12772"/>
                    </a:lnTo>
                    <a:lnTo>
                      <a:pt x="21600" y="11118"/>
                    </a:lnTo>
                    <a:lnTo>
                      <a:pt x="19148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 rot="1809315">
                <a:off x="845393" y="867078"/>
                <a:ext cx="226453" cy="611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52" y="0"/>
                    </a:moveTo>
                    <a:lnTo>
                      <a:pt x="19095" y="5869"/>
                    </a:lnTo>
                    <a:lnTo>
                      <a:pt x="21600" y="21600"/>
                    </a:lnTo>
                    <a:lnTo>
                      <a:pt x="16490" y="21600"/>
                    </a:lnTo>
                    <a:lnTo>
                      <a:pt x="10158" y="12772"/>
                    </a:lnTo>
                    <a:lnTo>
                      <a:pt x="0" y="11118"/>
                    </a:lnTo>
                    <a:lnTo>
                      <a:pt x="2452" y="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 rot="1809315">
                <a:off x="484685" y="91933"/>
                <a:ext cx="648767" cy="1049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75" y="21600"/>
                    </a:moveTo>
                    <a:cubicBezTo>
                      <a:pt x="20861" y="19440"/>
                      <a:pt x="21600" y="16985"/>
                      <a:pt x="21600" y="14390"/>
                    </a:cubicBezTo>
                    <a:cubicBezTo>
                      <a:pt x="21600" y="7984"/>
                      <a:pt x="17178" y="2478"/>
                      <a:pt x="10800" y="0"/>
                    </a:cubicBezTo>
                    <a:cubicBezTo>
                      <a:pt x="4441" y="2478"/>
                      <a:pt x="0" y="7984"/>
                      <a:pt x="0" y="14390"/>
                    </a:cubicBezTo>
                    <a:cubicBezTo>
                      <a:pt x="0" y="16985"/>
                      <a:pt x="739" y="19440"/>
                      <a:pt x="2024" y="21600"/>
                    </a:cubicBezTo>
                    <a:lnTo>
                      <a:pt x="19575" y="21600"/>
                    </a:ln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 rot="1809315">
                <a:off x="855996" y="151407"/>
                <a:ext cx="347316" cy="171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8532" y="12571"/>
                      <a:pt x="14881" y="5157"/>
                      <a:pt x="10783" y="0"/>
                    </a:cubicBezTo>
                    <a:cubicBezTo>
                      <a:pt x="6689" y="5157"/>
                      <a:pt x="3038" y="12571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 rot="1809315">
                <a:off x="491254" y="609102"/>
                <a:ext cx="626856" cy="28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" y="0"/>
                    </a:moveTo>
                    <a:cubicBezTo>
                      <a:pt x="108" y="7200"/>
                      <a:pt x="55" y="14400"/>
                      <a:pt x="0" y="21600"/>
                    </a:cubicBezTo>
                    <a:cubicBezTo>
                      <a:pt x="21600" y="21600"/>
                      <a:pt x="21600" y="21600"/>
                      <a:pt x="21600" y="21600"/>
                    </a:cubicBezTo>
                    <a:cubicBezTo>
                      <a:pt x="21545" y="14400"/>
                      <a:pt x="21492" y="7200"/>
                      <a:pt x="21440" y="0"/>
                    </a:cubicBezTo>
                    <a:lnTo>
                      <a:pt x="160" y="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 rot="1809315">
                <a:off x="456701" y="656791"/>
                <a:ext cx="639931" cy="32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565" y="14027"/>
                      <a:pt x="21530" y="6507"/>
                      <a:pt x="21497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54" y="6507"/>
                      <a:pt x="19" y="14027"/>
                      <a:pt x="0" y="21600"/>
                    </a:cubicBezTo>
                    <a:lnTo>
                      <a:pt x="21600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 rot="1809315">
                <a:off x="283700" y="1031258"/>
                <a:ext cx="515536" cy="91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3" y="21600"/>
                    </a:moveTo>
                    <a:cubicBezTo>
                      <a:pt x="20889" y="14690"/>
                      <a:pt x="21275" y="7534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534"/>
                      <a:pt x="711" y="14690"/>
                      <a:pt x="1164" y="21600"/>
                    </a:cubicBezTo>
                    <a:lnTo>
                      <a:pt x="20433" y="21600"/>
                    </a:lnTo>
                  </a:path>
                </a:pathLst>
              </a:custGeom>
              <a:solidFill>
                <a:srgbClr val="6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 rot="1809315">
                <a:off x="573360" y="1057318"/>
                <a:ext cx="263559" cy="91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19323" y="21600"/>
                      <a:pt x="19323" y="21600"/>
                      <a:pt x="19323" y="21600"/>
                    </a:cubicBezTo>
                    <a:cubicBezTo>
                      <a:pt x="20209" y="14690"/>
                      <a:pt x="20963" y="7401"/>
                      <a:pt x="21600" y="0"/>
                    </a:cubicBezTo>
                  </a:path>
                </a:pathLst>
              </a:custGeom>
              <a:solidFill>
                <a:srgbClr val="B6B3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 rot="1809315">
                <a:off x="275893" y="973205"/>
                <a:ext cx="590809" cy="104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32" y="21600"/>
                    </a:moveTo>
                    <a:cubicBezTo>
                      <a:pt x="20886" y="14681"/>
                      <a:pt x="21278" y="7448"/>
                      <a:pt x="216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2" y="7448"/>
                      <a:pt x="717" y="14681"/>
                      <a:pt x="1168" y="21600"/>
                    </a:cubicBezTo>
                    <a:lnTo>
                      <a:pt x="20432" y="21600"/>
                    </a:lnTo>
                  </a:path>
                </a:pathLst>
              </a:custGeom>
              <a:solidFill>
                <a:srgbClr val="C933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8" name="Shape 1428"/>
              <p:cNvSpPr/>
              <p:nvPr/>
            </p:nvSpPr>
            <p:spPr>
              <a:xfrm rot="1809315">
                <a:off x="533198" y="695655"/>
                <a:ext cx="68130" cy="6147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06" y="21600"/>
                    </a:moveTo>
                    <a:lnTo>
                      <a:pt x="5994" y="21600"/>
                    </a:lnTo>
                    <a:lnTo>
                      <a:pt x="0" y="0"/>
                    </a:lnTo>
                    <a:lnTo>
                      <a:pt x="21600" y="0"/>
                    </a:lnTo>
                    <a:lnTo>
                      <a:pt x="15606" y="21600"/>
                    </a:ln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29" name="Shape 1429"/>
              <p:cNvSpPr/>
              <p:nvPr/>
            </p:nvSpPr>
            <p:spPr>
              <a:xfrm rot="1809315">
                <a:off x="748434" y="316022"/>
                <a:ext cx="294658" cy="294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21"/>
                    </a:moveTo>
                    <a:cubicBezTo>
                      <a:pt x="21600" y="16773"/>
                      <a:pt x="16741" y="21600"/>
                      <a:pt x="10785" y="21600"/>
                    </a:cubicBezTo>
                    <a:cubicBezTo>
                      <a:pt x="4823" y="21600"/>
                      <a:pt x="0" y="16773"/>
                      <a:pt x="0" y="10821"/>
                    </a:cubicBezTo>
                    <a:cubicBezTo>
                      <a:pt x="0" y="4862"/>
                      <a:pt x="4823" y="0"/>
                      <a:pt x="10785" y="0"/>
                    </a:cubicBezTo>
                    <a:cubicBezTo>
                      <a:pt x="16741" y="0"/>
                      <a:pt x="21600" y="4862"/>
                      <a:pt x="21600" y="10821"/>
                    </a:cubicBezTo>
                  </a:path>
                </a:pathLst>
              </a:custGeom>
              <a:solidFill>
                <a:srgbClr val="C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 rot="1809315">
                <a:off x="778295" y="346346"/>
                <a:ext cx="234580" cy="234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4"/>
                    </a:moveTo>
                    <a:cubicBezTo>
                      <a:pt x="21600" y="16766"/>
                      <a:pt x="16773" y="21600"/>
                      <a:pt x="10804" y="21600"/>
                    </a:cubicBezTo>
                    <a:cubicBezTo>
                      <a:pt x="4834" y="21600"/>
                      <a:pt x="0" y="16766"/>
                      <a:pt x="0" y="10804"/>
                    </a:cubicBezTo>
                    <a:cubicBezTo>
                      <a:pt x="0" y="4834"/>
                      <a:pt x="4834" y="0"/>
                      <a:pt x="10804" y="0"/>
                    </a:cubicBezTo>
                    <a:cubicBezTo>
                      <a:pt x="16773" y="0"/>
                      <a:pt x="21600" y="4834"/>
                      <a:pt x="21600" y="10804"/>
                    </a:cubicBezTo>
                  </a:path>
                </a:pathLst>
              </a:custGeom>
              <a:solidFill>
                <a:srgbClr val="F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914281"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33" name="Shape 1433"/>
          <p:cNvSpPr/>
          <p:nvPr/>
        </p:nvSpPr>
        <p:spPr>
          <a:xfrm>
            <a:off x="3280631" y="1575270"/>
            <a:ext cx="78993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3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4" name="Shape 1434"/>
          <p:cNvSpPr/>
          <p:nvPr/>
        </p:nvSpPr>
        <p:spPr>
          <a:xfrm>
            <a:off x="5485043" y="1552637"/>
            <a:ext cx="789937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4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？</a:t>
            </a:r>
          </a:p>
        </p:txBody>
      </p:sp>
      <p:sp>
        <p:nvSpPr>
          <p:cNvPr id="1435" name="Shape 1435"/>
          <p:cNvSpPr/>
          <p:nvPr/>
        </p:nvSpPr>
        <p:spPr>
          <a:xfrm>
            <a:off x="1657200" y="3656850"/>
            <a:ext cx="86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479630" y="3656526"/>
            <a:ext cx="866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技能？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884929" y="3992040"/>
            <a:ext cx="1374137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solidFill>
                  <a:srgbClr val="C9394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一脸懵逼？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" grpId="5" animBg="1" advAuto="0"/>
      <p:bldP spid="1415" grpId="1" animBg="1" advAuto="0"/>
      <p:bldP spid="1432" grpId="2" animBg="1" advAuto="0"/>
      <p:bldP spid="1433" grpId="3" animBg="1" advAuto="0"/>
      <p:bldP spid="1434" grpId="4" animBg="1" advAuto="0"/>
      <p:bldP spid="1437" grpId="6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976</Words>
  <Application>Microsoft Office PowerPoint</Application>
  <PresentationFormat>全屏显示(16:9)</PresentationFormat>
  <Paragraphs>353</Paragraphs>
  <Slides>59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4" baseType="lpstr">
      <vt:lpstr>Roboto condensed</vt:lpstr>
      <vt:lpstr>Source Sans Pro</vt:lpstr>
      <vt:lpstr>等线</vt:lpstr>
      <vt:lpstr>等线 Light</vt:lpstr>
      <vt:lpstr>方正兰亭黑简体</vt:lpstr>
      <vt:lpstr>方正兰亭细黑_GBK</vt:lpstr>
      <vt:lpstr>方正尚酷简体</vt:lpstr>
      <vt:lpstr>微软雅黑</vt:lpstr>
      <vt:lpstr>Arial</vt:lpstr>
      <vt:lpstr>Calibri</vt:lpstr>
      <vt:lpstr>Cambria</vt:lpstr>
      <vt:lpstr>Gill Sans MT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秦慕楚</cp:lastModifiedBy>
  <cp:revision>7</cp:revision>
  <dcterms:modified xsi:type="dcterms:W3CDTF">2018-04-25T17:44:48Z</dcterms:modified>
</cp:coreProperties>
</file>