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307" r:id="rId42"/>
    <p:sldId id="295" r:id="rId43"/>
    <p:sldId id="325" r:id="rId44"/>
    <p:sldId id="326" r:id="rId45"/>
    <p:sldId id="327" r:id="rId46"/>
    <p:sldId id="296" r:id="rId47"/>
    <p:sldId id="322" r:id="rId48"/>
    <p:sldId id="323" r:id="rId49"/>
    <p:sldId id="324" r:id="rId50"/>
    <p:sldId id="297" r:id="rId51"/>
    <p:sldId id="308" r:id="rId52"/>
    <p:sldId id="309" r:id="rId53"/>
    <p:sldId id="298" r:id="rId54"/>
    <p:sldId id="310" r:id="rId55"/>
    <p:sldId id="311" r:id="rId56"/>
    <p:sldId id="312" r:id="rId57"/>
    <p:sldId id="313" r:id="rId58"/>
    <p:sldId id="314" r:id="rId59"/>
    <p:sldId id="299" r:id="rId60"/>
    <p:sldId id="316" r:id="rId61"/>
    <p:sldId id="315" r:id="rId62"/>
    <p:sldId id="300" r:id="rId63"/>
    <p:sldId id="317" r:id="rId64"/>
    <p:sldId id="318" r:id="rId65"/>
    <p:sldId id="301" r:id="rId66"/>
    <p:sldId id="319" r:id="rId67"/>
    <p:sldId id="320" r:id="rId68"/>
    <p:sldId id="303" r:id="rId69"/>
    <p:sldId id="321" r:id="rId70"/>
    <p:sldId id="304" r:id="rId71"/>
    <p:sldId id="305" r:id="rId7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7" name="Shape 1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7" name="Shape 1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2" name="Shape 18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7" name="Shape 18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7" name="Shape 18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7" name="Shape 18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0" name="Shape 16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4" name="Shape 16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8" name="Shape 16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6" name="Shape 1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测试开发实战演练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技术储备</a:t>
            </a:r>
          </a:p>
        </p:txBody>
      </p:sp>
      <p:grpSp>
        <p:nvGrpSpPr>
          <p:cNvPr id="1449" name="Group 1449"/>
          <p:cNvGrpSpPr/>
          <p:nvPr/>
        </p:nvGrpSpPr>
        <p:grpSpPr>
          <a:xfrm>
            <a:off x="3605635" y="2163888"/>
            <a:ext cx="1941499" cy="1941499"/>
            <a:chOff x="-1" y="0"/>
            <a:chExt cx="1941497" cy="1941497"/>
          </a:xfrm>
        </p:grpSpPr>
        <p:sp>
          <p:nvSpPr>
            <p:cNvPr id="1440" name="Shape 1440"/>
            <p:cNvSpPr/>
            <p:nvPr/>
          </p:nvSpPr>
          <p:spPr>
            <a:xfrm>
              <a:off x="-2" y="-1"/>
              <a:ext cx="1941499" cy="194149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3" y="174877"/>
              <a:ext cx="930489" cy="909501"/>
              <a:chOff x="0" y="0"/>
              <a:chExt cx="930488" cy="90949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1" y="642644"/>
                <a:ext cx="297837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1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9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4"/>
                <a:ext cx="287843" cy="23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4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7" y="1551820"/>
            <a:ext cx="5130525" cy="3165633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53" name="Group 1453"/>
          <p:cNvGrpSpPr/>
          <p:nvPr/>
        </p:nvGrpSpPr>
        <p:grpSpPr>
          <a:xfrm>
            <a:off x="4188703" y="1028246"/>
            <a:ext cx="890127" cy="890127"/>
            <a:chOff x="0" y="0"/>
            <a:chExt cx="890125" cy="890125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305362"/>
              <a:ext cx="7161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1" y="2039790"/>
            <a:ext cx="922979" cy="922979"/>
            <a:chOff x="-1" y="-1"/>
            <a:chExt cx="922978" cy="922978"/>
          </a:xfrm>
        </p:grpSpPr>
        <p:sp>
          <p:nvSpPr>
            <p:cNvPr id="1454" name="Shape 1454"/>
            <p:cNvSpPr/>
            <p:nvPr/>
          </p:nvSpPr>
          <p:spPr>
            <a:xfrm>
              <a:off x="-2" y="-2"/>
              <a:ext cx="922980" cy="92298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7684" y="194786"/>
              <a:ext cx="82072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Jave</a:t>
              </a: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4" y="3710979"/>
            <a:ext cx="782039" cy="782039"/>
            <a:chOff x="-1" y="-1"/>
            <a:chExt cx="782038" cy="782038"/>
          </a:xfrm>
        </p:grpSpPr>
        <p:sp>
          <p:nvSpPr>
            <p:cNvPr id="1457" name="Shape 1457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8" y="2180731"/>
            <a:ext cx="782039" cy="782039"/>
            <a:chOff x="-1" y="-1"/>
            <a:chExt cx="782038" cy="782038"/>
          </a:xfrm>
        </p:grpSpPr>
        <p:sp>
          <p:nvSpPr>
            <p:cNvPr id="1460" name="Shape 1460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7666"/>
              <a:ext cx="55298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7" y="3656935"/>
            <a:ext cx="890127" cy="890127"/>
            <a:chOff x="0" y="-1"/>
            <a:chExt cx="890125" cy="890125"/>
          </a:xfrm>
        </p:grpSpPr>
        <p:sp>
          <p:nvSpPr>
            <p:cNvPr id="1463" name="Shape 1463"/>
            <p:cNvSpPr/>
            <p:nvPr/>
          </p:nvSpPr>
          <p:spPr>
            <a:xfrm>
              <a:off x="-1" y="-2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305362"/>
              <a:ext cx="87318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6" y="2553591"/>
            <a:ext cx="1264030" cy="124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实战内容</a:t>
            </a:r>
          </a:p>
        </p:txBody>
      </p:sp>
      <p:pic>
        <p:nvPicPr>
          <p:cNvPr id="1469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5" y="1452521"/>
            <a:ext cx="4413617" cy="256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4" y="1350921"/>
            <a:ext cx="4588218" cy="26698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5" y="1511774"/>
            <a:ext cx="1428752" cy="458790"/>
            <a:chOff x="0" y="0"/>
            <a:chExt cx="1428750" cy="458789"/>
          </a:xfrm>
        </p:grpSpPr>
        <p:sp>
          <p:nvSpPr>
            <p:cNvPr id="1472" name="Shape 147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4"/>
            <a:ext cx="1428751" cy="458790"/>
            <a:chOff x="0" y="0"/>
            <a:chExt cx="1428750" cy="458789"/>
          </a:xfrm>
        </p:grpSpPr>
        <p:sp>
          <p:nvSpPr>
            <p:cNvPr id="1476" name="Shape 147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可视化执行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4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7"/>
            <a:ext cx="1428751" cy="458790"/>
            <a:chOff x="0" y="0"/>
            <a:chExt cx="1428750" cy="458789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测试驱动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2" y="1484222"/>
            <a:ext cx="1428752" cy="458790"/>
            <a:chOff x="0" y="0"/>
            <a:chExt cx="1428750" cy="458789"/>
          </a:xfrm>
        </p:grpSpPr>
        <p:sp>
          <p:nvSpPr>
            <p:cNvPr id="1484" name="Shape 1484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4" y="2411322"/>
            <a:ext cx="1428752" cy="458790"/>
            <a:chOff x="0" y="0"/>
            <a:chExt cx="1428750" cy="458789"/>
          </a:xfrm>
        </p:grpSpPr>
        <p:sp>
          <p:nvSpPr>
            <p:cNvPr id="1487" name="Shape 1487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6"/>
            <a:ext cx="1428752" cy="458790"/>
            <a:chOff x="0" y="0"/>
            <a:chExt cx="1428750" cy="45878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4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3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3710225" y="346790"/>
            <a:ext cx="2390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能学到的技术</a:t>
            </a:r>
          </a:p>
        </p:txBody>
      </p:sp>
      <p:grpSp>
        <p:nvGrpSpPr>
          <p:cNvPr id="1500" name="Group 1500"/>
          <p:cNvGrpSpPr/>
          <p:nvPr/>
        </p:nvGrpSpPr>
        <p:grpSpPr>
          <a:xfrm>
            <a:off x="1480675" y="1456672"/>
            <a:ext cx="1428752" cy="458790"/>
            <a:chOff x="0" y="0"/>
            <a:chExt cx="1428750" cy="458789"/>
          </a:xfrm>
        </p:grpSpPr>
        <p:sp>
          <p:nvSpPr>
            <p:cNvPr id="1498" name="Shape 149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python</a:t>
              </a:r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6" y="2383771"/>
            <a:ext cx="1428752" cy="458790"/>
            <a:chOff x="0" y="0"/>
            <a:chExt cx="1428750" cy="458789"/>
          </a:xfrm>
        </p:grpSpPr>
        <p:sp>
          <p:nvSpPr>
            <p:cNvPr id="1502" name="Shape 150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1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3" y="3365975"/>
            <a:ext cx="1428752" cy="458790"/>
            <a:chOff x="0" y="0"/>
            <a:chExt cx="1428750" cy="458789"/>
          </a:xfrm>
        </p:grpSpPr>
        <p:sp>
          <p:nvSpPr>
            <p:cNvPr id="1506" name="Shape 150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5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3"/>
            <a:ext cx="1428752" cy="458790"/>
            <a:chOff x="0" y="0"/>
            <a:chExt cx="1428750" cy="458789"/>
          </a:xfrm>
        </p:grpSpPr>
        <p:sp>
          <p:nvSpPr>
            <p:cNvPr id="1510" name="Shape 151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mysql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2" cy="458790"/>
            <a:chOff x="0" y="0"/>
            <a:chExt cx="1428750" cy="458789"/>
          </a:xfrm>
        </p:grpSpPr>
        <p:sp>
          <p:nvSpPr>
            <p:cNvPr id="1513" name="Shape 1513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8"/>
            <a:ext cx="1428752" cy="458790"/>
            <a:chOff x="0" y="0"/>
            <a:chExt cx="1428750" cy="458789"/>
          </a:xfrm>
        </p:grpSpPr>
        <p:sp>
          <p:nvSpPr>
            <p:cNvPr id="1516" name="Shape 151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5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2"/>
            <a:ext cx="1428752" cy="458790"/>
            <a:chOff x="0" y="0"/>
            <a:chExt cx="1428750" cy="458789"/>
          </a:xfrm>
        </p:grpSpPr>
        <p:sp>
          <p:nvSpPr>
            <p:cNvPr id="1522" name="Shape 152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pytest</a:t>
              </a:r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2"/>
            <a:ext cx="1428752" cy="458790"/>
            <a:chOff x="0" y="0"/>
            <a:chExt cx="1428750" cy="458789"/>
          </a:xfrm>
        </p:grpSpPr>
        <p:sp>
          <p:nvSpPr>
            <p:cNvPr id="1525" name="Shape 1525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web</a:t>
              </a:r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6"/>
            <a:ext cx="1428752" cy="458790"/>
            <a:chOff x="0" y="0"/>
            <a:chExt cx="1428750" cy="458789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ajax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/>
        </p:nvSpPr>
        <p:spPr>
          <a:xfrm>
            <a:off x="3856580" y="503404"/>
            <a:ext cx="139540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总    结</a:t>
            </a:r>
          </a:p>
        </p:txBody>
      </p:sp>
      <p:sp>
        <p:nvSpPr>
          <p:cNvPr id="1533" name="Shape 1533"/>
          <p:cNvSpPr/>
          <p:nvPr/>
        </p:nvSpPr>
        <p:spPr>
          <a:xfrm>
            <a:off x="2566583" y="2148175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本节课我们学到了什么？</a:t>
            </a:r>
          </a:p>
        </p:txBody>
      </p:sp>
      <p:sp>
        <p:nvSpPr>
          <p:cNvPr id="1534" name="Shape 1534"/>
          <p:cNvSpPr/>
          <p:nvPr/>
        </p:nvSpPr>
        <p:spPr>
          <a:xfrm>
            <a:off x="2566583" y="2846401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用例会和哪些内容关联？</a:t>
            </a:r>
          </a:p>
        </p:txBody>
      </p:sp>
      <p:pic>
        <p:nvPicPr>
          <p:cNvPr id="1535" name="image7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" grpId="1" animBg="1" advAuto="0"/>
      <p:bldP spid="153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3757931" y="2091357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340926" y="2017752"/>
            <a:ext cx="298284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第一节 需求分析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6581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一个自动化测试平台应该包含哪些功能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191296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批量测试用例的运行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187623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测试用例的增删查改</a:t>
            </a:r>
          </a:p>
        </p:txBody>
      </p:sp>
      <p:sp>
        <p:nvSpPr>
          <p:cNvPr id="1546" name="Shape 1546"/>
          <p:cNvSpPr/>
          <p:nvPr/>
        </p:nvSpPr>
        <p:spPr>
          <a:xfrm>
            <a:off x="1208311" y="34016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用例运行结果的查看</a:t>
            </a:r>
          </a:p>
        </p:txBody>
      </p:sp>
      <p:sp>
        <p:nvSpPr>
          <p:cNvPr id="1547" name="Shape 1547"/>
          <p:cNvSpPr/>
          <p:nvPr/>
        </p:nvSpPr>
        <p:spPr>
          <a:xfrm>
            <a:off x="4215632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测试流程用例的运行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211959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单个测试用例的运行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15632" y="34001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测试报告的展示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2" animBg="1" advAuto="0"/>
      <p:bldP spid="1545" grpId="1" animBg="1" advAuto="0"/>
      <p:bldP spid="1546" grpId="3" animBg="1" advAuto="0"/>
      <p:bldP spid="1547" grpId="5" animBg="1" advAuto="0"/>
      <p:bldP spid="1548" grpId="4" animBg="1" advAuto="0"/>
      <p:bldP spid="1549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/>
        </p:nvSpPr>
        <p:spPr>
          <a:xfrm>
            <a:off x="2233932" y="499189"/>
            <a:ext cx="4676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开发中会用到的技术和配置</a:t>
            </a:r>
          </a:p>
        </p:txBody>
      </p:sp>
      <p:sp>
        <p:nvSpPr>
          <p:cNvPr id="1552" name="Shape 1552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Mysql 数据库管理</a:t>
            </a:r>
          </a:p>
        </p:txBody>
      </p:sp>
      <p:sp>
        <p:nvSpPr>
          <p:cNvPr id="1553" name="Shape 1553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  开发语言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JavaScript 前后端交互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215632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 页面的展示</a:t>
            </a:r>
          </a:p>
        </p:txBody>
      </p:sp>
      <p:sp>
        <p:nvSpPr>
          <p:cNvPr id="1556" name="Shape 1556"/>
          <p:cNvSpPr/>
          <p:nvPr/>
        </p:nvSpPr>
        <p:spPr>
          <a:xfrm>
            <a:off x="4211959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Flask WEB开发框架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215632" y="31969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Json 数据格式处理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2" animBg="1" advAuto="0"/>
      <p:bldP spid="1553" grpId="1" animBg="1" advAuto="0"/>
      <p:bldP spid="1554" grpId="3" animBg="1" advAuto="0"/>
      <p:bldP spid="1555" grpId="5" animBg="1" advAuto="0"/>
      <p:bldP spid="1556" grpId="4" animBg="1" advAuto="0"/>
      <p:bldP spid="1557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3631134" y="3372695"/>
            <a:ext cx="1681448" cy="539332"/>
            <a:chOff x="0" y="0"/>
            <a:chExt cx="1681447" cy="539330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1681448" cy="539331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6326" y="36765"/>
              <a:ext cx="1628796" cy="46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database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667417" y="3364794"/>
            <a:ext cx="1728787" cy="555133"/>
            <a:chOff x="0" y="0"/>
            <a:chExt cx="1728785" cy="555131"/>
          </a:xfrm>
        </p:grpSpPr>
        <p:sp>
          <p:nvSpPr>
            <p:cNvPr id="1563" name="Shape 1563"/>
            <p:cNvSpPr/>
            <p:nvPr/>
          </p:nvSpPr>
          <p:spPr>
            <a:xfrm>
              <a:off x="0" y="0"/>
              <a:ext cx="1728786" cy="55513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097" y="7109"/>
              <a:ext cx="1674592" cy="540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用户</a:t>
              </a:r>
            </a:p>
          </p:txBody>
        </p:sp>
      </p:grpSp>
      <p:grpSp>
        <p:nvGrpSpPr>
          <p:cNvPr id="1568" name="Group 1568"/>
          <p:cNvGrpSpPr/>
          <p:nvPr/>
        </p:nvGrpSpPr>
        <p:grpSpPr>
          <a:xfrm>
            <a:off x="6390251" y="3392400"/>
            <a:ext cx="1558582" cy="499922"/>
            <a:chOff x="0" y="0"/>
            <a:chExt cx="1558581" cy="499921"/>
          </a:xfrm>
        </p:grpSpPr>
        <p:sp>
          <p:nvSpPr>
            <p:cNvPr id="1566" name="Shape 1566"/>
            <p:cNvSpPr/>
            <p:nvPr/>
          </p:nvSpPr>
          <p:spPr>
            <a:xfrm>
              <a:off x="0" y="0"/>
              <a:ext cx="1558582" cy="49992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4402" y="34079"/>
              <a:ext cx="1509777" cy="431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71" name="Group 1571"/>
          <p:cNvGrpSpPr/>
          <p:nvPr/>
        </p:nvGrpSpPr>
        <p:grpSpPr>
          <a:xfrm>
            <a:off x="1797832" y="1611735"/>
            <a:ext cx="1728787" cy="1008063"/>
            <a:chOff x="0" y="0"/>
            <a:chExt cx="1728785" cy="1008062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280512"/>
              <a:ext cx="122243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客户端</a:t>
              </a:r>
            </a:p>
          </p:txBody>
        </p:sp>
      </p:grpSp>
      <p:sp>
        <p:nvSpPr>
          <p:cNvPr id="1572" name="Shape 1572"/>
          <p:cNvSpPr/>
          <p:nvPr/>
        </p:nvSpPr>
        <p:spPr>
          <a:xfrm rot="10712067">
            <a:off x="3635802" y="2030509"/>
            <a:ext cx="1567596" cy="170515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ajax</a:t>
            </a:r>
          </a:p>
        </p:txBody>
      </p:sp>
      <p:sp>
        <p:nvSpPr>
          <p:cNvPr id="1574" name="Shape 1574"/>
          <p:cNvSpPr/>
          <p:nvPr/>
        </p:nvSpPr>
        <p:spPr>
          <a:xfrm rot="7691680">
            <a:off x="4575522" y="2872610"/>
            <a:ext cx="835498" cy="17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 rot="10452925">
            <a:off x="6825630" y="2604715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204673" y="1683172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735678" y="3292416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64075" y="2767131"/>
            <a:ext cx="208206" cy="540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" grpId="1" animBg="1" advAuto="0"/>
      <p:bldP spid="1565" grpId="2" animBg="1" advAuto="0"/>
      <p:bldP spid="1568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54181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我们的应用</a:t>
              </a:r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rot="2863986">
            <a:off x="3498253" y="2020092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 rot="18829464">
            <a:off x="5495553" y="2014578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1610" name="Shape 1610"/>
          <p:cNvSpPr/>
          <p:nvPr/>
        </p:nvSpPr>
        <p:spPr>
          <a:xfrm rot="19963109">
            <a:off x="2599938" y="337859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rot="12503773">
            <a:off x="5406638" y="337850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 rot="18144377">
            <a:off x="3859400" y="3406070"/>
            <a:ext cx="747937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 rot="13916294">
            <a:off x="4746054" y="3406830"/>
            <a:ext cx="747936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1" animBg="1" advAuto="0"/>
      <p:bldP spid="1588" grpId="5" animBg="1" advAuto="0"/>
      <p:bldP spid="1591" grpId="3" animBg="1" advAuto="0"/>
      <p:bldP spid="1594" grpId="6" animBg="1" advAuto="0"/>
      <p:bldP spid="1597" grpId="7" animBg="1" advAuto="0"/>
      <p:bldP spid="1598" grpId="2" animBg="1" advAuto="0"/>
      <p:bldP spid="1599" grpId="4" animBg="1" advAuto="0"/>
      <p:bldP spid="1600" grpId="8" animBg="1" advAuto="0"/>
      <p:bldP spid="1603" grpId="9" animBg="1" advAuto="0"/>
      <p:bldP spid="1606" grpId="10" animBg="1" advAuto="0"/>
      <p:bldP spid="1609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课程介绍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81757" y="1089046"/>
            <a:ext cx="1221737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课程内容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424962" y="1668807"/>
            <a:ext cx="4827920" cy="247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什么是测试开发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测试开发在企业的需求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课前技术储备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本门课我们做什么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我们可以学到什么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第二节 开发环境搭建</a:t>
            </a:r>
          </a:p>
        </p:txBody>
      </p:sp>
      <p:pic>
        <p:nvPicPr>
          <p:cNvPr id="1616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150687" y="359489"/>
            <a:ext cx="365982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安装python开发环境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199950" y="1772814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Python2和3的区别</a:t>
            </a:r>
          </a:p>
        </p:txBody>
      </p:sp>
      <p:sp>
        <p:nvSpPr>
          <p:cNvPr id="1622" name="Shape 1622"/>
          <p:cNvSpPr/>
          <p:nvPr/>
        </p:nvSpPr>
        <p:spPr>
          <a:xfrm>
            <a:off x="1199950" y="2796646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为什么选择python3</a:t>
            </a:r>
          </a:p>
        </p:txBody>
      </p:sp>
      <p:pic>
        <p:nvPicPr>
          <p:cNvPr id="1623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936" y="1526146"/>
            <a:ext cx="3469069" cy="231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" grpId="1" animBg="1" advAuto="0"/>
      <p:bldP spid="1622" grpId="2" animBg="1" advAuto="0"/>
      <p:bldP spid="1623" grpId="3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3150687" y="359489"/>
            <a:ext cx="2644261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选择并安装IDE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098350" y="1603797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Visual Studio Code 是微软推出的跨平台编辑器。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098350" y="2360929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它采用经典的VS的UI布局，功能强大，扩展性很强。</a:t>
            </a:r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1" animBg="1" advAuto="0"/>
      <p:bldP spid="1628" grpId="2" animBg="1" advAuto="0"/>
      <p:bldP spid="1640" grpId="3" animBg="1" advAuto="0"/>
      <p:bldP spid="1643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3186431" y="499190"/>
            <a:ext cx="2771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安装配置数据库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配置环境变量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选择合适的版本下载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7490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设置账号密码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7453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安装到本地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2" animBg="1" advAuto="0"/>
      <p:bldP spid="1647" grpId="1" animBg="1" advAuto="0"/>
      <p:bldP spid="1648" grpId="4" animBg="1" advAuto="0"/>
      <p:bldP spid="1649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12528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安装git并和GitHub关联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注册GitHub</a:t>
            </a:r>
          </a:p>
        </p:txBody>
      </p:sp>
      <p:sp>
        <p:nvSpPr>
          <p:cNvPr id="1653" name="Shape 1653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下载并安装git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39743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本地仓库和线上仓库同步</a:t>
            </a:r>
          </a:p>
        </p:txBody>
      </p:sp>
      <p:sp>
        <p:nvSpPr>
          <p:cNvPr id="1655" name="Shape 1655"/>
          <p:cNvSpPr/>
          <p:nvPr/>
        </p:nvSpPr>
        <p:spPr>
          <a:xfrm>
            <a:off x="39706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Git和VS code进行关联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2" animBg="1" advAuto="0"/>
      <p:bldP spid="1653" grpId="1" animBg="1" advAuto="0"/>
      <p:bldP spid="1654" grpId="4" animBg="1" advAuto="0"/>
      <p:bldP spid="1655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742086" y="537290"/>
            <a:ext cx="365982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配置python虚拟环境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3944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激活虚拟环境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3908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安装第三方包virtualenv </a:t>
            </a:r>
          </a:p>
        </p:txBody>
      </p:sp>
      <p:sp>
        <p:nvSpPr>
          <p:cNvPr id="1660" name="Shape 1660"/>
          <p:cNvSpPr/>
          <p:nvPr/>
        </p:nvSpPr>
        <p:spPr>
          <a:xfrm>
            <a:off x="46855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在虚拟环境中工作</a:t>
            </a:r>
          </a:p>
        </p:txBody>
      </p:sp>
      <p:sp>
        <p:nvSpPr>
          <p:cNvPr id="1661" name="Shape 1661"/>
          <p:cNvSpPr/>
          <p:nvPr/>
        </p:nvSpPr>
        <p:spPr>
          <a:xfrm>
            <a:off x="46818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创建虚拟环境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" grpId="2" animBg="1" advAuto="0"/>
      <p:bldP spid="1659" grpId="1" animBg="1" advAuto="0"/>
      <p:bldP spid="1660" grpId="4" animBg="1" advAuto="0"/>
      <p:bldP spid="1661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第三节 自动化测试知识回顾</a:t>
            </a:r>
          </a:p>
        </p:txBody>
      </p:sp>
      <p:pic>
        <p:nvPicPr>
          <p:cNvPr id="1664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/>
          <p:nvPr/>
        </p:nvSpPr>
        <p:spPr>
          <a:xfrm>
            <a:off x="2822187" y="713387"/>
            <a:ext cx="317315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MOCK接口的编写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F95877-E5FC-4DEB-A1F5-A59E0BB58F56}"/>
              </a:ext>
            </a:extLst>
          </p:cNvPr>
          <p:cNvSpPr txBox="1"/>
          <p:nvPr/>
        </p:nvSpPr>
        <p:spPr>
          <a:xfrm>
            <a:off x="1042148" y="1627093"/>
            <a:ext cx="5199496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from flask import Flask, </a:t>
            </a:r>
            <a:r>
              <a:rPr lang="en-US" altLang="zh-CN" dirty="0" err="1"/>
              <a:t>jsonify</a:t>
            </a:r>
            <a:r>
              <a:rPr lang="en-US" altLang="zh-CN" dirty="0"/>
              <a:t>, request</a:t>
            </a:r>
          </a:p>
          <a:p>
            <a:r>
              <a:rPr lang="en-US" altLang="zh-CN" dirty="0"/>
              <a:t>app = Flask(__name__)</a:t>
            </a:r>
          </a:p>
          <a:p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('/test', methods=['POST', 'GET'])</a:t>
            </a:r>
          </a:p>
          <a:p>
            <a:r>
              <a:rPr lang="en-US" altLang="zh-CN" dirty="0"/>
              <a:t>def test():</a:t>
            </a:r>
          </a:p>
          <a:p>
            <a:pPr lvl="2"/>
            <a:r>
              <a:rPr lang="en-US" altLang="zh-CN" dirty="0"/>
              <a:t>    dict1 = </a:t>
            </a:r>
            <a:r>
              <a:rPr lang="en-US" altLang="zh-CN" dirty="0" err="1"/>
              <a:t>request.get_json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    response = </a:t>
            </a:r>
            <a:r>
              <a:rPr lang="en-US" altLang="zh-CN" dirty="0" err="1"/>
              <a:t>jsonify</a:t>
            </a:r>
            <a:r>
              <a:rPr lang="en-US" altLang="zh-CN" dirty="0"/>
              <a:t>(dict1)</a:t>
            </a:r>
          </a:p>
          <a:p>
            <a:pPr lvl="2"/>
            <a:r>
              <a:rPr lang="en-US" altLang="zh-CN" dirty="0"/>
              <a:t>    return response</a:t>
            </a:r>
          </a:p>
          <a:p>
            <a:br>
              <a:rPr lang="en-US" altLang="zh-CN" dirty="0"/>
            </a:br>
            <a:r>
              <a:rPr lang="en-US" altLang="zh-CN" dirty="0"/>
              <a:t>if __name__ == '__main__’: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(host='0.0.0.0', port=2333, debug=True)</a:t>
            </a:r>
          </a:p>
          <a:p>
            <a:br>
              <a:rPr lang="en-US" altLang="zh-CN" dirty="0"/>
            </a:b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ADC282-14ED-4278-8593-D83658190E75}"/>
              </a:ext>
            </a:extLst>
          </p:cNvPr>
          <p:cNvCxnSpPr/>
          <p:nvPr/>
        </p:nvCxnSpPr>
        <p:spPr>
          <a:xfrm flipV="1">
            <a:off x="5170394" y="1748118"/>
            <a:ext cx="1479177" cy="2891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7F1875E-C74C-44CF-B603-B5DD3EE076F7}"/>
              </a:ext>
            </a:extLst>
          </p:cNvPr>
          <p:cNvSpPr txBox="1"/>
          <p:nvPr/>
        </p:nvSpPr>
        <p:spPr>
          <a:xfrm>
            <a:off x="6649571" y="1627093"/>
            <a:ext cx="20159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导入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falsk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</a:t>
            </a:r>
            <a:r>
              <a:rPr lang="zh-CN" altLang="en-US" dirty="0"/>
              <a:t>并实例化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C6BB1F-62A0-4F8D-A94E-5E06168752EA}"/>
              </a:ext>
            </a:extLst>
          </p:cNvPr>
          <p:cNvCxnSpPr/>
          <p:nvPr/>
        </p:nvCxnSpPr>
        <p:spPr>
          <a:xfrm>
            <a:off x="5614147" y="2571750"/>
            <a:ext cx="880782" cy="191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52BC78-819F-4494-97B0-9BB54ACA4461}"/>
              </a:ext>
            </a:extLst>
          </p:cNvPr>
          <p:cNvSpPr txBox="1"/>
          <p:nvPr/>
        </p:nvSpPr>
        <p:spPr>
          <a:xfrm>
            <a:off x="6649571" y="2667560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编写一个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MOCK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接口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5A91AB-AE16-4A43-A966-2A1CD69E2193}"/>
              </a:ext>
            </a:extLst>
          </p:cNvPr>
          <p:cNvCxnSpPr/>
          <p:nvPr/>
        </p:nvCxnSpPr>
        <p:spPr>
          <a:xfrm flipV="1">
            <a:off x="5614147" y="4175312"/>
            <a:ext cx="1129553" cy="1143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3651A71-2A55-438D-980B-C95F29FECB79}"/>
              </a:ext>
            </a:extLst>
          </p:cNvPr>
          <p:cNvSpPr txBox="1"/>
          <p:nvPr/>
        </p:nvSpPr>
        <p:spPr>
          <a:xfrm>
            <a:off x="6945406" y="3805984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以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2333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为端口启动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/>
        </p:nvSpPr>
        <p:spPr>
          <a:xfrm>
            <a:off x="2235830" y="578917"/>
            <a:ext cx="435931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使用requests来驱动测试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94CBE-3B3D-48CA-AE6E-8C02D0E7C428}"/>
              </a:ext>
            </a:extLst>
          </p:cNvPr>
          <p:cNvSpPr txBox="1"/>
          <p:nvPr/>
        </p:nvSpPr>
        <p:spPr>
          <a:xfrm>
            <a:off x="1788460" y="2017059"/>
            <a:ext cx="308032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requests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 = </a:t>
            </a:r>
            <a:r>
              <a:rPr lang="en-US" altLang="zh-CN" dirty="0" err="1"/>
              <a:t>requests.request</a:t>
            </a:r>
            <a:r>
              <a:rPr lang="en-US" altLang="zh-CN" dirty="0"/>
              <a:t>(**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en-US" altLang="zh-CN" dirty="0"/>
              <a:t>assert  r. </a:t>
            </a:r>
            <a:r>
              <a:rPr lang="en-US" altLang="zh-CN" dirty="0" err="1"/>
              <a:t>status_code</a:t>
            </a:r>
            <a:r>
              <a:rPr lang="en-US" altLang="zh-CN" dirty="0"/>
              <a:t> == 200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AE81D71-C6D1-43A9-871B-2C4D56A5FECC}"/>
              </a:ext>
            </a:extLst>
          </p:cNvPr>
          <p:cNvCxnSpPr/>
          <p:nvPr/>
        </p:nvCxnSpPr>
        <p:spPr>
          <a:xfrm flipV="1">
            <a:off x="4188759" y="1862418"/>
            <a:ext cx="1358153" cy="3092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FDDE51-47B2-4046-9F02-E08C6CD5D099}"/>
              </a:ext>
            </a:extLst>
          </p:cNvPr>
          <p:cNvSpPr txBox="1"/>
          <p:nvPr/>
        </p:nvSpPr>
        <p:spPr>
          <a:xfrm>
            <a:off x="6057900" y="1761565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导入</a:t>
            </a:r>
            <a:r>
              <a:rPr lang="en-US" altLang="zh-CN" dirty="0"/>
              <a:t>requests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890F7B-D0A5-4D6E-B90A-D3480729DF75}"/>
              </a:ext>
            </a:extLst>
          </p:cNvPr>
          <p:cNvCxnSpPr>
            <a:stCxn id="2" idx="3"/>
          </p:cNvCxnSpPr>
          <p:nvPr/>
        </p:nvCxnSpPr>
        <p:spPr>
          <a:xfrm>
            <a:off x="4868786" y="2755721"/>
            <a:ext cx="812596" cy="614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CA1350D-89E0-41C4-9980-AB76D1D69DA4}"/>
              </a:ext>
            </a:extLst>
          </p:cNvPr>
          <p:cNvSpPr txBox="1"/>
          <p:nvPr/>
        </p:nvSpPr>
        <p:spPr>
          <a:xfrm>
            <a:off x="5903259" y="2571056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传入参数对接口进行请求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B70486B-6C59-4AFA-A146-08410BE3A1BE}"/>
              </a:ext>
            </a:extLst>
          </p:cNvPr>
          <p:cNvCxnSpPr/>
          <p:nvPr/>
        </p:nvCxnSpPr>
        <p:spPr>
          <a:xfrm>
            <a:off x="4928347" y="3341594"/>
            <a:ext cx="753035" cy="1527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7DE23D9-A402-4249-896D-4F484EDEB64A}"/>
              </a:ext>
            </a:extLst>
          </p:cNvPr>
          <p:cNvSpPr txBox="1"/>
          <p:nvPr/>
        </p:nvSpPr>
        <p:spPr>
          <a:xfrm>
            <a:off x="6138582" y="3494382"/>
            <a:ext cx="10797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断言 判断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2553931" y="686494"/>
            <a:ext cx="342728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Unittest的简单案列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A8350-5E91-4B4A-B7DA-19D6F663AF4E}"/>
              </a:ext>
            </a:extLst>
          </p:cNvPr>
          <p:cNvSpPr txBox="1"/>
          <p:nvPr/>
        </p:nvSpPr>
        <p:spPr>
          <a:xfrm>
            <a:off x="1405218" y="1933941"/>
            <a:ext cx="3862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lass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TestDemo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unnittest.testCass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def </a:t>
            </a:r>
            <a:r>
              <a:rPr lang="en-US" altLang="zh-CN" dirty="0" err="1"/>
              <a:t>testcass</a:t>
            </a:r>
            <a:r>
              <a:rPr lang="en-US" altLang="zh-CN" dirty="0"/>
              <a:t>():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pass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6E119F-1BEF-411E-AE86-8A518D61BBB2}"/>
              </a:ext>
            </a:extLst>
          </p:cNvPr>
          <p:cNvSpPr txBox="1"/>
          <p:nvPr/>
        </p:nvSpPr>
        <p:spPr>
          <a:xfrm>
            <a:off x="5708275" y="2487938"/>
            <a:ext cx="29136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的格式编写测试类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3342433" y="544682"/>
            <a:ext cx="3152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什么是测试开发？</a:t>
            </a:r>
          </a:p>
        </p:txBody>
      </p:sp>
      <p:sp>
        <p:nvSpPr>
          <p:cNvPr id="1093" name="Shape 1093"/>
          <p:cNvSpPr/>
          <p:nvPr/>
        </p:nvSpPr>
        <p:spPr>
          <a:xfrm flipH="1">
            <a:off x="5196035" y="2120006"/>
            <a:ext cx="1009027" cy="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6229160" y="1927231"/>
            <a:ext cx="25661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软件测试？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668513" y="3310540"/>
            <a:ext cx="22361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软件开发？</a:t>
            </a:r>
          </a:p>
        </p:txBody>
      </p:sp>
      <p:sp>
        <p:nvSpPr>
          <p:cNvPr id="1096" name="Shape 1096"/>
          <p:cNvSpPr/>
          <p:nvPr/>
        </p:nvSpPr>
        <p:spPr>
          <a:xfrm flipH="1">
            <a:off x="6229160" y="3510595"/>
            <a:ext cx="474958" cy="4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457244" y="4032375"/>
            <a:ext cx="223615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  测试开发？</a:t>
            </a:r>
          </a:p>
        </p:txBody>
      </p:sp>
      <p:sp>
        <p:nvSpPr>
          <p:cNvPr id="1098" name="Shape 1098"/>
          <p:cNvSpPr/>
          <p:nvPr/>
        </p:nvSpPr>
        <p:spPr>
          <a:xfrm flipH="1" flipV="1">
            <a:off x="3722617" y="3836754"/>
            <a:ext cx="489710" cy="36083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05" name="Group 1105"/>
          <p:cNvGrpSpPr/>
          <p:nvPr/>
        </p:nvGrpSpPr>
        <p:grpSpPr>
          <a:xfrm>
            <a:off x="1450321" y="2096739"/>
            <a:ext cx="1121632" cy="1440754"/>
            <a:chOff x="0" y="0"/>
            <a:chExt cx="1121631" cy="1440752"/>
          </a:xfrm>
        </p:grpSpPr>
        <p:sp>
          <p:nvSpPr>
            <p:cNvPr id="1099" name="Shape 1099"/>
            <p:cNvSpPr/>
            <p:nvPr/>
          </p:nvSpPr>
          <p:spPr>
            <a:xfrm>
              <a:off x="167474" y="563293"/>
              <a:ext cx="954157" cy="768203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 rot="1046250">
              <a:off x="360056" y="101041"/>
              <a:ext cx="619511" cy="498775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 rot="908242">
              <a:off x="463284" y="35156"/>
              <a:ext cx="343850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349146" y="561916"/>
              <a:ext cx="641330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103" name="Shape 1103"/>
            <p:cNvSpPr/>
            <p:nvPr/>
          </p:nvSpPr>
          <p:spPr>
            <a:xfrm rot="20277632">
              <a:off x="56031" y="267918"/>
              <a:ext cx="489281" cy="393924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 rot="20139624">
              <a:off x="158008" y="285922"/>
              <a:ext cx="24846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2829900" y="2142372"/>
            <a:ext cx="1763981" cy="1763981"/>
            <a:chOff x="0" y="0"/>
            <a:chExt cx="1763980" cy="1763980"/>
          </a:xfrm>
        </p:grpSpPr>
        <p:sp>
          <p:nvSpPr>
            <p:cNvPr id="1106" name="Shape 1106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 rot="908242">
              <a:off x="665652" y="614479"/>
              <a:ext cx="343849" cy="561337"/>
            </a:xfrm>
            <a:prstGeom prst="rect">
              <a:avLst/>
            </a:prstGeom>
            <a:solidFill>
              <a:srgbClr val="C933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4036514" y="1407784"/>
            <a:ext cx="1763981" cy="1763981"/>
            <a:chOff x="0" y="0"/>
            <a:chExt cx="1763980" cy="1763980"/>
          </a:xfrm>
        </p:grpSpPr>
        <p:sp>
          <p:nvSpPr>
            <p:cNvPr id="1109" name="Shape 1109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 rot="908242">
              <a:off x="606303" y="521524"/>
              <a:ext cx="334126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817189" y="2627819"/>
            <a:ext cx="1765553" cy="1765554"/>
            <a:chOff x="0" y="0"/>
            <a:chExt cx="1765552" cy="1765552"/>
          </a:xfrm>
        </p:grpSpPr>
        <p:sp>
          <p:nvSpPr>
            <p:cNvPr id="1112" name="Shape 1112"/>
            <p:cNvSpPr/>
            <p:nvPr/>
          </p:nvSpPr>
          <p:spPr>
            <a:xfrm rot="18900000">
              <a:off x="258045" y="259072"/>
              <a:ext cx="1249461" cy="124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 rot="908242">
              <a:off x="684703" y="507903"/>
              <a:ext cx="347223" cy="5613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5" animBg="1" advAuto="0"/>
      <p:bldP spid="1094" grpId="7" animBg="1" advAuto="0"/>
      <p:bldP spid="1095" grpId="8" animBg="1" advAuto="0"/>
      <p:bldP spid="1096" grpId="6" animBg="1" advAuto="0"/>
      <p:bldP spid="1097" grpId="9" animBg="1" advAuto="0"/>
      <p:bldP spid="1098" grpId="4" animBg="1" advAuto="0"/>
      <p:bldP spid="1105" grpId="1" animBg="1" advAuto="0"/>
      <p:bldP spid="1108" grpId="2" animBg="1" advAuto="0"/>
      <p:bldP spid="111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/>
        </p:nvSpPr>
        <p:spPr>
          <a:xfrm>
            <a:off x="1387285" y="350316"/>
            <a:ext cx="63694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远近闻名的HTMLtestreport测试报告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CA5BE-1AB5-49F2-9554-C9B9CCBBFA5E}"/>
              </a:ext>
            </a:extLst>
          </p:cNvPr>
          <p:cNvSpPr txBox="1"/>
          <p:nvPr/>
        </p:nvSpPr>
        <p:spPr>
          <a:xfrm>
            <a:off x="934467" y="1324777"/>
            <a:ext cx="6363276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HTMLTestRunner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/>
              <a:t>test_dir</a:t>
            </a:r>
            <a:r>
              <a:rPr lang="en-US" altLang="zh-CN" dirty="0"/>
              <a:t> = './testcase'</a:t>
            </a:r>
          </a:p>
          <a:p>
            <a:r>
              <a:rPr lang="en-US" altLang="zh-CN" dirty="0"/>
              <a:t>suite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start_dir</a:t>
            </a:r>
            <a:r>
              <a:rPr lang="en-US" altLang="zh-CN" dirty="0"/>
              <a:t>=</a:t>
            </a:r>
            <a:r>
              <a:rPr lang="en-US" altLang="zh-CN" dirty="0" err="1"/>
              <a:t>test_dir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pattern='test*.</a:t>
            </a:r>
            <a:r>
              <a:rPr lang="en-US" altLang="zh-CN" dirty="0" err="1"/>
              <a:t>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with open(“report.html”, '</a:t>
            </a:r>
            <a:r>
              <a:rPr lang="en-US" altLang="zh-CN" dirty="0" err="1"/>
              <a:t>wb</a:t>
            </a:r>
            <a:r>
              <a:rPr lang="en-US" altLang="zh-CN" dirty="0"/>
              <a:t>') as f:</a:t>
            </a:r>
          </a:p>
          <a:p>
            <a:r>
              <a:rPr lang="en-US" altLang="zh-CN" dirty="0"/>
              <a:t>    runner = </a:t>
            </a:r>
            <a:r>
              <a:rPr lang="en-US" altLang="zh-CN" dirty="0" err="1"/>
              <a:t>HTMLTestRunner.HTMLTestRunner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stream=</a:t>
            </a:r>
            <a:r>
              <a:rPr lang="en-US" altLang="zh-CN" dirty="0" err="1"/>
              <a:t>f,title</a:t>
            </a:r>
            <a:r>
              <a:rPr lang="en-US" altLang="zh-CN" dirty="0"/>
              <a:t>='</a:t>
            </a:r>
            <a:r>
              <a:rPr lang="zh-CN" altLang="en-US" dirty="0"/>
              <a:t>测试报告</a:t>
            </a:r>
            <a:r>
              <a:rPr lang="en-US" altLang="zh-CN" dirty="0"/>
              <a:t>',description='</a:t>
            </a:r>
            <a:r>
              <a:rPr lang="zh-CN" altLang="en-US" dirty="0"/>
              <a:t>执行人： </a:t>
            </a:r>
            <a:r>
              <a:rPr lang="en-US" altLang="zh-CN" dirty="0" err="1"/>
              <a:t>Jin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runner.run</a:t>
            </a:r>
            <a:r>
              <a:rPr lang="en-US" altLang="zh-CN" dirty="0"/>
              <a:t>(suite)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2240249" y="2017752"/>
            <a:ext cx="518419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第四节 用json文件来编写用例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2805432" y="588089"/>
            <a:ext cx="3533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对测试过程进行分析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测试的过程都是预期结果和实际结果做对比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每个用例起码由一个测试方法组成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测试完成后根据对比结果输出测试结果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" grpId="2" animBg="1" advAuto="0"/>
      <p:bldP spid="1690" grpId="1" animBg="1" advAuto="0"/>
      <p:bldP spid="1691" grpId="3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1461327" y="549989"/>
            <a:ext cx="6221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为什么要用json文件来编写测试用例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用例和脚本分离，维护性好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避免重复的写无数的测试用例的方法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简单易懂，小白也能编写 </a:t>
            </a:r>
          </a:p>
        </p:txBody>
      </p:sp>
      <p:grpSp>
        <p:nvGrpSpPr>
          <p:cNvPr id="1699" name="Group 1699"/>
          <p:cNvGrpSpPr/>
          <p:nvPr/>
        </p:nvGrpSpPr>
        <p:grpSpPr>
          <a:xfrm>
            <a:off x="7526983" y="1507288"/>
            <a:ext cx="1106425" cy="1283452"/>
            <a:chOff x="0" y="0"/>
            <a:chExt cx="1106424" cy="1283451"/>
          </a:xfrm>
        </p:grpSpPr>
        <p:sp>
          <p:nvSpPr>
            <p:cNvPr id="1697" name="Shape 1697"/>
            <p:cNvSpPr/>
            <p:nvPr/>
          </p:nvSpPr>
          <p:spPr>
            <a:xfrm rot="16200000">
              <a:off x="-88515" y="88514"/>
              <a:ext cx="1283453" cy="110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347115" y="415592"/>
              <a:ext cx="412193" cy="4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2" name="Group 1702"/>
          <p:cNvGrpSpPr/>
          <p:nvPr/>
        </p:nvGrpSpPr>
        <p:grpSpPr>
          <a:xfrm>
            <a:off x="6709251" y="2526964"/>
            <a:ext cx="1338774" cy="1552977"/>
            <a:chOff x="0" y="0"/>
            <a:chExt cx="1338773" cy="1552976"/>
          </a:xfrm>
        </p:grpSpPr>
        <p:sp>
          <p:nvSpPr>
            <p:cNvPr id="1700" name="Shape 1700"/>
            <p:cNvSpPr/>
            <p:nvPr/>
          </p:nvSpPr>
          <p:spPr>
            <a:xfrm rot="16200000">
              <a:off x="-107102" y="107101"/>
              <a:ext cx="1552978" cy="13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70944" y="480511"/>
              <a:ext cx="596886" cy="4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53" y="21600"/>
                  </a:moveTo>
                  <a:cubicBezTo>
                    <a:pt x="17042" y="21600"/>
                    <a:pt x="17042" y="21600"/>
                    <a:pt x="17042" y="216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6646" y="10800"/>
                    <a:pt x="16646" y="10800"/>
                    <a:pt x="16646" y="10800"/>
                  </a:cubicBezTo>
                  <a:cubicBezTo>
                    <a:pt x="16250" y="17182"/>
                    <a:pt x="16250" y="17182"/>
                    <a:pt x="16250" y="17182"/>
                  </a:cubicBezTo>
                  <a:cubicBezTo>
                    <a:pt x="15853" y="17427"/>
                    <a:pt x="15853" y="17427"/>
                    <a:pt x="15853" y="17427"/>
                  </a:cubicBezTo>
                  <a:cubicBezTo>
                    <a:pt x="15853" y="21600"/>
                    <a:pt x="15853" y="21600"/>
                    <a:pt x="15853" y="21600"/>
                  </a:cubicBezTo>
                  <a:close/>
                  <a:moveTo>
                    <a:pt x="21600" y="0"/>
                  </a:moveTo>
                  <a:cubicBezTo>
                    <a:pt x="19817" y="4173"/>
                    <a:pt x="19817" y="4173"/>
                    <a:pt x="19817" y="4173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6646" y="5400"/>
                    <a:pt x="16646" y="5400"/>
                    <a:pt x="16646" y="5400"/>
                  </a:cubicBezTo>
                  <a:cubicBezTo>
                    <a:pt x="15853" y="6136"/>
                    <a:pt x="15853" y="6136"/>
                    <a:pt x="15853" y="6136"/>
                  </a:cubicBezTo>
                  <a:cubicBezTo>
                    <a:pt x="15259" y="15709"/>
                    <a:pt x="15259" y="15709"/>
                    <a:pt x="15259" y="15709"/>
                  </a:cubicBezTo>
                  <a:cubicBezTo>
                    <a:pt x="13277" y="16691"/>
                    <a:pt x="13277" y="16691"/>
                    <a:pt x="13277" y="16691"/>
                  </a:cubicBezTo>
                  <a:cubicBezTo>
                    <a:pt x="9512" y="12273"/>
                    <a:pt x="9512" y="12273"/>
                    <a:pt x="9512" y="12273"/>
                  </a:cubicBezTo>
                  <a:cubicBezTo>
                    <a:pt x="7332" y="17918"/>
                    <a:pt x="7332" y="17918"/>
                    <a:pt x="7332" y="17918"/>
                  </a:cubicBezTo>
                  <a:cubicBezTo>
                    <a:pt x="5152" y="17918"/>
                    <a:pt x="5152" y="17918"/>
                    <a:pt x="5152" y="17918"/>
                  </a:cubicBezTo>
                  <a:cubicBezTo>
                    <a:pt x="3765" y="15464"/>
                    <a:pt x="3765" y="15464"/>
                    <a:pt x="3765" y="15464"/>
                  </a:cubicBezTo>
                  <a:cubicBezTo>
                    <a:pt x="793" y="16445"/>
                    <a:pt x="793" y="16445"/>
                    <a:pt x="793" y="16445"/>
                  </a:cubicBezTo>
                  <a:cubicBezTo>
                    <a:pt x="0" y="13745"/>
                    <a:pt x="0" y="13745"/>
                    <a:pt x="0" y="13745"/>
                  </a:cubicBezTo>
                  <a:cubicBezTo>
                    <a:pt x="3963" y="12273"/>
                    <a:pt x="3963" y="12273"/>
                    <a:pt x="3963" y="12273"/>
                  </a:cubicBezTo>
                  <a:cubicBezTo>
                    <a:pt x="4954" y="11782"/>
                    <a:pt x="4954" y="11782"/>
                    <a:pt x="4954" y="11782"/>
                  </a:cubicBezTo>
                  <a:cubicBezTo>
                    <a:pt x="5350" y="12764"/>
                    <a:pt x="5350" y="12764"/>
                    <a:pt x="5350" y="12764"/>
                  </a:cubicBezTo>
                  <a:cubicBezTo>
                    <a:pt x="5945" y="13991"/>
                    <a:pt x="5945" y="13991"/>
                    <a:pt x="5945" y="13991"/>
                  </a:cubicBezTo>
                  <a:cubicBezTo>
                    <a:pt x="7927" y="9082"/>
                    <a:pt x="7927" y="9082"/>
                    <a:pt x="7927" y="9082"/>
                  </a:cubicBezTo>
                  <a:cubicBezTo>
                    <a:pt x="8719" y="7118"/>
                    <a:pt x="8719" y="7118"/>
                    <a:pt x="8719" y="7118"/>
                  </a:cubicBezTo>
                  <a:cubicBezTo>
                    <a:pt x="9908" y="8591"/>
                    <a:pt x="9908" y="8591"/>
                    <a:pt x="9908" y="8591"/>
                  </a:cubicBezTo>
                  <a:cubicBezTo>
                    <a:pt x="13079" y="12273"/>
                    <a:pt x="13079" y="12273"/>
                    <a:pt x="13079" y="12273"/>
                  </a:cubicBezTo>
                  <a:cubicBezTo>
                    <a:pt x="13475" y="5155"/>
                    <a:pt x="13475" y="5155"/>
                    <a:pt x="13475" y="5155"/>
                  </a:cubicBezTo>
                  <a:cubicBezTo>
                    <a:pt x="13475" y="4418"/>
                    <a:pt x="13475" y="4418"/>
                    <a:pt x="13475" y="4418"/>
                  </a:cubicBezTo>
                  <a:cubicBezTo>
                    <a:pt x="14070" y="3927"/>
                    <a:pt x="14070" y="3927"/>
                    <a:pt x="14070" y="3927"/>
                  </a:cubicBezTo>
                  <a:cubicBezTo>
                    <a:pt x="15457" y="2945"/>
                    <a:pt x="15457" y="2945"/>
                    <a:pt x="15457" y="2945"/>
                  </a:cubicBezTo>
                  <a:cubicBezTo>
                    <a:pt x="14268" y="491"/>
                    <a:pt x="14268" y="491"/>
                    <a:pt x="14268" y="491"/>
                  </a:cubicBezTo>
                  <a:cubicBezTo>
                    <a:pt x="17835" y="245"/>
                    <a:pt x="17835" y="245"/>
                    <a:pt x="17835" y="245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4360" y="21600"/>
                  </a:moveTo>
                  <a:cubicBezTo>
                    <a:pt x="4756" y="21600"/>
                    <a:pt x="5350" y="21600"/>
                    <a:pt x="5747" y="21600"/>
                  </a:cubicBezTo>
                  <a:cubicBezTo>
                    <a:pt x="5747" y="19636"/>
                    <a:pt x="5747" y="19636"/>
                    <a:pt x="5747" y="19636"/>
                  </a:cubicBezTo>
                  <a:cubicBezTo>
                    <a:pt x="4558" y="19882"/>
                    <a:pt x="4558" y="19882"/>
                    <a:pt x="4558" y="19882"/>
                  </a:cubicBezTo>
                  <a:cubicBezTo>
                    <a:pt x="4360" y="19391"/>
                    <a:pt x="4360" y="19391"/>
                    <a:pt x="4360" y="19391"/>
                  </a:cubicBezTo>
                  <a:cubicBezTo>
                    <a:pt x="4360" y="21600"/>
                    <a:pt x="4360" y="21600"/>
                    <a:pt x="4360" y="21600"/>
                  </a:cubicBezTo>
                  <a:close/>
                  <a:moveTo>
                    <a:pt x="2180" y="21600"/>
                  </a:moveTo>
                  <a:cubicBezTo>
                    <a:pt x="3369" y="21600"/>
                    <a:pt x="3369" y="21600"/>
                    <a:pt x="3369" y="21600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2180" y="17918"/>
                    <a:pt x="2180" y="17918"/>
                    <a:pt x="2180" y="17918"/>
                  </a:cubicBezTo>
                  <a:cubicBezTo>
                    <a:pt x="2180" y="21600"/>
                    <a:pt x="2180" y="21600"/>
                    <a:pt x="2180" y="21600"/>
                  </a:cubicBezTo>
                  <a:close/>
                  <a:moveTo>
                    <a:pt x="6738" y="21600"/>
                  </a:moveTo>
                  <a:cubicBezTo>
                    <a:pt x="7134" y="21600"/>
                    <a:pt x="7530" y="21600"/>
                    <a:pt x="7927" y="21600"/>
                  </a:cubicBezTo>
                  <a:cubicBezTo>
                    <a:pt x="7927" y="19391"/>
                    <a:pt x="7927" y="19391"/>
                    <a:pt x="7927" y="19391"/>
                  </a:cubicBezTo>
                  <a:cubicBezTo>
                    <a:pt x="7927" y="19636"/>
                    <a:pt x="7927" y="19636"/>
                    <a:pt x="7927" y="19636"/>
                  </a:cubicBezTo>
                  <a:cubicBezTo>
                    <a:pt x="6738" y="19636"/>
                    <a:pt x="6738" y="19636"/>
                    <a:pt x="6738" y="19636"/>
                  </a:cubicBezTo>
                  <a:cubicBezTo>
                    <a:pt x="6738" y="21600"/>
                    <a:pt x="6738" y="21600"/>
                    <a:pt x="6738" y="21600"/>
                  </a:cubicBezTo>
                  <a:close/>
                  <a:moveTo>
                    <a:pt x="8917" y="21600"/>
                  </a:moveTo>
                  <a:cubicBezTo>
                    <a:pt x="9314" y="21600"/>
                    <a:pt x="9908" y="21600"/>
                    <a:pt x="10305" y="21600"/>
                  </a:cubicBezTo>
                  <a:cubicBezTo>
                    <a:pt x="10305" y="15464"/>
                    <a:pt x="10305" y="15464"/>
                    <a:pt x="10305" y="15464"/>
                  </a:cubicBezTo>
                  <a:cubicBezTo>
                    <a:pt x="9710" y="14727"/>
                    <a:pt x="9710" y="14727"/>
                    <a:pt x="9710" y="14727"/>
                  </a:cubicBezTo>
                  <a:cubicBezTo>
                    <a:pt x="8917" y="16936"/>
                    <a:pt x="8917" y="16936"/>
                    <a:pt x="8917" y="16936"/>
                  </a:cubicBezTo>
                  <a:cubicBezTo>
                    <a:pt x="8917" y="21600"/>
                    <a:pt x="8917" y="21600"/>
                    <a:pt x="8917" y="21600"/>
                  </a:cubicBezTo>
                  <a:close/>
                  <a:moveTo>
                    <a:pt x="11295" y="21600"/>
                  </a:moveTo>
                  <a:cubicBezTo>
                    <a:pt x="11692" y="21600"/>
                    <a:pt x="12088" y="21600"/>
                    <a:pt x="12484" y="21600"/>
                  </a:cubicBezTo>
                  <a:cubicBezTo>
                    <a:pt x="12484" y="17918"/>
                    <a:pt x="12484" y="17918"/>
                    <a:pt x="12484" y="17918"/>
                  </a:cubicBezTo>
                  <a:cubicBezTo>
                    <a:pt x="11295" y="16445"/>
                    <a:pt x="11295" y="16445"/>
                    <a:pt x="11295" y="16445"/>
                  </a:cubicBezTo>
                  <a:cubicBezTo>
                    <a:pt x="11295" y="21600"/>
                    <a:pt x="11295" y="21600"/>
                    <a:pt x="11295" y="21600"/>
                  </a:cubicBezTo>
                  <a:close/>
                  <a:moveTo>
                    <a:pt x="13475" y="21600"/>
                  </a:moveTo>
                  <a:cubicBezTo>
                    <a:pt x="13872" y="21600"/>
                    <a:pt x="14466" y="21600"/>
                    <a:pt x="14862" y="21600"/>
                  </a:cubicBezTo>
                  <a:cubicBezTo>
                    <a:pt x="14862" y="17673"/>
                    <a:pt x="14862" y="17673"/>
                    <a:pt x="14862" y="17673"/>
                  </a:cubicBezTo>
                  <a:cubicBezTo>
                    <a:pt x="13475" y="18409"/>
                    <a:pt x="13475" y="18409"/>
                    <a:pt x="13475" y="18409"/>
                  </a:cubicBezTo>
                  <a:lnTo>
                    <a:pt x="134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5" name="Group 1705"/>
          <p:cNvGrpSpPr/>
          <p:nvPr/>
        </p:nvGrpSpPr>
        <p:grpSpPr>
          <a:xfrm>
            <a:off x="5741041" y="2913777"/>
            <a:ext cx="914401" cy="1060705"/>
            <a:chOff x="0" y="0"/>
            <a:chExt cx="914400" cy="1060703"/>
          </a:xfrm>
        </p:grpSpPr>
        <p:sp>
          <p:nvSpPr>
            <p:cNvPr id="1703" name="Shape 1703"/>
            <p:cNvSpPr/>
            <p:nvPr/>
          </p:nvSpPr>
          <p:spPr>
            <a:xfrm rot="16200000">
              <a:off x="-73152" y="73151"/>
              <a:ext cx="106070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70706" y="343894"/>
              <a:ext cx="376076" cy="3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992" extrusionOk="0">
                  <a:moveTo>
                    <a:pt x="1027" y="6082"/>
                  </a:moveTo>
                  <a:cubicBezTo>
                    <a:pt x="2176" y="3325"/>
                    <a:pt x="4474" y="1486"/>
                    <a:pt x="7001" y="567"/>
                  </a:cubicBezTo>
                  <a:cubicBezTo>
                    <a:pt x="9529" y="-352"/>
                    <a:pt x="12516" y="-122"/>
                    <a:pt x="15044" y="1027"/>
                  </a:cubicBezTo>
                  <a:cubicBezTo>
                    <a:pt x="17571" y="2405"/>
                    <a:pt x="19410" y="4474"/>
                    <a:pt x="20329" y="7001"/>
                  </a:cubicBezTo>
                  <a:cubicBezTo>
                    <a:pt x="21248" y="9529"/>
                    <a:pt x="21248" y="12516"/>
                    <a:pt x="19869" y="15044"/>
                  </a:cubicBezTo>
                  <a:cubicBezTo>
                    <a:pt x="19869" y="15044"/>
                    <a:pt x="19869" y="15044"/>
                    <a:pt x="19869" y="15044"/>
                  </a:cubicBezTo>
                  <a:cubicBezTo>
                    <a:pt x="18720" y="17571"/>
                    <a:pt x="16422" y="19639"/>
                    <a:pt x="13895" y="20329"/>
                  </a:cubicBezTo>
                  <a:cubicBezTo>
                    <a:pt x="11367" y="21248"/>
                    <a:pt x="8610" y="21248"/>
                    <a:pt x="5852" y="20099"/>
                  </a:cubicBezTo>
                  <a:cubicBezTo>
                    <a:pt x="5852" y="20099"/>
                    <a:pt x="5852" y="20099"/>
                    <a:pt x="5852" y="20099"/>
                  </a:cubicBezTo>
                  <a:cubicBezTo>
                    <a:pt x="3325" y="18720"/>
                    <a:pt x="1486" y="16422"/>
                    <a:pt x="567" y="13895"/>
                  </a:cubicBezTo>
                  <a:cubicBezTo>
                    <a:pt x="-352" y="11367"/>
                    <a:pt x="-122" y="8610"/>
                    <a:pt x="1027" y="6082"/>
                  </a:cubicBezTo>
                  <a:cubicBezTo>
                    <a:pt x="1027" y="6082"/>
                    <a:pt x="1027" y="6082"/>
                    <a:pt x="1027" y="6082"/>
                  </a:cubicBezTo>
                  <a:close/>
                  <a:moveTo>
                    <a:pt x="4244" y="5852"/>
                  </a:moveTo>
                  <a:cubicBezTo>
                    <a:pt x="3784" y="6312"/>
                    <a:pt x="3554" y="6542"/>
                    <a:pt x="3325" y="7001"/>
                  </a:cubicBezTo>
                  <a:cubicBezTo>
                    <a:pt x="3325" y="7001"/>
                    <a:pt x="3325" y="7001"/>
                    <a:pt x="3325" y="7001"/>
                  </a:cubicBezTo>
                  <a:cubicBezTo>
                    <a:pt x="3325" y="7231"/>
                    <a:pt x="3095" y="7461"/>
                    <a:pt x="3095" y="7691"/>
                  </a:cubicBezTo>
                  <a:cubicBezTo>
                    <a:pt x="4474" y="7461"/>
                    <a:pt x="6082" y="7461"/>
                    <a:pt x="7920" y="8150"/>
                  </a:cubicBezTo>
                  <a:cubicBezTo>
                    <a:pt x="7691" y="8380"/>
                    <a:pt x="7691" y="8610"/>
                    <a:pt x="7461" y="8839"/>
                  </a:cubicBezTo>
                  <a:cubicBezTo>
                    <a:pt x="7231" y="9299"/>
                    <a:pt x="7001" y="9529"/>
                    <a:pt x="7001" y="9988"/>
                  </a:cubicBezTo>
                  <a:cubicBezTo>
                    <a:pt x="5622" y="9988"/>
                    <a:pt x="4244" y="10448"/>
                    <a:pt x="2635" y="11827"/>
                  </a:cubicBezTo>
                  <a:cubicBezTo>
                    <a:pt x="2865" y="12286"/>
                    <a:pt x="2865" y="12746"/>
                    <a:pt x="3095" y="13205"/>
                  </a:cubicBezTo>
                  <a:cubicBezTo>
                    <a:pt x="3095" y="13205"/>
                    <a:pt x="3095" y="13205"/>
                    <a:pt x="3095" y="13205"/>
                  </a:cubicBezTo>
                  <a:cubicBezTo>
                    <a:pt x="3325" y="13435"/>
                    <a:pt x="3325" y="13435"/>
                    <a:pt x="3325" y="13435"/>
                  </a:cubicBezTo>
                  <a:cubicBezTo>
                    <a:pt x="4474" y="12516"/>
                    <a:pt x="5393" y="12057"/>
                    <a:pt x="6312" y="12057"/>
                  </a:cubicBezTo>
                  <a:cubicBezTo>
                    <a:pt x="5852" y="13665"/>
                    <a:pt x="5622" y="15274"/>
                    <a:pt x="5622" y="16652"/>
                  </a:cubicBezTo>
                  <a:cubicBezTo>
                    <a:pt x="6082" y="17112"/>
                    <a:pt x="6542" y="17342"/>
                    <a:pt x="7001" y="17571"/>
                  </a:cubicBezTo>
                  <a:cubicBezTo>
                    <a:pt x="7001" y="17571"/>
                    <a:pt x="7001" y="17571"/>
                    <a:pt x="7001" y="17571"/>
                  </a:cubicBezTo>
                  <a:cubicBezTo>
                    <a:pt x="7231" y="17571"/>
                    <a:pt x="7231" y="17571"/>
                    <a:pt x="7231" y="17801"/>
                  </a:cubicBezTo>
                  <a:cubicBezTo>
                    <a:pt x="7461" y="17571"/>
                    <a:pt x="7461" y="17571"/>
                    <a:pt x="7461" y="17571"/>
                  </a:cubicBezTo>
                  <a:cubicBezTo>
                    <a:pt x="7231" y="16193"/>
                    <a:pt x="7461" y="14354"/>
                    <a:pt x="7920" y="12286"/>
                  </a:cubicBezTo>
                  <a:cubicBezTo>
                    <a:pt x="9069" y="12976"/>
                    <a:pt x="9759" y="13895"/>
                    <a:pt x="10678" y="15044"/>
                  </a:cubicBezTo>
                  <a:cubicBezTo>
                    <a:pt x="11597" y="15963"/>
                    <a:pt x="12516" y="17112"/>
                    <a:pt x="13435" y="17801"/>
                  </a:cubicBezTo>
                  <a:cubicBezTo>
                    <a:pt x="13895" y="17571"/>
                    <a:pt x="14125" y="17571"/>
                    <a:pt x="14584" y="17342"/>
                  </a:cubicBezTo>
                  <a:cubicBezTo>
                    <a:pt x="14814" y="16652"/>
                    <a:pt x="14814" y="16652"/>
                    <a:pt x="14814" y="16652"/>
                  </a:cubicBezTo>
                  <a:cubicBezTo>
                    <a:pt x="13895" y="15963"/>
                    <a:pt x="12976" y="15044"/>
                    <a:pt x="12057" y="13895"/>
                  </a:cubicBezTo>
                  <a:cubicBezTo>
                    <a:pt x="10908" y="12516"/>
                    <a:pt x="9759" y="11367"/>
                    <a:pt x="8610" y="10678"/>
                  </a:cubicBezTo>
                  <a:cubicBezTo>
                    <a:pt x="8839" y="10218"/>
                    <a:pt x="8839" y="9988"/>
                    <a:pt x="9069" y="9529"/>
                  </a:cubicBezTo>
                  <a:cubicBezTo>
                    <a:pt x="9299" y="9299"/>
                    <a:pt x="9299" y="8839"/>
                    <a:pt x="9529" y="8610"/>
                  </a:cubicBezTo>
                  <a:cubicBezTo>
                    <a:pt x="9988" y="8839"/>
                    <a:pt x="10448" y="9069"/>
                    <a:pt x="10908" y="9299"/>
                  </a:cubicBezTo>
                  <a:cubicBezTo>
                    <a:pt x="13665" y="10448"/>
                    <a:pt x="15963" y="12286"/>
                    <a:pt x="17342" y="14354"/>
                  </a:cubicBezTo>
                  <a:cubicBezTo>
                    <a:pt x="17342" y="14125"/>
                    <a:pt x="17571" y="14125"/>
                    <a:pt x="17571" y="13895"/>
                  </a:cubicBezTo>
                  <a:cubicBezTo>
                    <a:pt x="17571" y="13895"/>
                    <a:pt x="17571" y="13895"/>
                    <a:pt x="17571" y="13895"/>
                  </a:cubicBezTo>
                  <a:cubicBezTo>
                    <a:pt x="17801" y="13435"/>
                    <a:pt x="18031" y="12976"/>
                    <a:pt x="18031" y="12516"/>
                  </a:cubicBezTo>
                  <a:cubicBezTo>
                    <a:pt x="16652" y="10448"/>
                    <a:pt x="14125" y="8839"/>
                    <a:pt x="11827" y="7691"/>
                  </a:cubicBezTo>
                  <a:cubicBezTo>
                    <a:pt x="11367" y="7461"/>
                    <a:pt x="10908" y="7231"/>
                    <a:pt x="10448" y="7001"/>
                  </a:cubicBezTo>
                  <a:cubicBezTo>
                    <a:pt x="10678" y="6771"/>
                    <a:pt x="10908" y="6312"/>
                    <a:pt x="11137" y="6082"/>
                  </a:cubicBezTo>
                  <a:cubicBezTo>
                    <a:pt x="11597" y="6312"/>
                    <a:pt x="12057" y="6542"/>
                    <a:pt x="12516" y="6542"/>
                  </a:cubicBezTo>
                  <a:cubicBezTo>
                    <a:pt x="14814" y="7001"/>
                    <a:pt x="16422" y="6082"/>
                    <a:pt x="16652" y="6082"/>
                  </a:cubicBezTo>
                  <a:cubicBezTo>
                    <a:pt x="15963" y="4933"/>
                    <a:pt x="15963" y="4933"/>
                    <a:pt x="15963" y="4933"/>
                  </a:cubicBezTo>
                  <a:cubicBezTo>
                    <a:pt x="15963" y="4703"/>
                    <a:pt x="15733" y="4703"/>
                    <a:pt x="15733" y="4703"/>
                  </a:cubicBezTo>
                  <a:cubicBezTo>
                    <a:pt x="15274" y="4703"/>
                    <a:pt x="14125" y="5163"/>
                    <a:pt x="12976" y="4933"/>
                  </a:cubicBezTo>
                  <a:cubicBezTo>
                    <a:pt x="12746" y="4933"/>
                    <a:pt x="12516" y="4703"/>
                    <a:pt x="12286" y="4703"/>
                  </a:cubicBezTo>
                  <a:cubicBezTo>
                    <a:pt x="12746" y="4244"/>
                    <a:pt x="13435" y="3784"/>
                    <a:pt x="13895" y="3325"/>
                  </a:cubicBezTo>
                  <a:cubicBezTo>
                    <a:pt x="13205" y="3095"/>
                    <a:pt x="12516" y="2865"/>
                    <a:pt x="11827" y="2865"/>
                  </a:cubicBezTo>
                  <a:cubicBezTo>
                    <a:pt x="11597" y="3095"/>
                    <a:pt x="11137" y="3325"/>
                    <a:pt x="10908" y="3784"/>
                  </a:cubicBezTo>
                  <a:cubicBezTo>
                    <a:pt x="10448" y="3325"/>
                    <a:pt x="9988" y="3095"/>
                    <a:pt x="9529" y="2635"/>
                  </a:cubicBezTo>
                  <a:cubicBezTo>
                    <a:pt x="9069" y="2865"/>
                    <a:pt x="8610" y="2865"/>
                    <a:pt x="8150" y="3095"/>
                  </a:cubicBezTo>
                  <a:cubicBezTo>
                    <a:pt x="7691" y="3325"/>
                    <a:pt x="7691" y="3325"/>
                    <a:pt x="7691" y="3325"/>
                  </a:cubicBezTo>
                  <a:cubicBezTo>
                    <a:pt x="7691" y="3325"/>
                    <a:pt x="8610" y="4244"/>
                    <a:pt x="9759" y="5163"/>
                  </a:cubicBezTo>
                  <a:cubicBezTo>
                    <a:pt x="9299" y="5622"/>
                    <a:pt x="9069" y="6082"/>
                    <a:pt x="8839" y="6542"/>
                  </a:cubicBezTo>
                  <a:cubicBezTo>
                    <a:pt x="7231" y="6082"/>
                    <a:pt x="5622" y="5852"/>
                    <a:pt x="4244" y="58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2" animBg="1" advAuto="0"/>
      <p:bldP spid="1695" grpId="1" animBg="1" advAuto="0"/>
      <p:bldP spid="1696" grpId="3" animBg="1" advAuto="0"/>
      <p:bldP spid="1699" grpId="4" animBg="1" advAuto="0"/>
      <p:bldP spid="1702" grpId="5" animBg="1" advAuto="0"/>
      <p:bldP spid="1705" grpId="6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2731483" y="537289"/>
            <a:ext cx="368103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python解析json文件</a:t>
            </a:r>
          </a:p>
        </p:txBody>
      </p:sp>
      <p:sp>
        <p:nvSpPr>
          <p:cNvPr id="1708" name="Shape 1708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将json转换为dict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读取本地文件</a:t>
            </a:r>
          </a:p>
        </p:txBody>
      </p:sp>
      <p:sp>
        <p:nvSpPr>
          <p:cNvPr id="1710" name="Shape 1710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提取需要的参数并赋值给变量</a:t>
            </a:r>
          </a:p>
        </p:txBody>
      </p:sp>
      <p:grpSp>
        <p:nvGrpSpPr>
          <p:cNvPr id="1748" name="Group 1748"/>
          <p:cNvGrpSpPr/>
          <p:nvPr/>
        </p:nvGrpSpPr>
        <p:grpSpPr>
          <a:xfrm>
            <a:off x="5615996" y="1315473"/>
            <a:ext cx="3191968" cy="3142904"/>
            <a:chOff x="10175" y="0"/>
            <a:chExt cx="3191967" cy="3142903"/>
          </a:xfrm>
        </p:grpSpPr>
        <p:sp>
          <p:nvSpPr>
            <p:cNvPr id="1711" name="Shape 1711"/>
            <p:cNvSpPr/>
            <p:nvPr/>
          </p:nvSpPr>
          <p:spPr>
            <a:xfrm flipH="1" flipV="1">
              <a:off x="10175" y="648144"/>
              <a:ext cx="912688" cy="45430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flipH="1" flipV="1">
              <a:off x="2308114" y="1624405"/>
              <a:ext cx="894029" cy="43778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flipV="1">
              <a:off x="2308113" y="648284"/>
              <a:ext cx="870830" cy="45416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flipV="1">
              <a:off x="33457" y="1624405"/>
              <a:ext cx="901831" cy="453238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401090" y="0"/>
              <a:ext cx="410165" cy="410289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87538" y="338148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40020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62158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95356" y="1925871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187538" y="1925871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95356" y="338148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11207" y="119348"/>
              <a:ext cx="189928" cy="1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2260"/>
                    <a:pt x="21600" y="2260"/>
                    <a:pt x="21600" y="2260"/>
                  </a:cubicBezTo>
                  <a:cubicBezTo>
                    <a:pt x="18843" y="5274"/>
                    <a:pt x="18843" y="5274"/>
                    <a:pt x="18843" y="5274"/>
                  </a:cubicBezTo>
                  <a:cubicBezTo>
                    <a:pt x="17004" y="2009"/>
                    <a:pt x="13787" y="0"/>
                    <a:pt x="10111" y="0"/>
                  </a:cubicBezTo>
                  <a:cubicBezTo>
                    <a:pt x="4596" y="0"/>
                    <a:pt x="0" y="4772"/>
                    <a:pt x="0" y="10800"/>
                  </a:cubicBezTo>
                  <a:cubicBezTo>
                    <a:pt x="0" y="16828"/>
                    <a:pt x="4596" y="21600"/>
                    <a:pt x="10111" y="21600"/>
                  </a:cubicBezTo>
                  <a:cubicBezTo>
                    <a:pt x="14017" y="21600"/>
                    <a:pt x="17464" y="19340"/>
                    <a:pt x="19072" y="15823"/>
                  </a:cubicBezTo>
                  <a:cubicBezTo>
                    <a:pt x="16774" y="13312"/>
                    <a:pt x="16774" y="13312"/>
                    <a:pt x="16774" y="13312"/>
                  </a:cubicBezTo>
                  <a:cubicBezTo>
                    <a:pt x="15626" y="16074"/>
                    <a:pt x="13098" y="18084"/>
                    <a:pt x="10111" y="18084"/>
                  </a:cubicBezTo>
                  <a:cubicBezTo>
                    <a:pt x="6204" y="18084"/>
                    <a:pt x="3217" y="14819"/>
                    <a:pt x="3217" y="10800"/>
                  </a:cubicBezTo>
                  <a:cubicBezTo>
                    <a:pt x="3217" y="6781"/>
                    <a:pt x="6204" y="3516"/>
                    <a:pt x="10111" y="3516"/>
                  </a:cubicBezTo>
                  <a:cubicBezTo>
                    <a:pt x="12868" y="3516"/>
                    <a:pt x="15396" y="5274"/>
                    <a:pt x="16315" y="7786"/>
                  </a:cubicBezTo>
                  <a:cubicBezTo>
                    <a:pt x="13328" y="10800"/>
                    <a:pt x="13328" y="10800"/>
                    <a:pt x="13328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90582" y="448299"/>
              <a:ext cx="205083" cy="1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1838"/>
                  </a:moveTo>
                  <a:lnTo>
                    <a:pt x="10108" y="2298"/>
                  </a:lnTo>
                  <a:lnTo>
                    <a:pt x="13088" y="8732"/>
                  </a:lnTo>
                  <a:lnTo>
                    <a:pt x="18195" y="9421"/>
                  </a:lnTo>
                  <a:lnTo>
                    <a:pt x="14365" y="13098"/>
                  </a:lnTo>
                  <a:lnTo>
                    <a:pt x="15216" y="18613"/>
                  </a:lnTo>
                  <a:lnTo>
                    <a:pt x="10747" y="16085"/>
                  </a:lnTo>
                  <a:lnTo>
                    <a:pt x="6384" y="18613"/>
                  </a:lnTo>
                  <a:lnTo>
                    <a:pt x="7235" y="13098"/>
                  </a:lnTo>
                  <a:lnTo>
                    <a:pt x="3405" y="9421"/>
                  </a:lnTo>
                  <a:lnTo>
                    <a:pt x="8512" y="8732"/>
                  </a:lnTo>
                  <a:lnTo>
                    <a:pt x="11385" y="2298"/>
                  </a:lnTo>
                  <a:lnTo>
                    <a:pt x="10747" y="1838"/>
                  </a:lnTo>
                  <a:lnTo>
                    <a:pt x="10108" y="2298"/>
                  </a:lnTo>
                  <a:lnTo>
                    <a:pt x="10747" y="1838"/>
                  </a:lnTo>
                  <a:lnTo>
                    <a:pt x="10108" y="1609"/>
                  </a:lnTo>
                  <a:lnTo>
                    <a:pt x="7448" y="7123"/>
                  </a:lnTo>
                  <a:lnTo>
                    <a:pt x="0" y="8272"/>
                  </a:lnTo>
                  <a:lnTo>
                    <a:pt x="5533" y="13787"/>
                  </a:lnTo>
                  <a:lnTo>
                    <a:pt x="4256" y="21600"/>
                  </a:lnTo>
                  <a:lnTo>
                    <a:pt x="10747" y="17923"/>
                  </a:lnTo>
                  <a:lnTo>
                    <a:pt x="17344" y="21600"/>
                  </a:lnTo>
                  <a:lnTo>
                    <a:pt x="16067" y="13787"/>
                  </a:lnTo>
                  <a:lnTo>
                    <a:pt x="21600" y="8272"/>
                  </a:lnTo>
                  <a:lnTo>
                    <a:pt x="14152" y="7123"/>
                  </a:lnTo>
                  <a:lnTo>
                    <a:pt x="10747" y="0"/>
                  </a:lnTo>
                  <a:lnTo>
                    <a:pt x="10108" y="1609"/>
                  </a:lnTo>
                  <a:lnTo>
                    <a:pt x="10747" y="18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27" name="Group 1727"/>
            <p:cNvGrpSpPr/>
            <p:nvPr/>
          </p:nvGrpSpPr>
          <p:grpSpPr>
            <a:xfrm>
              <a:off x="729815" y="464468"/>
              <a:ext cx="166691" cy="157649"/>
              <a:chOff x="0" y="0"/>
              <a:chExt cx="166690" cy="157648"/>
            </a:xfrm>
          </p:grpSpPr>
          <p:sp>
            <p:nvSpPr>
              <p:cNvPr id="1724" name="Shape 1724"/>
              <p:cNvSpPr/>
              <p:nvPr/>
            </p:nvSpPr>
            <p:spPr>
              <a:xfrm>
                <a:off x="88901" y="56591"/>
                <a:ext cx="77790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7389"/>
                    </a:moveTo>
                    <a:cubicBezTo>
                      <a:pt x="13846" y="7389"/>
                      <a:pt x="13846" y="7389"/>
                      <a:pt x="13846" y="7389"/>
                    </a:cubicBezTo>
                    <a:cubicBezTo>
                      <a:pt x="13846" y="3411"/>
                      <a:pt x="13846" y="3411"/>
                      <a:pt x="13846" y="3411"/>
                    </a:cubicBezTo>
                    <a:cubicBezTo>
                      <a:pt x="13846" y="1705"/>
                      <a:pt x="12738" y="0"/>
                      <a:pt x="10523" y="0"/>
                    </a:cubicBezTo>
                    <a:cubicBezTo>
                      <a:pt x="8862" y="0"/>
                      <a:pt x="7200" y="1705"/>
                      <a:pt x="7200" y="3411"/>
                    </a:cubicBezTo>
                    <a:cubicBezTo>
                      <a:pt x="7200" y="7389"/>
                      <a:pt x="7200" y="7389"/>
                      <a:pt x="7200" y="7389"/>
                    </a:cubicBezTo>
                    <a:cubicBezTo>
                      <a:pt x="3323" y="7389"/>
                      <a:pt x="3323" y="7389"/>
                      <a:pt x="3323" y="7389"/>
                    </a:cubicBezTo>
                    <a:cubicBezTo>
                      <a:pt x="1108" y="7389"/>
                      <a:pt x="0" y="9095"/>
                      <a:pt x="0" y="10800"/>
                    </a:cubicBezTo>
                    <a:cubicBezTo>
                      <a:pt x="0" y="12505"/>
                      <a:pt x="1108" y="14211"/>
                      <a:pt x="3323" y="14211"/>
                    </a:cubicBezTo>
                    <a:cubicBezTo>
                      <a:pt x="7200" y="14211"/>
                      <a:pt x="7200" y="14211"/>
                      <a:pt x="7200" y="14211"/>
                    </a:cubicBezTo>
                    <a:cubicBezTo>
                      <a:pt x="7200" y="18189"/>
                      <a:pt x="7200" y="18189"/>
                      <a:pt x="7200" y="18189"/>
                    </a:cubicBezTo>
                    <a:cubicBezTo>
                      <a:pt x="7200" y="20463"/>
                      <a:pt x="8862" y="21600"/>
                      <a:pt x="10523" y="21600"/>
                    </a:cubicBezTo>
                    <a:cubicBezTo>
                      <a:pt x="12738" y="21600"/>
                      <a:pt x="13846" y="20463"/>
                      <a:pt x="13846" y="18189"/>
                    </a:cubicBezTo>
                    <a:cubicBezTo>
                      <a:pt x="13846" y="14211"/>
                      <a:pt x="13846" y="14211"/>
                      <a:pt x="13846" y="14211"/>
                    </a:cubicBezTo>
                    <a:cubicBezTo>
                      <a:pt x="18277" y="14211"/>
                      <a:pt x="18277" y="14211"/>
                      <a:pt x="18277" y="14211"/>
                    </a:cubicBezTo>
                    <a:cubicBezTo>
                      <a:pt x="19938" y="14211"/>
                      <a:pt x="21600" y="12505"/>
                      <a:pt x="21600" y="10800"/>
                    </a:cubicBezTo>
                    <a:cubicBezTo>
                      <a:pt x="21600" y="9095"/>
                      <a:pt x="19938" y="7389"/>
                      <a:pt x="18277" y="7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5" name="Shape 1725"/>
              <p:cNvSpPr/>
              <p:nvPr/>
            </p:nvSpPr>
            <p:spPr>
              <a:xfrm>
                <a:off x="30307" y="-1"/>
                <a:ext cx="62636" cy="6063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-1" y="68718"/>
                <a:ext cx="123251" cy="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1" y="12273"/>
                    </a:moveTo>
                    <a:cubicBezTo>
                      <a:pt x="17351" y="12273"/>
                      <a:pt x="12039" y="13255"/>
                      <a:pt x="12393" y="6382"/>
                    </a:cubicBezTo>
                    <a:cubicBezTo>
                      <a:pt x="12748" y="3927"/>
                      <a:pt x="14164" y="2455"/>
                      <a:pt x="15226" y="1964"/>
                    </a:cubicBezTo>
                    <a:cubicBezTo>
                      <a:pt x="14164" y="982"/>
                      <a:pt x="12393" y="0"/>
                      <a:pt x="10977" y="0"/>
                    </a:cubicBezTo>
                    <a:cubicBezTo>
                      <a:pt x="4957" y="0"/>
                      <a:pt x="0" y="9327"/>
                      <a:pt x="0" y="20618"/>
                    </a:cubicBezTo>
                    <a:cubicBezTo>
                      <a:pt x="0" y="21109"/>
                      <a:pt x="0" y="21109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109"/>
                      <a:pt x="21600" y="21109"/>
                      <a:pt x="21600" y="20618"/>
                    </a:cubicBezTo>
                    <a:cubicBezTo>
                      <a:pt x="21600" y="20127"/>
                      <a:pt x="21600" y="19636"/>
                      <a:pt x="21600" y="19145"/>
                    </a:cubicBezTo>
                    <a:cubicBezTo>
                      <a:pt x="20184" y="19145"/>
                      <a:pt x="16997" y="18164"/>
                      <a:pt x="17351" y="12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728" name="Shape 1728"/>
            <p:cNvSpPr/>
            <p:nvPr/>
          </p:nvSpPr>
          <p:spPr>
            <a:xfrm>
              <a:off x="394707" y="1274083"/>
              <a:ext cx="136384" cy="1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1123" y="14400"/>
                  </a:moveTo>
                  <a:cubicBezTo>
                    <a:pt x="21441" y="14400"/>
                    <a:pt x="21441" y="14400"/>
                    <a:pt x="21441" y="14400"/>
                  </a:cubicBezTo>
                  <a:cubicBezTo>
                    <a:pt x="21441" y="5400"/>
                    <a:pt x="21441" y="5400"/>
                    <a:pt x="21441" y="5400"/>
                  </a:cubicBezTo>
                  <a:cubicBezTo>
                    <a:pt x="21441" y="4629"/>
                    <a:pt x="20806" y="4114"/>
                    <a:pt x="19853" y="4114"/>
                  </a:cubicBezTo>
                  <a:cubicBezTo>
                    <a:pt x="18900" y="4114"/>
                    <a:pt x="18582" y="4629"/>
                    <a:pt x="18582" y="5400"/>
                  </a:cubicBezTo>
                  <a:cubicBezTo>
                    <a:pt x="18582" y="10286"/>
                    <a:pt x="18582" y="10286"/>
                    <a:pt x="18582" y="10286"/>
                  </a:cubicBezTo>
                  <a:cubicBezTo>
                    <a:pt x="18265" y="10029"/>
                    <a:pt x="17629" y="9514"/>
                    <a:pt x="16994" y="9257"/>
                  </a:cubicBezTo>
                  <a:cubicBezTo>
                    <a:pt x="16994" y="1543"/>
                    <a:pt x="16994" y="1543"/>
                    <a:pt x="16994" y="1543"/>
                  </a:cubicBezTo>
                  <a:cubicBezTo>
                    <a:pt x="16994" y="514"/>
                    <a:pt x="16359" y="0"/>
                    <a:pt x="15406" y="0"/>
                  </a:cubicBezTo>
                  <a:cubicBezTo>
                    <a:pt x="14770" y="0"/>
                    <a:pt x="13817" y="514"/>
                    <a:pt x="13817" y="1543"/>
                  </a:cubicBezTo>
                  <a:cubicBezTo>
                    <a:pt x="13817" y="8486"/>
                    <a:pt x="13817" y="8486"/>
                    <a:pt x="13817" y="8486"/>
                  </a:cubicBezTo>
                  <a:cubicBezTo>
                    <a:pt x="13817" y="8486"/>
                    <a:pt x="13500" y="8486"/>
                    <a:pt x="13182" y="8486"/>
                  </a:cubicBezTo>
                  <a:cubicBezTo>
                    <a:pt x="12865" y="8486"/>
                    <a:pt x="12865" y="8486"/>
                    <a:pt x="12547" y="8486"/>
                  </a:cubicBezTo>
                  <a:cubicBezTo>
                    <a:pt x="12547" y="1543"/>
                    <a:pt x="12547" y="1543"/>
                    <a:pt x="12547" y="1543"/>
                  </a:cubicBezTo>
                  <a:cubicBezTo>
                    <a:pt x="12547" y="514"/>
                    <a:pt x="11912" y="0"/>
                    <a:pt x="11276" y="0"/>
                  </a:cubicBezTo>
                  <a:cubicBezTo>
                    <a:pt x="10323" y="0"/>
                    <a:pt x="9688" y="514"/>
                    <a:pt x="9688" y="1286"/>
                  </a:cubicBezTo>
                  <a:cubicBezTo>
                    <a:pt x="9688" y="9000"/>
                    <a:pt x="9688" y="9000"/>
                    <a:pt x="9688" y="9000"/>
                  </a:cubicBezTo>
                  <a:cubicBezTo>
                    <a:pt x="9370" y="9257"/>
                    <a:pt x="8735" y="9771"/>
                    <a:pt x="8100" y="9771"/>
                  </a:cubicBezTo>
                  <a:cubicBezTo>
                    <a:pt x="8100" y="4886"/>
                    <a:pt x="8100" y="4886"/>
                    <a:pt x="8100" y="4886"/>
                  </a:cubicBezTo>
                  <a:cubicBezTo>
                    <a:pt x="8100" y="3857"/>
                    <a:pt x="7782" y="3343"/>
                    <a:pt x="6829" y="3343"/>
                  </a:cubicBezTo>
                  <a:cubicBezTo>
                    <a:pt x="5876" y="3343"/>
                    <a:pt x="5559" y="3857"/>
                    <a:pt x="5559" y="4886"/>
                  </a:cubicBezTo>
                  <a:cubicBezTo>
                    <a:pt x="5559" y="13629"/>
                    <a:pt x="5559" y="13629"/>
                    <a:pt x="5559" y="13629"/>
                  </a:cubicBezTo>
                  <a:cubicBezTo>
                    <a:pt x="3653" y="12086"/>
                    <a:pt x="3653" y="12086"/>
                    <a:pt x="3653" y="12086"/>
                  </a:cubicBezTo>
                  <a:cubicBezTo>
                    <a:pt x="2700" y="11314"/>
                    <a:pt x="1429" y="11314"/>
                    <a:pt x="476" y="12086"/>
                  </a:cubicBezTo>
                  <a:cubicBezTo>
                    <a:pt x="-159" y="12600"/>
                    <a:pt x="-159" y="13629"/>
                    <a:pt x="476" y="14400"/>
                  </a:cubicBezTo>
                  <a:cubicBezTo>
                    <a:pt x="6829" y="19286"/>
                    <a:pt x="6829" y="19286"/>
                    <a:pt x="6829" y="19286"/>
                  </a:cubicBezTo>
                  <a:cubicBezTo>
                    <a:pt x="7147" y="19543"/>
                    <a:pt x="7147" y="19543"/>
                    <a:pt x="7147" y="19543"/>
                  </a:cubicBezTo>
                  <a:cubicBezTo>
                    <a:pt x="8735" y="20829"/>
                    <a:pt x="10641" y="21600"/>
                    <a:pt x="13182" y="21600"/>
                  </a:cubicBezTo>
                  <a:cubicBezTo>
                    <a:pt x="17629" y="21600"/>
                    <a:pt x="21441" y="18514"/>
                    <a:pt x="21441" y="15171"/>
                  </a:cubicBezTo>
                  <a:cubicBezTo>
                    <a:pt x="21441" y="14914"/>
                    <a:pt x="21441" y="14657"/>
                    <a:pt x="21123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34" name="Group 1734"/>
            <p:cNvGrpSpPr/>
            <p:nvPr/>
          </p:nvGrpSpPr>
          <p:grpSpPr>
            <a:xfrm>
              <a:off x="2309782" y="2070986"/>
              <a:ext cx="154569" cy="127330"/>
              <a:chOff x="0" y="0"/>
              <a:chExt cx="154568" cy="127328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77789" y="76801"/>
                <a:ext cx="22226" cy="5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3927" y="6912"/>
                    </a:lnTo>
                    <a:lnTo>
                      <a:pt x="0" y="51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38389" y="64675"/>
                <a:ext cx="23237" cy="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484"/>
                    </a:lnTo>
                    <a:lnTo>
                      <a:pt x="11270" y="0"/>
                    </a:lnTo>
                    <a:lnTo>
                      <a:pt x="0" y="34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1" name="Shape 1731"/>
              <p:cNvSpPr/>
              <p:nvPr/>
            </p:nvSpPr>
            <p:spPr>
              <a:xfrm>
                <a:off x="0" y="88928"/>
                <a:ext cx="22226" cy="3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023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2" name="Shape 1732"/>
              <p:cNvSpPr/>
              <p:nvPr/>
            </p:nvSpPr>
            <p:spPr>
              <a:xfrm>
                <a:off x="116178" y="42442"/>
                <a:ext cx="24247" cy="8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514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-1" y="-1"/>
                <a:ext cx="154570" cy="92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8" y="0"/>
                    </a:moveTo>
                    <a:lnTo>
                      <a:pt x="18212" y="4226"/>
                    </a:lnTo>
                    <a:lnTo>
                      <a:pt x="11435" y="14087"/>
                    </a:lnTo>
                    <a:lnTo>
                      <a:pt x="7059" y="7513"/>
                    </a:lnTo>
                    <a:lnTo>
                      <a:pt x="0" y="17374"/>
                    </a:lnTo>
                    <a:lnTo>
                      <a:pt x="0" y="21600"/>
                    </a:lnTo>
                    <a:lnTo>
                      <a:pt x="7059" y="11739"/>
                    </a:lnTo>
                    <a:lnTo>
                      <a:pt x="11435" y="18313"/>
                    </a:lnTo>
                    <a:lnTo>
                      <a:pt x="19624" y="6574"/>
                    </a:lnTo>
                    <a:lnTo>
                      <a:pt x="21600" y="10330"/>
                    </a:lnTo>
                    <a:lnTo>
                      <a:pt x="21600" y="0"/>
                    </a:lnTo>
                    <a:lnTo>
                      <a:pt x="153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37" name="Group 1737"/>
            <p:cNvGrpSpPr/>
            <p:nvPr/>
          </p:nvGrpSpPr>
          <p:grpSpPr>
            <a:xfrm>
              <a:off x="694559" y="2045210"/>
              <a:ext cx="226298" cy="197061"/>
              <a:chOff x="0" y="0"/>
              <a:chExt cx="226296" cy="197059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-1" y="-1"/>
                <a:ext cx="156766" cy="156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16" y="14632"/>
                    </a:moveTo>
                    <a:cubicBezTo>
                      <a:pt x="21252" y="14981"/>
                      <a:pt x="21252" y="14981"/>
                      <a:pt x="21252" y="14981"/>
                    </a:cubicBezTo>
                    <a:cubicBezTo>
                      <a:pt x="21600" y="8361"/>
                      <a:pt x="21600" y="8361"/>
                      <a:pt x="21600" y="8361"/>
                    </a:cubicBezTo>
                    <a:cubicBezTo>
                      <a:pt x="18813" y="8361"/>
                      <a:pt x="18813" y="8361"/>
                      <a:pt x="18813" y="8361"/>
                    </a:cubicBezTo>
                    <a:cubicBezTo>
                      <a:pt x="18465" y="8013"/>
                      <a:pt x="18465" y="7316"/>
                      <a:pt x="18116" y="6968"/>
                    </a:cubicBezTo>
                    <a:cubicBezTo>
                      <a:pt x="18116" y="6968"/>
                      <a:pt x="18116" y="6619"/>
                      <a:pt x="17768" y="6271"/>
                    </a:cubicBezTo>
                    <a:cubicBezTo>
                      <a:pt x="19510" y="4181"/>
                      <a:pt x="19510" y="4181"/>
                      <a:pt x="19510" y="4181"/>
                    </a:cubicBezTo>
                    <a:cubicBezTo>
                      <a:pt x="13935" y="697"/>
                      <a:pt x="13935" y="697"/>
                      <a:pt x="13935" y="697"/>
                    </a:cubicBezTo>
                    <a:cubicBezTo>
                      <a:pt x="12542" y="2787"/>
                      <a:pt x="12542" y="2787"/>
                      <a:pt x="12542" y="2787"/>
                    </a:cubicBezTo>
                    <a:cubicBezTo>
                      <a:pt x="11845" y="2439"/>
                      <a:pt x="11148" y="2439"/>
                      <a:pt x="10103" y="2439"/>
                    </a:cubicBezTo>
                    <a:cubicBezTo>
                      <a:pt x="9058" y="0"/>
                      <a:pt x="9058" y="0"/>
                      <a:pt x="9058" y="0"/>
                    </a:cubicBezTo>
                    <a:cubicBezTo>
                      <a:pt x="3135" y="3135"/>
                      <a:pt x="3135" y="3135"/>
                      <a:pt x="3135" y="3135"/>
                    </a:cubicBezTo>
                    <a:cubicBezTo>
                      <a:pt x="4181" y="5226"/>
                      <a:pt x="4181" y="5226"/>
                      <a:pt x="4181" y="5226"/>
                    </a:cubicBezTo>
                    <a:cubicBezTo>
                      <a:pt x="3832" y="5923"/>
                      <a:pt x="3484" y="6619"/>
                      <a:pt x="3135" y="7316"/>
                    </a:cubicBezTo>
                    <a:cubicBezTo>
                      <a:pt x="348" y="6968"/>
                      <a:pt x="348" y="6968"/>
                      <a:pt x="348" y="6968"/>
                    </a:cubicBezTo>
                    <a:cubicBezTo>
                      <a:pt x="0" y="13587"/>
                      <a:pt x="0" y="13587"/>
                      <a:pt x="0" y="13587"/>
                    </a:cubicBezTo>
                    <a:cubicBezTo>
                      <a:pt x="2787" y="13587"/>
                      <a:pt x="2787" y="13587"/>
                      <a:pt x="2787" y="13587"/>
                    </a:cubicBezTo>
                    <a:cubicBezTo>
                      <a:pt x="2787" y="13935"/>
                      <a:pt x="2787" y="14284"/>
                      <a:pt x="3135" y="14632"/>
                    </a:cubicBezTo>
                    <a:cubicBezTo>
                      <a:pt x="3135" y="14981"/>
                      <a:pt x="3484" y="15329"/>
                      <a:pt x="3832" y="15677"/>
                    </a:cubicBezTo>
                    <a:cubicBezTo>
                      <a:pt x="2090" y="17768"/>
                      <a:pt x="2090" y="17768"/>
                      <a:pt x="2090" y="17768"/>
                    </a:cubicBezTo>
                    <a:cubicBezTo>
                      <a:pt x="7665" y="21252"/>
                      <a:pt x="7665" y="21252"/>
                      <a:pt x="7665" y="21252"/>
                    </a:cubicBezTo>
                    <a:cubicBezTo>
                      <a:pt x="9058" y="19161"/>
                      <a:pt x="9058" y="19161"/>
                      <a:pt x="9058" y="19161"/>
                    </a:cubicBezTo>
                    <a:cubicBezTo>
                      <a:pt x="9755" y="19161"/>
                      <a:pt x="10452" y="19161"/>
                      <a:pt x="11148" y="19161"/>
                    </a:cubicBezTo>
                    <a:cubicBezTo>
                      <a:pt x="12542" y="21600"/>
                      <a:pt x="12542" y="21600"/>
                      <a:pt x="12542" y="21600"/>
                    </a:cubicBezTo>
                    <a:cubicBezTo>
                      <a:pt x="18465" y="18813"/>
                      <a:pt x="18465" y="18813"/>
                      <a:pt x="18465" y="18813"/>
                    </a:cubicBezTo>
                    <a:cubicBezTo>
                      <a:pt x="17071" y="16374"/>
                      <a:pt x="17071" y="16374"/>
                      <a:pt x="17071" y="16374"/>
                    </a:cubicBezTo>
                    <a:cubicBezTo>
                      <a:pt x="17419" y="15677"/>
                      <a:pt x="17768" y="15329"/>
                      <a:pt x="18116" y="14632"/>
                    </a:cubicBezTo>
                    <a:close/>
                    <a:moveTo>
                      <a:pt x="12194" y="13935"/>
                    </a:moveTo>
                    <a:cubicBezTo>
                      <a:pt x="10452" y="14632"/>
                      <a:pt x="8361" y="13935"/>
                      <a:pt x="7665" y="12542"/>
                    </a:cubicBezTo>
                    <a:cubicBezTo>
                      <a:pt x="6619" y="10800"/>
                      <a:pt x="7316" y="8710"/>
                      <a:pt x="9058" y="7665"/>
                    </a:cubicBezTo>
                    <a:cubicBezTo>
                      <a:pt x="10800" y="6968"/>
                      <a:pt x="12890" y="7665"/>
                      <a:pt x="13935" y="9406"/>
                    </a:cubicBezTo>
                    <a:cubicBezTo>
                      <a:pt x="14632" y="11148"/>
                      <a:pt x="13935" y="12890"/>
                      <a:pt x="12194" y="13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44121" y="118740"/>
                <a:ext cx="82176" cy="7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2" y="11148"/>
                    </a:moveTo>
                    <a:cubicBezTo>
                      <a:pt x="21600" y="9755"/>
                      <a:pt x="21600" y="9755"/>
                      <a:pt x="21600" y="9755"/>
                    </a:cubicBezTo>
                    <a:cubicBezTo>
                      <a:pt x="18982" y="3484"/>
                      <a:pt x="18982" y="3484"/>
                      <a:pt x="18982" y="3484"/>
                    </a:cubicBezTo>
                    <a:cubicBezTo>
                      <a:pt x="17018" y="4877"/>
                      <a:pt x="17018" y="4877"/>
                      <a:pt x="17018" y="4877"/>
                    </a:cubicBezTo>
                    <a:cubicBezTo>
                      <a:pt x="16364" y="4181"/>
                      <a:pt x="16364" y="4181"/>
                      <a:pt x="15709" y="4181"/>
                    </a:cubicBezTo>
                    <a:cubicBezTo>
                      <a:pt x="15709" y="3484"/>
                      <a:pt x="15055" y="3484"/>
                      <a:pt x="15055" y="3484"/>
                    </a:cubicBezTo>
                    <a:cubicBezTo>
                      <a:pt x="15709" y="697"/>
                      <a:pt x="15709" y="697"/>
                      <a:pt x="15709" y="697"/>
                    </a:cubicBezTo>
                    <a:cubicBezTo>
                      <a:pt x="9164" y="0"/>
                      <a:pt x="9164" y="0"/>
                      <a:pt x="9164" y="0"/>
                    </a:cubicBezTo>
                    <a:cubicBezTo>
                      <a:pt x="9164" y="2787"/>
                      <a:pt x="9164" y="2787"/>
                      <a:pt x="9164" y="2787"/>
                    </a:cubicBezTo>
                    <a:cubicBezTo>
                      <a:pt x="8509" y="2787"/>
                      <a:pt x="7855" y="2787"/>
                      <a:pt x="7200" y="3484"/>
                    </a:cubicBezTo>
                    <a:cubicBezTo>
                      <a:pt x="4582" y="1394"/>
                      <a:pt x="4582" y="1394"/>
                      <a:pt x="4582" y="1394"/>
                    </a:cubicBezTo>
                    <a:cubicBezTo>
                      <a:pt x="1309" y="6968"/>
                      <a:pt x="1309" y="6968"/>
                      <a:pt x="1309" y="6968"/>
                    </a:cubicBezTo>
                    <a:cubicBezTo>
                      <a:pt x="3273" y="8361"/>
                      <a:pt x="3273" y="8361"/>
                      <a:pt x="3273" y="8361"/>
                    </a:cubicBezTo>
                    <a:cubicBezTo>
                      <a:pt x="2618" y="9058"/>
                      <a:pt x="2618" y="9755"/>
                      <a:pt x="2618" y="10452"/>
                    </a:cubicBezTo>
                    <a:cubicBezTo>
                      <a:pt x="0" y="11845"/>
                      <a:pt x="0" y="11845"/>
                      <a:pt x="0" y="11845"/>
                    </a:cubicBezTo>
                    <a:cubicBezTo>
                      <a:pt x="2618" y="18116"/>
                      <a:pt x="2618" y="18116"/>
                      <a:pt x="2618" y="18116"/>
                    </a:cubicBezTo>
                    <a:cubicBezTo>
                      <a:pt x="5236" y="16723"/>
                      <a:pt x="5236" y="16723"/>
                      <a:pt x="5236" y="16723"/>
                    </a:cubicBezTo>
                    <a:cubicBezTo>
                      <a:pt x="5236" y="16723"/>
                      <a:pt x="5891" y="17419"/>
                      <a:pt x="5891" y="17419"/>
                    </a:cubicBezTo>
                    <a:cubicBezTo>
                      <a:pt x="6545" y="17419"/>
                      <a:pt x="6545" y="18116"/>
                      <a:pt x="6545" y="18116"/>
                    </a:cubicBezTo>
                    <a:cubicBezTo>
                      <a:pt x="6545" y="20903"/>
                      <a:pt x="6545" y="20903"/>
                      <a:pt x="6545" y="20903"/>
                    </a:cubicBezTo>
                    <a:cubicBezTo>
                      <a:pt x="12436" y="21600"/>
                      <a:pt x="12436" y="21600"/>
                      <a:pt x="12436" y="21600"/>
                    </a:cubicBezTo>
                    <a:cubicBezTo>
                      <a:pt x="13091" y="18813"/>
                      <a:pt x="13091" y="18813"/>
                      <a:pt x="13091" y="18813"/>
                    </a:cubicBezTo>
                    <a:cubicBezTo>
                      <a:pt x="13745" y="18813"/>
                      <a:pt x="14400" y="18116"/>
                      <a:pt x="15055" y="18116"/>
                    </a:cubicBezTo>
                    <a:cubicBezTo>
                      <a:pt x="17018" y="20206"/>
                      <a:pt x="17018" y="20206"/>
                      <a:pt x="17018" y="20206"/>
                    </a:cubicBezTo>
                    <a:cubicBezTo>
                      <a:pt x="20945" y="14632"/>
                      <a:pt x="20945" y="14632"/>
                      <a:pt x="20945" y="14632"/>
                    </a:cubicBezTo>
                    <a:cubicBezTo>
                      <a:pt x="18982" y="13239"/>
                      <a:pt x="18982" y="13239"/>
                      <a:pt x="18982" y="13239"/>
                    </a:cubicBezTo>
                    <a:cubicBezTo>
                      <a:pt x="18982" y="12542"/>
                      <a:pt x="18982" y="11845"/>
                      <a:pt x="18982" y="11148"/>
                    </a:cubicBezTo>
                    <a:close/>
                    <a:moveTo>
                      <a:pt x="13745" y="12542"/>
                    </a:moveTo>
                    <a:cubicBezTo>
                      <a:pt x="12436" y="14632"/>
                      <a:pt x="10473" y="14632"/>
                      <a:pt x="8509" y="13239"/>
                    </a:cubicBezTo>
                    <a:cubicBezTo>
                      <a:pt x="7200" y="12542"/>
                      <a:pt x="7200" y="10452"/>
                      <a:pt x="7855" y="8361"/>
                    </a:cubicBezTo>
                    <a:cubicBezTo>
                      <a:pt x="9164" y="6968"/>
                      <a:pt x="11127" y="6968"/>
                      <a:pt x="13091" y="7665"/>
                    </a:cubicBezTo>
                    <a:cubicBezTo>
                      <a:pt x="14400" y="9058"/>
                      <a:pt x="14400" y="11148"/>
                      <a:pt x="13745" y="12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0" name="Group 1740"/>
            <p:cNvGrpSpPr/>
            <p:nvPr/>
          </p:nvGrpSpPr>
          <p:grpSpPr>
            <a:xfrm>
              <a:off x="2706712" y="1280146"/>
              <a:ext cx="76780" cy="157649"/>
              <a:chOff x="0" y="0"/>
              <a:chExt cx="76779" cy="157648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6164" y="-1"/>
                <a:ext cx="44452" cy="103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35"/>
                    </a:moveTo>
                    <a:cubicBezTo>
                      <a:pt x="21600" y="1694"/>
                      <a:pt x="16691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09" y="0"/>
                      <a:pt x="0" y="1694"/>
                      <a:pt x="0" y="4235"/>
                    </a:cubicBezTo>
                    <a:cubicBezTo>
                      <a:pt x="0" y="16941"/>
                      <a:pt x="0" y="16941"/>
                      <a:pt x="0" y="16941"/>
                    </a:cubicBezTo>
                    <a:cubicBezTo>
                      <a:pt x="0" y="19482"/>
                      <a:pt x="490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6691" y="21600"/>
                      <a:pt x="21600" y="19482"/>
                      <a:pt x="21600" y="16941"/>
                    </a:cubicBezTo>
                    <a:lnTo>
                      <a:pt x="21600" y="42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-1" y="80845"/>
                <a:ext cx="76781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5116"/>
                      <a:pt x="15347" y="8526"/>
                      <a:pt x="10800" y="8526"/>
                    </a:cubicBezTo>
                    <a:cubicBezTo>
                      <a:pt x="6253" y="8526"/>
                      <a:pt x="2274" y="5116"/>
                      <a:pt x="2274" y="0"/>
                    </a:cubicBezTo>
                    <a:cubicBezTo>
                      <a:pt x="2274" y="0"/>
                      <a:pt x="2274" y="0"/>
                      <a:pt x="2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84"/>
                      <a:pt x="3979" y="10232"/>
                      <a:pt x="9663" y="10800"/>
                    </a:cubicBezTo>
                    <a:cubicBezTo>
                      <a:pt x="9663" y="18189"/>
                      <a:pt x="9663" y="18189"/>
                      <a:pt x="9663" y="18189"/>
                    </a:cubicBezTo>
                    <a:cubicBezTo>
                      <a:pt x="6253" y="18189"/>
                      <a:pt x="3979" y="19895"/>
                      <a:pt x="3979" y="21600"/>
                    </a:cubicBezTo>
                    <a:cubicBezTo>
                      <a:pt x="17053" y="21600"/>
                      <a:pt x="17053" y="21600"/>
                      <a:pt x="17053" y="21600"/>
                    </a:cubicBezTo>
                    <a:cubicBezTo>
                      <a:pt x="17053" y="19895"/>
                      <a:pt x="14779" y="18189"/>
                      <a:pt x="11937" y="18189"/>
                    </a:cubicBezTo>
                    <a:cubicBezTo>
                      <a:pt x="11937" y="10800"/>
                      <a:pt x="11937" y="10800"/>
                      <a:pt x="11937" y="10800"/>
                    </a:cubicBezTo>
                    <a:cubicBezTo>
                      <a:pt x="17621" y="10232"/>
                      <a:pt x="21600" y="5684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3" name="Group 1743"/>
            <p:cNvGrpSpPr/>
            <p:nvPr/>
          </p:nvGrpSpPr>
          <p:grpSpPr>
            <a:xfrm>
              <a:off x="1180800" y="1019336"/>
              <a:ext cx="854624" cy="702677"/>
              <a:chOff x="0" y="0"/>
              <a:chExt cx="854622" cy="702676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84195" y="161339"/>
                <a:ext cx="485089" cy="5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5" extrusionOk="0">
                    <a:moveTo>
                      <a:pt x="21600" y="9315"/>
                    </a:moveTo>
                    <a:cubicBezTo>
                      <a:pt x="21600" y="8685"/>
                      <a:pt x="21296" y="8145"/>
                      <a:pt x="20789" y="7695"/>
                    </a:cubicBezTo>
                    <a:cubicBezTo>
                      <a:pt x="12676" y="675"/>
                      <a:pt x="12676" y="675"/>
                      <a:pt x="12676" y="675"/>
                    </a:cubicBezTo>
                    <a:cubicBezTo>
                      <a:pt x="11662" y="-225"/>
                      <a:pt x="9938" y="-225"/>
                      <a:pt x="8924" y="675"/>
                    </a:cubicBezTo>
                    <a:cubicBezTo>
                      <a:pt x="811" y="7695"/>
                      <a:pt x="811" y="7695"/>
                      <a:pt x="811" y="7695"/>
                    </a:cubicBezTo>
                    <a:cubicBezTo>
                      <a:pt x="304" y="8145"/>
                      <a:pt x="0" y="8685"/>
                      <a:pt x="0" y="9315"/>
                    </a:cubicBezTo>
                    <a:cubicBezTo>
                      <a:pt x="0" y="9315"/>
                      <a:pt x="0" y="9315"/>
                      <a:pt x="0" y="9315"/>
                    </a:cubicBezTo>
                    <a:cubicBezTo>
                      <a:pt x="0" y="18495"/>
                      <a:pt x="0" y="18495"/>
                      <a:pt x="0" y="18495"/>
                    </a:cubicBezTo>
                    <a:cubicBezTo>
                      <a:pt x="0" y="20115"/>
                      <a:pt x="1521" y="21375"/>
                      <a:pt x="3346" y="21375"/>
                    </a:cubicBezTo>
                    <a:cubicBezTo>
                      <a:pt x="6287" y="21375"/>
                      <a:pt x="6287" y="21375"/>
                      <a:pt x="6287" y="21375"/>
                    </a:cubicBezTo>
                    <a:cubicBezTo>
                      <a:pt x="6287" y="14625"/>
                      <a:pt x="6287" y="14625"/>
                      <a:pt x="6287" y="14625"/>
                    </a:cubicBezTo>
                    <a:cubicBezTo>
                      <a:pt x="6287" y="13005"/>
                      <a:pt x="7808" y="11655"/>
                      <a:pt x="9735" y="11655"/>
                    </a:cubicBezTo>
                    <a:cubicBezTo>
                      <a:pt x="12068" y="11655"/>
                      <a:pt x="12068" y="11655"/>
                      <a:pt x="12068" y="11655"/>
                    </a:cubicBezTo>
                    <a:cubicBezTo>
                      <a:pt x="13994" y="11655"/>
                      <a:pt x="15515" y="13005"/>
                      <a:pt x="15515" y="14625"/>
                    </a:cubicBezTo>
                    <a:cubicBezTo>
                      <a:pt x="15515" y="21375"/>
                      <a:pt x="15515" y="21375"/>
                      <a:pt x="15515" y="21375"/>
                    </a:cubicBezTo>
                    <a:cubicBezTo>
                      <a:pt x="18254" y="21375"/>
                      <a:pt x="18254" y="21375"/>
                      <a:pt x="18254" y="21375"/>
                    </a:cubicBezTo>
                    <a:cubicBezTo>
                      <a:pt x="20079" y="21375"/>
                      <a:pt x="21600" y="20115"/>
                      <a:pt x="21600" y="18495"/>
                    </a:cubicBezTo>
                    <a:cubicBezTo>
                      <a:pt x="21600" y="9315"/>
                      <a:pt x="21600" y="9315"/>
                      <a:pt x="21600" y="9315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-1" y="0"/>
                <a:ext cx="854624" cy="3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72" y="17915"/>
                    </a:moveTo>
                    <a:cubicBezTo>
                      <a:pt x="12442" y="1906"/>
                      <a:pt x="12442" y="1906"/>
                      <a:pt x="12442" y="1906"/>
                    </a:cubicBezTo>
                    <a:cubicBezTo>
                      <a:pt x="12211" y="1398"/>
                      <a:pt x="11981" y="1016"/>
                      <a:pt x="11693" y="889"/>
                    </a:cubicBezTo>
                    <a:cubicBezTo>
                      <a:pt x="11405" y="635"/>
                      <a:pt x="11117" y="508"/>
                      <a:pt x="10771" y="508"/>
                    </a:cubicBezTo>
                    <a:cubicBezTo>
                      <a:pt x="10483" y="508"/>
                      <a:pt x="10195" y="635"/>
                      <a:pt x="9907" y="889"/>
                    </a:cubicBezTo>
                    <a:cubicBezTo>
                      <a:pt x="9619" y="1016"/>
                      <a:pt x="9331" y="1398"/>
                      <a:pt x="9101" y="1906"/>
                    </a:cubicBezTo>
                    <a:cubicBezTo>
                      <a:pt x="7661" y="5082"/>
                      <a:pt x="7661" y="5082"/>
                      <a:pt x="7661" y="5082"/>
                    </a:cubicBezTo>
                    <a:cubicBezTo>
                      <a:pt x="7661" y="1144"/>
                      <a:pt x="7661" y="1144"/>
                      <a:pt x="7661" y="1144"/>
                    </a:cubicBezTo>
                    <a:cubicBezTo>
                      <a:pt x="7661" y="508"/>
                      <a:pt x="7430" y="0"/>
                      <a:pt x="7142" y="0"/>
                    </a:cubicBezTo>
                    <a:cubicBezTo>
                      <a:pt x="6163" y="0"/>
                      <a:pt x="6163" y="0"/>
                      <a:pt x="6163" y="0"/>
                    </a:cubicBezTo>
                    <a:cubicBezTo>
                      <a:pt x="5875" y="0"/>
                      <a:pt x="5587" y="508"/>
                      <a:pt x="5587" y="1144"/>
                    </a:cubicBezTo>
                    <a:cubicBezTo>
                      <a:pt x="5587" y="9021"/>
                      <a:pt x="5587" y="9021"/>
                      <a:pt x="5587" y="9021"/>
                    </a:cubicBezTo>
                    <a:cubicBezTo>
                      <a:pt x="5587" y="9148"/>
                      <a:pt x="5645" y="9275"/>
                      <a:pt x="5645" y="9402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880" y="21600"/>
                      <a:pt x="2880" y="21600"/>
                      <a:pt x="2880" y="21600"/>
                    </a:cubicBezTo>
                    <a:cubicBezTo>
                      <a:pt x="10541" y="5082"/>
                      <a:pt x="10541" y="5082"/>
                      <a:pt x="10541" y="5082"/>
                    </a:cubicBezTo>
                    <a:cubicBezTo>
                      <a:pt x="10598" y="4955"/>
                      <a:pt x="10598" y="4955"/>
                      <a:pt x="10656" y="4828"/>
                    </a:cubicBezTo>
                    <a:cubicBezTo>
                      <a:pt x="10714" y="4828"/>
                      <a:pt x="10771" y="4828"/>
                      <a:pt x="10771" y="4828"/>
                    </a:cubicBezTo>
                    <a:cubicBezTo>
                      <a:pt x="10829" y="4828"/>
                      <a:pt x="10886" y="4828"/>
                      <a:pt x="10944" y="4828"/>
                    </a:cubicBezTo>
                    <a:cubicBezTo>
                      <a:pt x="10944" y="4955"/>
                      <a:pt x="11002" y="4955"/>
                      <a:pt x="11059" y="5082"/>
                    </a:cubicBezTo>
                    <a:cubicBezTo>
                      <a:pt x="18432" y="20965"/>
                      <a:pt x="18432" y="20965"/>
                      <a:pt x="18432" y="20965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lnTo>
                      <a:pt x="19872" y="17915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842626" y="606895"/>
              <a:ext cx="1527089" cy="2536009"/>
              <a:chOff x="0" y="0"/>
              <a:chExt cx="1527087" cy="2536007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0" y="-1"/>
                <a:ext cx="1527088" cy="1527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16" y="0"/>
                      <a:pt x="0" y="4845"/>
                      <a:pt x="0" y="10818"/>
                    </a:cubicBezTo>
                    <a:cubicBezTo>
                      <a:pt x="0" y="16755"/>
                      <a:pt x="4816" y="21600"/>
                      <a:pt x="10800" y="21600"/>
                    </a:cubicBezTo>
                    <a:cubicBezTo>
                      <a:pt x="16784" y="21600"/>
                      <a:pt x="21600" y="16755"/>
                      <a:pt x="21600" y="10818"/>
                    </a:cubicBezTo>
                    <a:cubicBezTo>
                      <a:pt x="21600" y="4845"/>
                      <a:pt x="16784" y="0"/>
                      <a:pt x="10800" y="0"/>
                    </a:cubicBezTo>
                    <a:close/>
                    <a:moveTo>
                      <a:pt x="10800" y="20434"/>
                    </a:moveTo>
                    <a:cubicBezTo>
                      <a:pt x="5473" y="20434"/>
                      <a:pt x="1168" y="16136"/>
                      <a:pt x="1168" y="10818"/>
                    </a:cubicBezTo>
                    <a:cubicBezTo>
                      <a:pt x="1168" y="5500"/>
                      <a:pt x="5473" y="1166"/>
                      <a:pt x="10800" y="1166"/>
                    </a:cubicBezTo>
                    <a:cubicBezTo>
                      <a:pt x="16127" y="1166"/>
                      <a:pt x="20432" y="5500"/>
                      <a:pt x="20432" y="10818"/>
                    </a:cubicBezTo>
                    <a:cubicBezTo>
                      <a:pt x="20432" y="16136"/>
                      <a:pt x="16127" y="20434"/>
                      <a:pt x="10800" y="20434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652247" y="1497784"/>
                <a:ext cx="222593" cy="234313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565540" y="1664780"/>
                <a:ext cx="396008" cy="87122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" grpId="2" animBg="1" advAuto="0"/>
      <p:bldP spid="1709" grpId="1" animBg="1" advAuto="0"/>
      <p:bldP spid="1710" grpId="3" animBg="1" advAuto="0"/>
      <p:bldP spid="1748" grpId="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/>
          <p:nvPr/>
        </p:nvSpPr>
        <p:spPr>
          <a:xfrm>
            <a:off x="2202120" y="727789"/>
            <a:ext cx="473976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兼容postman接口测试用例</a:t>
            </a:r>
          </a:p>
        </p:txBody>
      </p:sp>
      <p:sp>
        <p:nvSpPr>
          <p:cNvPr id="1751" name="Shape 1751"/>
          <p:cNvSpPr/>
          <p:nvPr/>
        </p:nvSpPr>
        <p:spPr>
          <a:xfrm>
            <a:off x="2357148" y="224810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导出脚本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037576" y="2241752"/>
            <a:ext cx="18186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导入到我们的系统里</a:t>
            </a:r>
          </a:p>
        </p:txBody>
      </p:sp>
      <p:grpSp>
        <p:nvGrpSpPr>
          <p:cNvPr id="1755" name="Group 1755"/>
          <p:cNvGrpSpPr/>
          <p:nvPr/>
        </p:nvGrpSpPr>
        <p:grpSpPr>
          <a:xfrm>
            <a:off x="821994" y="2561493"/>
            <a:ext cx="1428751" cy="458788"/>
            <a:chOff x="0" y="0"/>
            <a:chExt cx="1428750" cy="458787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postman</a:t>
              </a:r>
            </a:p>
          </p:txBody>
        </p:sp>
      </p:grpSp>
      <p:grpSp>
        <p:nvGrpSpPr>
          <p:cNvPr id="1758" name="Group 1758"/>
          <p:cNvGrpSpPr/>
          <p:nvPr/>
        </p:nvGrpSpPr>
        <p:grpSpPr>
          <a:xfrm>
            <a:off x="3731559" y="2561493"/>
            <a:ext cx="1428751" cy="458788"/>
            <a:chOff x="0" y="0"/>
            <a:chExt cx="1428750" cy="458787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json</a:t>
              </a:r>
            </a:p>
          </p:txBody>
        </p:sp>
      </p:grpSp>
      <p:grpSp>
        <p:nvGrpSpPr>
          <p:cNvPr id="1761" name="Group 1761"/>
          <p:cNvGrpSpPr/>
          <p:nvPr/>
        </p:nvGrpSpPr>
        <p:grpSpPr>
          <a:xfrm>
            <a:off x="6923980" y="2554803"/>
            <a:ext cx="1428751" cy="458788"/>
            <a:chOff x="0" y="0"/>
            <a:chExt cx="1428750" cy="458787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2394" y="5875"/>
              <a:ext cx="13839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执行测试</a:t>
              </a:r>
            </a:p>
          </p:txBody>
        </p:sp>
      </p:grpSp>
      <p:sp>
        <p:nvSpPr>
          <p:cNvPr id="1762" name="Shape 1762"/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 rot="10837040">
            <a:off x="5266874" y="2665315"/>
            <a:ext cx="1557038" cy="268156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1" animBg="1" advAuto="0"/>
      <p:bldP spid="1758" grpId="2" animBg="1" advAuto="0"/>
      <p:bldP spid="1761" grpId="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/>
        </p:nvSpPr>
        <p:spPr>
          <a:xfrm>
            <a:off x="2223327" y="473789"/>
            <a:ext cx="4697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实现读取json文件执行用例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3886131" y="1827763"/>
            <a:ext cx="261356" cy="213922"/>
            <a:chOff x="0" y="0"/>
            <a:chExt cx="261355" cy="213921"/>
          </a:xfrm>
        </p:grpSpPr>
        <p:sp>
          <p:nvSpPr>
            <p:cNvPr id="1766" name="Shape 1766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1" name="Shape 1771"/>
          <p:cNvSpPr/>
          <p:nvPr/>
        </p:nvSpPr>
        <p:spPr>
          <a:xfrm>
            <a:off x="4243768" y="1678531"/>
            <a:ext cx="291579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Requests的二次封装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243768" y="2743572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传入参数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243768" y="3808614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执行测试</a:t>
            </a:r>
          </a:p>
        </p:txBody>
      </p:sp>
      <p:grpSp>
        <p:nvGrpSpPr>
          <p:cNvPr id="1778" name="Group 1778"/>
          <p:cNvGrpSpPr/>
          <p:nvPr/>
        </p:nvGrpSpPr>
        <p:grpSpPr>
          <a:xfrm>
            <a:off x="3893508" y="2895439"/>
            <a:ext cx="261356" cy="213922"/>
            <a:chOff x="0" y="0"/>
            <a:chExt cx="261355" cy="213921"/>
          </a:xfrm>
        </p:grpSpPr>
        <p:sp>
          <p:nvSpPr>
            <p:cNvPr id="1774" name="Shape 1774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3893508" y="3956921"/>
            <a:ext cx="261356" cy="213922"/>
            <a:chOff x="0" y="0"/>
            <a:chExt cx="261355" cy="213921"/>
          </a:xfrm>
        </p:grpSpPr>
        <p:sp>
          <p:nvSpPr>
            <p:cNvPr id="1779" name="Shape 1779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1771019" y="1565519"/>
            <a:ext cx="1435868" cy="2866644"/>
            <a:chOff x="0" y="0"/>
            <a:chExt cx="1435867" cy="2866643"/>
          </a:xfrm>
        </p:grpSpPr>
        <p:sp>
          <p:nvSpPr>
            <p:cNvPr id="1784" name="Shape 1784"/>
            <p:cNvSpPr/>
            <p:nvPr/>
          </p:nvSpPr>
          <p:spPr>
            <a:xfrm flipH="1">
              <a:off x="605915" y="1558068"/>
              <a:ext cx="829953" cy="31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3"/>
                  </a:moveTo>
                  <a:lnTo>
                    <a:pt x="21467" y="12468"/>
                  </a:lnTo>
                  <a:lnTo>
                    <a:pt x="21335" y="11415"/>
                  </a:lnTo>
                  <a:lnTo>
                    <a:pt x="21070" y="10010"/>
                  </a:lnTo>
                  <a:lnTo>
                    <a:pt x="20407" y="8254"/>
                  </a:lnTo>
                  <a:lnTo>
                    <a:pt x="20010" y="7551"/>
                  </a:lnTo>
                  <a:lnTo>
                    <a:pt x="19480" y="7200"/>
                  </a:lnTo>
                  <a:lnTo>
                    <a:pt x="18685" y="7200"/>
                  </a:lnTo>
                  <a:lnTo>
                    <a:pt x="18022" y="6849"/>
                  </a:lnTo>
                  <a:lnTo>
                    <a:pt x="15571" y="6849"/>
                  </a:lnTo>
                  <a:lnTo>
                    <a:pt x="14643" y="2107"/>
                  </a:lnTo>
                  <a:lnTo>
                    <a:pt x="14510" y="1405"/>
                  </a:lnTo>
                  <a:lnTo>
                    <a:pt x="14245" y="702"/>
                  </a:lnTo>
                  <a:lnTo>
                    <a:pt x="13450" y="0"/>
                  </a:lnTo>
                  <a:lnTo>
                    <a:pt x="8017" y="0"/>
                  </a:lnTo>
                  <a:lnTo>
                    <a:pt x="7686" y="351"/>
                  </a:lnTo>
                  <a:lnTo>
                    <a:pt x="7421" y="702"/>
                  </a:lnTo>
                  <a:lnTo>
                    <a:pt x="7023" y="1405"/>
                  </a:lnTo>
                  <a:lnTo>
                    <a:pt x="6891" y="2107"/>
                  </a:lnTo>
                  <a:lnTo>
                    <a:pt x="5963" y="6849"/>
                  </a:lnTo>
                  <a:lnTo>
                    <a:pt x="3445" y="6849"/>
                  </a:lnTo>
                  <a:lnTo>
                    <a:pt x="2783" y="7200"/>
                  </a:lnTo>
                  <a:lnTo>
                    <a:pt x="1988" y="7200"/>
                  </a:lnTo>
                  <a:lnTo>
                    <a:pt x="1590" y="7551"/>
                  </a:lnTo>
                  <a:lnTo>
                    <a:pt x="1060" y="8254"/>
                  </a:lnTo>
                  <a:lnTo>
                    <a:pt x="398" y="10010"/>
                  </a:lnTo>
                  <a:lnTo>
                    <a:pt x="133" y="11415"/>
                  </a:lnTo>
                  <a:lnTo>
                    <a:pt x="0" y="12468"/>
                  </a:lnTo>
                  <a:lnTo>
                    <a:pt x="0" y="21600"/>
                  </a:lnTo>
                  <a:lnTo>
                    <a:pt x="8812" y="21600"/>
                  </a:lnTo>
                  <a:lnTo>
                    <a:pt x="9077" y="20195"/>
                  </a:lnTo>
                  <a:lnTo>
                    <a:pt x="10137" y="18088"/>
                  </a:lnTo>
                  <a:lnTo>
                    <a:pt x="11463" y="18088"/>
                  </a:lnTo>
                  <a:lnTo>
                    <a:pt x="11993" y="19141"/>
                  </a:lnTo>
                  <a:lnTo>
                    <a:pt x="12390" y="20195"/>
                  </a:lnTo>
                  <a:lnTo>
                    <a:pt x="12655" y="21600"/>
                  </a:lnTo>
                  <a:lnTo>
                    <a:pt x="21600" y="21600"/>
                  </a:lnTo>
                  <a:lnTo>
                    <a:pt x="21600" y="1387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 flipH="1">
              <a:off x="605915" y="1922128"/>
              <a:ext cx="829953" cy="36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193"/>
                  </a:moveTo>
                  <a:lnTo>
                    <a:pt x="10005" y="5589"/>
                  </a:lnTo>
                  <a:lnTo>
                    <a:pt x="9342" y="4683"/>
                  </a:lnTo>
                  <a:lnTo>
                    <a:pt x="8945" y="3323"/>
                  </a:lnTo>
                  <a:lnTo>
                    <a:pt x="8680" y="1510"/>
                  </a:lnTo>
                  <a:lnTo>
                    <a:pt x="8680" y="0"/>
                  </a:lnTo>
                  <a:lnTo>
                    <a:pt x="0" y="0"/>
                  </a:lnTo>
                  <a:lnTo>
                    <a:pt x="0" y="16766"/>
                  </a:lnTo>
                  <a:lnTo>
                    <a:pt x="133" y="17975"/>
                  </a:lnTo>
                  <a:lnTo>
                    <a:pt x="663" y="19787"/>
                  </a:lnTo>
                  <a:lnTo>
                    <a:pt x="1060" y="20694"/>
                  </a:lnTo>
                  <a:lnTo>
                    <a:pt x="1590" y="20996"/>
                  </a:lnTo>
                  <a:lnTo>
                    <a:pt x="1988" y="21298"/>
                  </a:lnTo>
                  <a:lnTo>
                    <a:pt x="2518" y="21600"/>
                  </a:lnTo>
                  <a:lnTo>
                    <a:pt x="18950" y="21600"/>
                  </a:lnTo>
                  <a:lnTo>
                    <a:pt x="20010" y="20996"/>
                  </a:lnTo>
                  <a:lnTo>
                    <a:pt x="20407" y="20694"/>
                  </a:lnTo>
                  <a:lnTo>
                    <a:pt x="20805" y="19787"/>
                  </a:lnTo>
                  <a:lnTo>
                    <a:pt x="21335" y="17975"/>
                  </a:lnTo>
                  <a:lnTo>
                    <a:pt x="21467" y="16766"/>
                  </a:lnTo>
                  <a:lnTo>
                    <a:pt x="21600" y="15860"/>
                  </a:lnTo>
                  <a:lnTo>
                    <a:pt x="21600" y="0"/>
                  </a:lnTo>
                  <a:lnTo>
                    <a:pt x="12788" y="0"/>
                  </a:lnTo>
                  <a:lnTo>
                    <a:pt x="12788" y="2417"/>
                  </a:lnTo>
                  <a:lnTo>
                    <a:pt x="12655" y="3323"/>
                  </a:lnTo>
                  <a:lnTo>
                    <a:pt x="12258" y="4683"/>
                  </a:lnTo>
                  <a:lnTo>
                    <a:pt x="11595" y="5589"/>
                  </a:lnTo>
                  <a:lnTo>
                    <a:pt x="10800" y="619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 flipH="1">
              <a:off x="292775" y="0"/>
              <a:ext cx="529541" cy="53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4" y="21600"/>
                  </a:moveTo>
                  <a:lnTo>
                    <a:pt x="12981" y="21393"/>
                  </a:lnTo>
                  <a:lnTo>
                    <a:pt x="15058" y="20567"/>
                  </a:lnTo>
                  <a:lnTo>
                    <a:pt x="16927" y="19740"/>
                  </a:lnTo>
                  <a:lnTo>
                    <a:pt x="18277" y="18293"/>
                  </a:lnTo>
                  <a:lnTo>
                    <a:pt x="19731" y="16846"/>
                  </a:lnTo>
                  <a:lnTo>
                    <a:pt x="20769" y="14986"/>
                  </a:lnTo>
                  <a:lnTo>
                    <a:pt x="21392" y="12919"/>
                  </a:lnTo>
                  <a:lnTo>
                    <a:pt x="21600" y="10645"/>
                  </a:lnTo>
                  <a:lnTo>
                    <a:pt x="21392" y="8578"/>
                  </a:lnTo>
                  <a:lnTo>
                    <a:pt x="20769" y="6614"/>
                  </a:lnTo>
                  <a:lnTo>
                    <a:pt x="19731" y="4754"/>
                  </a:lnTo>
                  <a:lnTo>
                    <a:pt x="18277" y="3307"/>
                  </a:lnTo>
                  <a:lnTo>
                    <a:pt x="16927" y="1860"/>
                  </a:lnTo>
                  <a:lnTo>
                    <a:pt x="15058" y="827"/>
                  </a:lnTo>
                  <a:lnTo>
                    <a:pt x="12981" y="207"/>
                  </a:lnTo>
                  <a:lnTo>
                    <a:pt x="10904" y="0"/>
                  </a:lnTo>
                  <a:lnTo>
                    <a:pt x="8619" y="207"/>
                  </a:lnTo>
                  <a:lnTo>
                    <a:pt x="6542" y="827"/>
                  </a:lnTo>
                  <a:lnTo>
                    <a:pt x="4673" y="1860"/>
                  </a:lnTo>
                  <a:lnTo>
                    <a:pt x="3219" y="3307"/>
                  </a:lnTo>
                  <a:lnTo>
                    <a:pt x="1869" y="4754"/>
                  </a:lnTo>
                  <a:lnTo>
                    <a:pt x="831" y="6614"/>
                  </a:lnTo>
                  <a:lnTo>
                    <a:pt x="208" y="8578"/>
                  </a:lnTo>
                  <a:lnTo>
                    <a:pt x="0" y="10645"/>
                  </a:lnTo>
                  <a:lnTo>
                    <a:pt x="208" y="12919"/>
                  </a:lnTo>
                  <a:lnTo>
                    <a:pt x="831" y="14986"/>
                  </a:lnTo>
                  <a:lnTo>
                    <a:pt x="1869" y="16846"/>
                  </a:lnTo>
                  <a:lnTo>
                    <a:pt x="3219" y="18293"/>
                  </a:lnTo>
                  <a:lnTo>
                    <a:pt x="4673" y="19740"/>
                  </a:lnTo>
                  <a:lnTo>
                    <a:pt x="6542" y="20567"/>
                  </a:lnTo>
                  <a:lnTo>
                    <a:pt x="8619" y="21393"/>
                  </a:lnTo>
                  <a:lnTo>
                    <a:pt x="10904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 flipH="1">
              <a:off x="0" y="580457"/>
              <a:ext cx="1122728" cy="2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2" y="3440"/>
                  </a:moveTo>
                  <a:lnTo>
                    <a:pt x="21502" y="2886"/>
                  </a:lnTo>
                  <a:lnTo>
                    <a:pt x="21404" y="2550"/>
                  </a:lnTo>
                  <a:lnTo>
                    <a:pt x="21208" y="2261"/>
                  </a:lnTo>
                  <a:lnTo>
                    <a:pt x="21061" y="1972"/>
                  </a:lnTo>
                  <a:lnTo>
                    <a:pt x="20473" y="1395"/>
                  </a:lnTo>
                  <a:lnTo>
                    <a:pt x="19690" y="914"/>
                  </a:lnTo>
                  <a:lnTo>
                    <a:pt x="18710" y="529"/>
                  </a:lnTo>
                  <a:lnTo>
                    <a:pt x="18220" y="385"/>
                  </a:lnTo>
                  <a:lnTo>
                    <a:pt x="17633" y="241"/>
                  </a:lnTo>
                  <a:lnTo>
                    <a:pt x="16457" y="48"/>
                  </a:lnTo>
                  <a:lnTo>
                    <a:pt x="15771" y="0"/>
                  </a:lnTo>
                  <a:lnTo>
                    <a:pt x="12098" y="0"/>
                  </a:lnTo>
                  <a:lnTo>
                    <a:pt x="12000" y="385"/>
                  </a:lnTo>
                  <a:lnTo>
                    <a:pt x="11804" y="625"/>
                  </a:lnTo>
                  <a:lnTo>
                    <a:pt x="11608" y="770"/>
                  </a:lnTo>
                  <a:lnTo>
                    <a:pt x="11510" y="866"/>
                  </a:lnTo>
                  <a:lnTo>
                    <a:pt x="12000" y="2261"/>
                  </a:lnTo>
                  <a:lnTo>
                    <a:pt x="12294" y="3440"/>
                  </a:lnTo>
                  <a:lnTo>
                    <a:pt x="12294" y="4354"/>
                  </a:lnTo>
                  <a:lnTo>
                    <a:pt x="12098" y="4690"/>
                  </a:lnTo>
                  <a:lnTo>
                    <a:pt x="11804" y="5123"/>
                  </a:lnTo>
                  <a:lnTo>
                    <a:pt x="11412" y="5460"/>
                  </a:lnTo>
                  <a:lnTo>
                    <a:pt x="11216" y="5556"/>
                  </a:lnTo>
                  <a:lnTo>
                    <a:pt x="10922" y="5604"/>
                  </a:lnTo>
                  <a:lnTo>
                    <a:pt x="10727" y="5556"/>
                  </a:lnTo>
                  <a:lnTo>
                    <a:pt x="10433" y="5460"/>
                  </a:lnTo>
                  <a:lnTo>
                    <a:pt x="10237" y="5316"/>
                  </a:lnTo>
                  <a:lnTo>
                    <a:pt x="10041" y="5123"/>
                  </a:lnTo>
                  <a:lnTo>
                    <a:pt x="9747" y="4690"/>
                  </a:lnTo>
                  <a:lnTo>
                    <a:pt x="9551" y="4354"/>
                  </a:lnTo>
                  <a:lnTo>
                    <a:pt x="9453" y="3969"/>
                  </a:lnTo>
                  <a:lnTo>
                    <a:pt x="9453" y="3440"/>
                  </a:lnTo>
                  <a:lnTo>
                    <a:pt x="9649" y="2261"/>
                  </a:lnTo>
                  <a:lnTo>
                    <a:pt x="10041" y="818"/>
                  </a:lnTo>
                  <a:lnTo>
                    <a:pt x="9845" y="722"/>
                  </a:lnTo>
                  <a:lnTo>
                    <a:pt x="9747" y="625"/>
                  </a:lnTo>
                  <a:lnTo>
                    <a:pt x="9551" y="385"/>
                  </a:lnTo>
                  <a:lnTo>
                    <a:pt x="9551" y="0"/>
                  </a:lnTo>
                  <a:lnTo>
                    <a:pt x="5780" y="0"/>
                  </a:lnTo>
                  <a:lnTo>
                    <a:pt x="5192" y="48"/>
                  </a:lnTo>
                  <a:lnTo>
                    <a:pt x="4506" y="144"/>
                  </a:lnTo>
                  <a:lnTo>
                    <a:pt x="3918" y="241"/>
                  </a:lnTo>
                  <a:lnTo>
                    <a:pt x="3429" y="385"/>
                  </a:lnTo>
                  <a:lnTo>
                    <a:pt x="2841" y="529"/>
                  </a:lnTo>
                  <a:lnTo>
                    <a:pt x="1861" y="914"/>
                  </a:lnTo>
                  <a:lnTo>
                    <a:pt x="1078" y="1395"/>
                  </a:lnTo>
                  <a:lnTo>
                    <a:pt x="490" y="1972"/>
                  </a:lnTo>
                  <a:lnTo>
                    <a:pt x="98" y="2550"/>
                  </a:lnTo>
                  <a:lnTo>
                    <a:pt x="0" y="2886"/>
                  </a:lnTo>
                  <a:lnTo>
                    <a:pt x="0" y="8563"/>
                  </a:lnTo>
                  <a:lnTo>
                    <a:pt x="4114" y="8563"/>
                  </a:lnTo>
                  <a:lnTo>
                    <a:pt x="4114" y="3873"/>
                  </a:lnTo>
                  <a:lnTo>
                    <a:pt x="4800" y="3873"/>
                  </a:lnTo>
                  <a:lnTo>
                    <a:pt x="4800" y="8659"/>
                  </a:lnTo>
                  <a:lnTo>
                    <a:pt x="5192" y="8755"/>
                  </a:lnTo>
                  <a:lnTo>
                    <a:pt x="5584" y="8900"/>
                  </a:lnTo>
                  <a:lnTo>
                    <a:pt x="5976" y="9092"/>
                  </a:lnTo>
                  <a:lnTo>
                    <a:pt x="6171" y="9285"/>
                  </a:lnTo>
                  <a:lnTo>
                    <a:pt x="6465" y="9477"/>
                  </a:lnTo>
                  <a:lnTo>
                    <a:pt x="7200" y="9477"/>
                  </a:lnTo>
                  <a:lnTo>
                    <a:pt x="7788" y="9525"/>
                  </a:lnTo>
                  <a:lnTo>
                    <a:pt x="7886" y="9525"/>
                  </a:lnTo>
                  <a:lnTo>
                    <a:pt x="8571" y="9573"/>
                  </a:lnTo>
                  <a:lnTo>
                    <a:pt x="9159" y="9669"/>
                  </a:lnTo>
                  <a:lnTo>
                    <a:pt x="9747" y="9814"/>
                  </a:lnTo>
                  <a:lnTo>
                    <a:pt x="10335" y="9982"/>
                  </a:lnTo>
                  <a:lnTo>
                    <a:pt x="10727" y="10223"/>
                  </a:lnTo>
                  <a:lnTo>
                    <a:pt x="11020" y="10511"/>
                  </a:lnTo>
                  <a:lnTo>
                    <a:pt x="11216" y="10848"/>
                  </a:lnTo>
                  <a:lnTo>
                    <a:pt x="11314" y="11185"/>
                  </a:lnTo>
                  <a:lnTo>
                    <a:pt x="11314" y="20301"/>
                  </a:lnTo>
                  <a:lnTo>
                    <a:pt x="11510" y="20782"/>
                  </a:lnTo>
                  <a:lnTo>
                    <a:pt x="11804" y="21023"/>
                  </a:lnTo>
                  <a:lnTo>
                    <a:pt x="12098" y="21215"/>
                  </a:lnTo>
                  <a:lnTo>
                    <a:pt x="12490" y="21408"/>
                  </a:lnTo>
                  <a:lnTo>
                    <a:pt x="13469" y="21600"/>
                  </a:lnTo>
                  <a:lnTo>
                    <a:pt x="14596" y="21600"/>
                  </a:lnTo>
                  <a:lnTo>
                    <a:pt x="15576" y="21408"/>
                  </a:lnTo>
                  <a:lnTo>
                    <a:pt x="16359" y="21023"/>
                  </a:lnTo>
                  <a:lnTo>
                    <a:pt x="16555" y="20830"/>
                  </a:lnTo>
                  <a:lnTo>
                    <a:pt x="16751" y="20590"/>
                  </a:lnTo>
                  <a:lnTo>
                    <a:pt x="16751" y="3873"/>
                  </a:lnTo>
                  <a:lnTo>
                    <a:pt x="17437" y="3873"/>
                  </a:lnTo>
                  <a:lnTo>
                    <a:pt x="17437" y="10367"/>
                  </a:lnTo>
                  <a:lnTo>
                    <a:pt x="17633" y="10752"/>
                  </a:lnTo>
                  <a:lnTo>
                    <a:pt x="17829" y="10944"/>
                  </a:lnTo>
                  <a:lnTo>
                    <a:pt x="18024" y="11089"/>
                  </a:lnTo>
                  <a:lnTo>
                    <a:pt x="18416" y="11185"/>
                  </a:lnTo>
                  <a:lnTo>
                    <a:pt x="18710" y="11281"/>
                  </a:lnTo>
                  <a:lnTo>
                    <a:pt x="19102" y="11377"/>
                  </a:lnTo>
                  <a:lnTo>
                    <a:pt x="19984" y="11377"/>
                  </a:lnTo>
                  <a:lnTo>
                    <a:pt x="20376" y="11281"/>
                  </a:lnTo>
                  <a:lnTo>
                    <a:pt x="20963" y="11089"/>
                  </a:lnTo>
                  <a:lnTo>
                    <a:pt x="21208" y="10944"/>
                  </a:lnTo>
                  <a:lnTo>
                    <a:pt x="21404" y="10752"/>
                  </a:lnTo>
                  <a:lnTo>
                    <a:pt x="21600" y="10367"/>
                  </a:lnTo>
                  <a:lnTo>
                    <a:pt x="21600" y="3584"/>
                  </a:lnTo>
                  <a:lnTo>
                    <a:pt x="21502" y="344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 flipH="1">
              <a:off x="590640" y="2306553"/>
              <a:ext cx="282593" cy="56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4"/>
                  </a:moveTo>
                  <a:lnTo>
                    <a:pt x="0" y="16298"/>
                  </a:lnTo>
                  <a:lnTo>
                    <a:pt x="778" y="18262"/>
                  </a:lnTo>
                  <a:lnTo>
                    <a:pt x="1946" y="19244"/>
                  </a:lnTo>
                  <a:lnTo>
                    <a:pt x="3114" y="20029"/>
                  </a:lnTo>
                  <a:lnTo>
                    <a:pt x="4670" y="20815"/>
                  </a:lnTo>
                  <a:lnTo>
                    <a:pt x="8562" y="21600"/>
                  </a:lnTo>
                  <a:lnTo>
                    <a:pt x="13038" y="21600"/>
                  </a:lnTo>
                  <a:lnTo>
                    <a:pt x="16930" y="20815"/>
                  </a:lnTo>
                  <a:lnTo>
                    <a:pt x="20043" y="19244"/>
                  </a:lnTo>
                  <a:lnTo>
                    <a:pt x="21600" y="17280"/>
                  </a:lnTo>
                  <a:lnTo>
                    <a:pt x="21600" y="0"/>
                  </a:lnTo>
                  <a:lnTo>
                    <a:pt x="19654" y="785"/>
                  </a:lnTo>
                  <a:lnTo>
                    <a:pt x="17319" y="1571"/>
                  </a:lnTo>
                  <a:lnTo>
                    <a:pt x="14984" y="1964"/>
                  </a:lnTo>
                  <a:lnTo>
                    <a:pt x="0" y="1964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2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2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22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22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22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2" animBg="1" advAuto="0"/>
      <p:bldP spid="1771" grpId="3" animBg="1" advAuto="0"/>
      <p:bldP spid="1772" grpId="5" animBg="1" advAuto="0"/>
      <p:bldP spid="1773" grpId="7" animBg="1" advAuto="0"/>
      <p:bldP spid="1778" grpId="4" animBg="1" advAuto="0"/>
      <p:bldP spid="1783" grpId="6" animBg="1" advAuto="0"/>
      <p:bldP spid="1789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/>
          <p:nvPr/>
        </p:nvSpPr>
        <p:spPr>
          <a:xfrm>
            <a:off x="2223328" y="473789"/>
            <a:ext cx="543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实现预期结果和实际结果做对比</a:t>
            </a:r>
          </a:p>
        </p:txBody>
      </p:sp>
      <p:grpSp>
        <p:nvGrpSpPr>
          <p:cNvPr id="1796" name="Group 1796"/>
          <p:cNvGrpSpPr/>
          <p:nvPr/>
        </p:nvGrpSpPr>
        <p:grpSpPr>
          <a:xfrm>
            <a:off x="1061777" y="2204437"/>
            <a:ext cx="2348938" cy="1011193"/>
            <a:chOff x="0" y="0"/>
            <a:chExt cx="2348936" cy="1011191"/>
          </a:xfrm>
        </p:grpSpPr>
        <p:sp>
          <p:nvSpPr>
            <p:cNvPr id="1792" name="Shape 179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判断</a:t>
              </a:r>
              <a:endParaRPr dirty="0"/>
            </a:p>
          </p:txBody>
        </p:sp>
      </p:grpSp>
      <p:grpSp>
        <p:nvGrpSpPr>
          <p:cNvPr id="1801" name="Group 1801"/>
          <p:cNvGrpSpPr/>
          <p:nvPr/>
        </p:nvGrpSpPr>
        <p:grpSpPr>
          <a:xfrm>
            <a:off x="3393278" y="2204437"/>
            <a:ext cx="2357440" cy="1011193"/>
            <a:chOff x="0" y="0"/>
            <a:chExt cx="2357438" cy="1011191"/>
          </a:xfrm>
        </p:grpSpPr>
        <p:sp>
          <p:nvSpPr>
            <p:cNvPr id="1797" name="Shape 1797"/>
            <p:cNvSpPr/>
            <p:nvPr/>
          </p:nvSpPr>
          <p:spPr>
            <a:xfrm>
              <a:off x="-1" y="-1"/>
              <a:ext cx="2357440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725" y="21600"/>
                  </a:lnTo>
                  <a:lnTo>
                    <a:pt x="0" y="10891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49692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21839" y="314404"/>
              <a:ext cx="348515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0"/>
                  </a:moveTo>
                  <a:lnTo>
                    <a:pt x="11941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41" y="16640"/>
                  </a:lnTo>
                  <a:lnTo>
                    <a:pt x="11941" y="21600"/>
                  </a:lnTo>
                  <a:lnTo>
                    <a:pt x="0" y="1104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49692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</a:t>
              </a:r>
              <a:endParaRPr dirty="0"/>
            </a:p>
          </p:txBody>
        </p:sp>
      </p:grpSp>
      <p:grpSp>
        <p:nvGrpSpPr>
          <p:cNvPr id="1806" name="Group 1806"/>
          <p:cNvGrpSpPr/>
          <p:nvPr/>
        </p:nvGrpSpPr>
        <p:grpSpPr>
          <a:xfrm>
            <a:off x="5733285" y="2204437"/>
            <a:ext cx="2348938" cy="1011193"/>
            <a:chOff x="0" y="0"/>
            <a:chExt cx="2348936" cy="1011191"/>
          </a:xfrm>
        </p:grpSpPr>
        <p:sp>
          <p:nvSpPr>
            <p:cNvPr id="1802" name="Shape 180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断言重写</a:t>
              </a:r>
              <a:endParaRPr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69A269-250F-4F15-BEEA-1F217A6BE508}"/>
              </a:ext>
            </a:extLst>
          </p:cNvPr>
          <p:cNvSpPr txBox="1"/>
          <p:nvPr/>
        </p:nvSpPr>
        <p:spPr>
          <a:xfrm>
            <a:off x="3515117" y="3886200"/>
            <a:ext cx="272125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这个箭头方向颠倒一下嘛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" grpId="1" animBg="1" advAuto="0"/>
      <p:bldP spid="1801" grpId="2" animBg="1" advAuto="0"/>
      <p:bldP spid="1806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5078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怎么读取json中的变量和方法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用例之间如何关联</a:t>
            </a:r>
          </a:p>
        </p:txBody>
      </p:sp>
      <p:sp>
        <p:nvSpPr>
          <p:cNvPr id="1810" name="Shape 181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为什么json里需要写变量和方法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怎么读取json中的变量和方法</a:t>
            </a:r>
          </a:p>
        </p:txBody>
      </p:sp>
      <p:grpSp>
        <p:nvGrpSpPr>
          <p:cNvPr id="1827" name="Group 1827"/>
          <p:cNvGrpSpPr/>
          <p:nvPr/>
        </p:nvGrpSpPr>
        <p:grpSpPr>
          <a:xfrm>
            <a:off x="7087063" y="1295819"/>
            <a:ext cx="1137248" cy="2961744"/>
            <a:chOff x="0" y="0"/>
            <a:chExt cx="1137247" cy="2961742"/>
          </a:xfrm>
        </p:grpSpPr>
        <p:sp>
          <p:nvSpPr>
            <p:cNvPr id="1812" name="Shape 1812"/>
            <p:cNvSpPr/>
            <p:nvPr/>
          </p:nvSpPr>
          <p:spPr>
            <a:xfrm>
              <a:off x="-1" y="2008608"/>
              <a:ext cx="1137249" cy="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020"/>
                  </a:moveTo>
                  <a:lnTo>
                    <a:pt x="3654" y="0"/>
                  </a:lnTo>
                  <a:lnTo>
                    <a:pt x="21600" y="0"/>
                  </a:lnTo>
                  <a:lnTo>
                    <a:pt x="16527" y="21600"/>
                  </a:lnTo>
                  <a:lnTo>
                    <a:pt x="0" y="16020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847480" y="2011815"/>
              <a:ext cx="289767" cy="94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813" y="2082284"/>
              <a:ext cx="836829" cy="8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88569" y="1275491"/>
              <a:ext cx="939386" cy="27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0" y="9805"/>
                  </a:lnTo>
                  <a:lnTo>
                    <a:pt x="13043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1138" y="1400468"/>
              <a:ext cx="376567" cy="7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225" y="541409"/>
              <a:ext cx="918721" cy="20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2561" y="635025"/>
              <a:ext cx="310387" cy="74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51276" y="680015"/>
              <a:ext cx="641305" cy="70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48177" y="53"/>
              <a:ext cx="582827" cy="6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818009" y="0"/>
              <a:ext cx="210240" cy="6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8391" y="1474418"/>
              <a:ext cx="576407" cy="66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59712" y="223642"/>
              <a:ext cx="465755" cy="350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70587" y="926226"/>
              <a:ext cx="474636" cy="342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2386" y="1710145"/>
              <a:ext cx="461885" cy="285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24018" y="2418684"/>
              <a:ext cx="531934" cy="330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2" animBg="1" advAuto="0"/>
      <p:bldP spid="1810" grpId="1" animBg="1" advAuto="0"/>
      <p:bldP spid="1811" grpId="3" animBg="1" advAuto="0"/>
      <p:bldP spid="1827" grpId="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/>
          <p:nvPr/>
        </p:nvSpPr>
        <p:spPr>
          <a:xfrm>
            <a:off x="2631853" y="2017752"/>
            <a:ext cx="4400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第五节 处理程序中的错误</a:t>
            </a:r>
          </a:p>
        </p:txBody>
      </p:sp>
      <p:pic>
        <p:nvPicPr>
          <p:cNvPr id="183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2566607" y="497054"/>
            <a:ext cx="5057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2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 1120"/>
          <p:cNvGrpSpPr/>
          <p:nvPr/>
        </p:nvGrpSpPr>
        <p:grpSpPr>
          <a:xfrm>
            <a:off x="6179650" y="3009641"/>
            <a:ext cx="1871350" cy="1241660"/>
            <a:chOff x="0" y="0"/>
            <a:chExt cx="1871348" cy="1241659"/>
          </a:xfrm>
        </p:grpSpPr>
        <p:sp>
          <p:nvSpPr>
            <p:cNvPr id="1118" name="Shape 1118"/>
            <p:cNvSpPr/>
            <p:nvPr/>
          </p:nvSpPr>
          <p:spPr>
            <a:xfrm>
              <a:off x="-1" y="-1"/>
              <a:ext cx="1871350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0704" y="266886"/>
              <a:ext cx="1649938" cy="8026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攻防一体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进退自如</a:t>
              </a:r>
            </a:p>
          </p:txBody>
        </p:sp>
      </p:grpSp>
      <p:grpSp>
        <p:nvGrpSpPr>
          <p:cNvPr id="1123" name="Group 1123"/>
          <p:cNvGrpSpPr/>
          <p:nvPr/>
        </p:nvGrpSpPr>
        <p:grpSpPr>
          <a:xfrm>
            <a:off x="2154453" y="3009641"/>
            <a:ext cx="1891933" cy="1241660"/>
            <a:chOff x="0" y="0"/>
            <a:chExt cx="1891932" cy="1241659"/>
          </a:xfrm>
        </p:grpSpPr>
        <p:sp>
          <p:nvSpPr>
            <p:cNvPr id="1121" name="Shape 1121"/>
            <p:cNvSpPr/>
            <p:nvPr/>
          </p:nvSpPr>
          <p:spPr>
            <a:xfrm>
              <a:off x="0" y="-1"/>
              <a:ext cx="1891933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5039" y="266886"/>
              <a:ext cx="170185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进可开发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写代码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4134994" y="1663927"/>
            <a:ext cx="1920367" cy="1226918"/>
            <a:chOff x="0" y="0"/>
            <a:chExt cx="1920366" cy="1226916"/>
          </a:xfrm>
        </p:grpSpPr>
        <p:sp>
          <p:nvSpPr>
            <p:cNvPr id="1124" name="Shape 1124"/>
            <p:cNvSpPr/>
            <p:nvPr/>
          </p:nvSpPr>
          <p:spPr>
            <a:xfrm>
              <a:off x="-1" y="-1"/>
              <a:ext cx="1920368" cy="122691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212121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8613" y="306090"/>
              <a:ext cx="1722523" cy="80263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退可测试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提BUG</a:t>
              </a:r>
            </a:p>
          </p:txBody>
        </p:sp>
      </p:grpSp>
      <p:pic>
        <p:nvPicPr>
          <p:cNvPr id="112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216" y="1262872"/>
            <a:ext cx="1746769" cy="1746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3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758" y="2868121"/>
            <a:ext cx="1702495" cy="170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" grpId="3" animBg="1" advAuto="0"/>
      <p:bldP spid="1120" grpId="4" animBg="1" advAuto="0"/>
      <p:bldP spid="1123" grpId="1" animBg="1" advAuto="0"/>
      <p:bldP spid="1126" grpId="2" animBg="1" advAuto="0"/>
      <p:bldP spid="1127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2973EC-11E1-45BA-A60A-E38F0C079B68}"/>
              </a:ext>
            </a:extLst>
          </p:cNvPr>
          <p:cNvSpPr txBox="1"/>
          <p:nvPr/>
        </p:nvSpPr>
        <p:spPr>
          <a:xfrm>
            <a:off x="610322" y="1759895"/>
            <a:ext cx="8270850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r = </a:t>
            </a:r>
            <a:r>
              <a:rPr lang="en-US" altLang="zh-CN" dirty="0" err="1"/>
              <a:t>requests.request</a:t>
            </a:r>
            <a:r>
              <a:rPr lang="en-US" altLang="zh-CN" dirty="0"/>
              <a:t>(**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requests.exceptions.Timeoutas</a:t>
            </a:r>
            <a:r>
              <a:rPr lang="en-US" altLang="zh-CN" dirty="0"/>
              <a:t> timeout:</a:t>
            </a:r>
          </a:p>
          <a:p>
            <a:r>
              <a:rPr lang="en-US" altLang="zh-CN" dirty="0"/>
              <a:t>    print("【%s】</a:t>
            </a:r>
            <a:r>
              <a:rPr lang="zh-CN" altLang="en-US" dirty="0"/>
              <a:t>在只从过程中出现异常，错误信息：</a:t>
            </a:r>
            <a:r>
              <a:rPr lang="en-US" altLang="zh-CN" dirty="0"/>
              <a:t>%s" % (</a:t>
            </a:r>
            <a:r>
              <a:rPr lang="en-US" altLang="zh-CN" dirty="0" err="1"/>
              <a:t>cassname,timeout</a:t>
            </a:r>
            <a:r>
              <a:rPr lang="en-US" altLang="zh-CN" dirty="0"/>
              <a:t>))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D8819-8EF5-4272-BD2E-C68963C1A43B}"/>
              </a:ext>
            </a:extLst>
          </p:cNvPr>
          <p:cNvSpPr txBox="1"/>
          <p:nvPr/>
        </p:nvSpPr>
        <p:spPr>
          <a:xfrm>
            <a:off x="1848971" y="793377"/>
            <a:ext cx="4559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方法对容易出现异常的功能进行处理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796954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0033F2-087D-47A2-9069-498F5AB6F120}"/>
              </a:ext>
            </a:extLst>
          </p:cNvPr>
          <p:cNvSpPr txBox="1"/>
          <p:nvPr/>
        </p:nvSpPr>
        <p:spPr>
          <a:xfrm>
            <a:off x="2541494" y="578224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自定义异常处理方法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01CF92-9DD3-4380-A38D-06DE592B0F6B}"/>
              </a:ext>
            </a:extLst>
          </p:cNvPr>
          <p:cNvSpPr txBox="1"/>
          <p:nvPr/>
        </p:nvSpPr>
        <p:spPr>
          <a:xfrm>
            <a:off x="1249367" y="1354558"/>
            <a:ext cx="2798198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MyError</a:t>
            </a:r>
            <a:r>
              <a:rPr lang="en-US" altLang="zh-CN" dirty="0"/>
              <a:t>(Exception):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__(self, value):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self.value</a:t>
            </a:r>
            <a:r>
              <a:rPr lang="en-US" altLang="zh-CN" dirty="0"/>
              <a:t> = value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str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repr</a:t>
            </a:r>
            <a:r>
              <a:rPr lang="en-US" altLang="zh-CN" dirty="0"/>
              <a:t>(</a:t>
            </a:r>
            <a:r>
              <a:rPr lang="en-US" altLang="zh-CN" dirty="0" err="1"/>
              <a:t>self.value</a:t>
            </a:r>
            <a:r>
              <a:rPr lang="en-US" altLang="zh-CN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6E48818-8E05-4A90-A375-2ED2595C639A}"/>
              </a:ext>
            </a:extLst>
          </p:cNvPr>
          <p:cNvCxnSpPr>
            <a:cxnSpLocks/>
          </p:cNvCxnSpPr>
          <p:nvPr/>
        </p:nvCxnSpPr>
        <p:spPr>
          <a:xfrm flipV="1">
            <a:off x="4110498" y="1942288"/>
            <a:ext cx="1626155" cy="1846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C152D3C-3B93-4148-B0A4-68CF47AFB957}"/>
              </a:ext>
            </a:extLst>
          </p:cNvPr>
          <p:cNvSpPr txBox="1"/>
          <p:nvPr/>
        </p:nvSpPr>
        <p:spPr>
          <a:xfrm>
            <a:off x="5736653" y="1500037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实现自定义错误处理方法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696D89-43CE-4DB1-B471-6181099486BD}"/>
              </a:ext>
            </a:extLst>
          </p:cNvPr>
          <p:cNvSpPr txBox="1"/>
          <p:nvPr/>
        </p:nvSpPr>
        <p:spPr>
          <a:xfrm>
            <a:off x="1102659" y="3016548"/>
            <a:ext cx="4975076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raise </a:t>
            </a:r>
            <a:r>
              <a:rPr lang="en-US" altLang="zh-CN" dirty="0" err="1"/>
              <a:t>MyError</a:t>
            </a:r>
            <a:r>
              <a:rPr lang="en-US" altLang="zh-CN" dirty="0"/>
              <a:t>(2*2)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MyError</a:t>
            </a:r>
            <a:r>
              <a:rPr lang="en-US" altLang="zh-CN" dirty="0"/>
              <a:t> as e:</a:t>
            </a:r>
          </a:p>
          <a:p>
            <a:r>
              <a:rPr lang="en-US" altLang="zh-CN" dirty="0"/>
              <a:t>    print('My exception occurred, value:', </a:t>
            </a:r>
            <a:r>
              <a:rPr lang="en-US" altLang="zh-CN" dirty="0" err="1"/>
              <a:t>e.value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My exception occurred, value: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08208C-0AD7-41EC-B1E0-9DB5218A8465}"/>
              </a:ext>
            </a:extLst>
          </p:cNvPr>
          <p:cNvCxnSpPr/>
          <p:nvPr/>
        </p:nvCxnSpPr>
        <p:spPr>
          <a:xfrm flipV="1">
            <a:off x="4572000" y="4424082"/>
            <a:ext cx="1741394" cy="1815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D720FC-D363-4B92-AE89-59651A5DB582}"/>
              </a:ext>
            </a:extLst>
          </p:cNvPr>
          <p:cNvSpPr txBox="1"/>
          <p:nvPr/>
        </p:nvSpPr>
        <p:spPr>
          <a:xfrm>
            <a:off x="6415329" y="4239418"/>
            <a:ext cx="221310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输出自定义错误信息</a:t>
            </a:r>
          </a:p>
        </p:txBody>
      </p:sp>
    </p:spTree>
    <p:extLst>
      <p:ext uri="{BB962C8B-B14F-4D97-AF65-F5344CB8AC3E}">
        <p14:creationId xmlns:p14="http://schemas.microsoft.com/office/powerpoint/2010/main" val="3111022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第六节 记录测试结果</a:t>
            </a:r>
          </a:p>
        </p:txBody>
      </p:sp>
      <p:pic>
        <p:nvPicPr>
          <p:cNvPr id="183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1FE499-F6C4-4E18-AC5F-BFC4D9E8C614}"/>
              </a:ext>
            </a:extLst>
          </p:cNvPr>
          <p:cNvSpPr txBox="1"/>
          <p:nvPr/>
        </p:nvSpPr>
        <p:spPr>
          <a:xfrm>
            <a:off x="2561665" y="699247"/>
            <a:ext cx="293926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log</a:t>
            </a:r>
            <a:r>
              <a:rPr lang="zh-CN" altLang="en-US" dirty="0"/>
              <a:t>来记录测试执行记录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429EB-3A7D-4225-BF9B-3F36401495D7}"/>
              </a:ext>
            </a:extLst>
          </p:cNvPr>
          <p:cNvSpPr txBox="1"/>
          <p:nvPr/>
        </p:nvSpPr>
        <p:spPr>
          <a:xfrm>
            <a:off x="1306690" y="1765862"/>
            <a:ext cx="3513137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# -*- coding:utf-8 -*- </a:t>
            </a:r>
          </a:p>
          <a:p>
            <a:r>
              <a:rPr lang="en-US" altLang="zh-CN" dirty="0"/>
              <a:t>import logging </a:t>
            </a:r>
          </a:p>
          <a:p>
            <a:r>
              <a:rPr lang="en-US" altLang="zh-CN" dirty="0" err="1"/>
              <a:t>logging.debug</a:t>
            </a:r>
            <a:r>
              <a:rPr lang="en-US" altLang="zh-CN" dirty="0"/>
              <a:t>('debug message’) </a:t>
            </a:r>
          </a:p>
          <a:p>
            <a:r>
              <a:rPr lang="en-US" altLang="zh-CN" dirty="0"/>
              <a:t>logging.info('info message’) </a:t>
            </a:r>
          </a:p>
          <a:p>
            <a:r>
              <a:rPr lang="en-US" altLang="zh-CN" dirty="0" err="1"/>
              <a:t>logging.warn</a:t>
            </a:r>
            <a:r>
              <a:rPr lang="en-US" altLang="zh-CN" dirty="0"/>
              <a:t>('warn message’) </a:t>
            </a:r>
          </a:p>
          <a:p>
            <a:r>
              <a:rPr lang="en-US" altLang="zh-CN" dirty="0" err="1"/>
              <a:t>logging.error</a:t>
            </a:r>
            <a:r>
              <a:rPr lang="en-US" altLang="zh-CN" dirty="0"/>
              <a:t>('error message’) </a:t>
            </a:r>
          </a:p>
          <a:p>
            <a:r>
              <a:rPr lang="en-US" altLang="zh-CN" dirty="0" err="1"/>
              <a:t>logging.critical</a:t>
            </a:r>
            <a:r>
              <a:rPr lang="en-US" altLang="zh-CN" dirty="0"/>
              <a:t>('critical message') </a:t>
            </a:r>
          </a:p>
          <a:p>
            <a:br>
              <a:rPr lang="en-US" altLang="zh-CN" dirty="0"/>
            </a:br>
            <a:br>
              <a:rPr lang="en-US" altLang="zh-CN" dirty="0"/>
            </a:b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37000-5C35-4931-825C-EAC0C559E44B}"/>
              </a:ext>
            </a:extLst>
          </p:cNvPr>
          <p:cNvSpPr txBox="1"/>
          <p:nvPr/>
        </p:nvSpPr>
        <p:spPr>
          <a:xfrm>
            <a:off x="5667489" y="2356597"/>
            <a:ext cx="216982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使用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logging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模块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打印不同级别的日志</a:t>
            </a:r>
          </a:p>
        </p:txBody>
      </p:sp>
    </p:spTree>
    <p:extLst>
      <p:ext uri="{BB962C8B-B14F-4D97-AF65-F5344CB8AC3E}">
        <p14:creationId xmlns:p14="http://schemas.microsoft.com/office/powerpoint/2010/main" val="201624640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26F614-C0BE-4D3D-BD5F-647463FC017C}"/>
              </a:ext>
            </a:extLst>
          </p:cNvPr>
          <p:cNvSpPr txBox="1"/>
          <p:nvPr/>
        </p:nvSpPr>
        <p:spPr>
          <a:xfrm>
            <a:off x="3052482" y="746312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提取用例描述和测试结果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5E446-8E9D-4572-91C0-8F9CBAD197FD}"/>
              </a:ext>
            </a:extLst>
          </p:cNvPr>
          <p:cNvSpPr txBox="1"/>
          <p:nvPr/>
        </p:nvSpPr>
        <p:spPr>
          <a:xfrm>
            <a:off x="2346512" y="1714500"/>
            <a:ext cx="3816105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、提取测试用例描述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、提取测试用例执行结果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、讲提取的内容添加到日志中打印</a:t>
            </a:r>
          </a:p>
        </p:txBody>
      </p:sp>
    </p:spTree>
    <p:extLst>
      <p:ext uri="{BB962C8B-B14F-4D97-AF65-F5344CB8AC3E}">
        <p14:creationId xmlns:p14="http://schemas.microsoft.com/office/powerpoint/2010/main" val="5837453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08628D-4EE6-47AC-8237-8D38DDB9C033}"/>
              </a:ext>
            </a:extLst>
          </p:cNvPr>
          <p:cNvSpPr txBox="1"/>
          <p:nvPr/>
        </p:nvSpPr>
        <p:spPr>
          <a:xfrm>
            <a:off x="2743200" y="874059"/>
            <a:ext cx="311879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json</a:t>
            </a:r>
            <a:r>
              <a:rPr lang="zh-CN" altLang="en-US" dirty="0"/>
              <a:t>格式的简单测试报告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8F19FE-B6DA-41BF-9EE4-C8770C19FDA7}"/>
              </a:ext>
            </a:extLst>
          </p:cNvPr>
          <p:cNvSpPr txBox="1"/>
          <p:nvPr/>
        </p:nvSpPr>
        <p:spPr>
          <a:xfrm>
            <a:off x="2077571" y="2064124"/>
            <a:ext cx="479874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、新增生成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json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格式文件的方法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、将用例的描述和执行结果写入到</a:t>
            </a:r>
            <a:r>
              <a:rPr lang="en-US" altLang="zh-CN" dirty="0" err="1"/>
              <a:t>json</a:t>
            </a:r>
            <a:r>
              <a:rPr lang="zh-CN" altLang="en-US" dirty="0"/>
              <a:t>文件中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535703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第七节 生成测试报告</a:t>
            </a:r>
          </a:p>
        </p:txBody>
      </p:sp>
      <p:pic>
        <p:nvPicPr>
          <p:cNvPr id="184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2C86F0-81ED-484D-93C1-4032629A7DF3}"/>
              </a:ext>
            </a:extLst>
          </p:cNvPr>
          <p:cNvSpPr txBox="1"/>
          <p:nvPr/>
        </p:nvSpPr>
        <p:spPr>
          <a:xfrm>
            <a:off x="3334871" y="692523"/>
            <a:ext cx="147732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设计测试报告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04427-E092-4F1A-B6D5-CA909087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1335350"/>
            <a:ext cx="5378823" cy="2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693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720693-E217-4C8C-A49E-8CCC153E9DC3}"/>
              </a:ext>
            </a:extLst>
          </p:cNvPr>
          <p:cNvSpPr txBox="1"/>
          <p:nvPr/>
        </p:nvSpPr>
        <p:spPr>
          <a:xfrm>
            <a:off x="3065930" y="847164"/>
            <a:ext cx="190051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强化</a:t>
            </a:r>
            <a:r>
              <a:rPr lang="en-US" altLang="zh-CN" dirty="0" err="1"/>
              <a:t>json</a:t>
            </a:r>
            <a:r>
              <a:rPr lang="zh-CN" altLang="en-US" dirty="0"/>
              <a:t>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2666D-66CD-48A1-99C5-ACA615E521D8}"/>
              </a:ext>
            </a:extLst>
          </p:cNvPr>
          <p:cNvSpPr txBox="1"/>
          <p:nvPr/>
        </p:nvSpPr>
        <p:spPr>
          <a:xfrm>
            <a:off x="2265829" y="2164976"/>
            <a:ext cx="391388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、根据设计的测试报告增加更多字段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、改进代码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lang="zh-CN" altLang="en-US" dirty="0"/>
              <a:t>、生成新的</a:t>
            </a:r>
            <a:r>
              <a:rPr lang="en-US" altLang="zh-CN" dirty="0" err="1"/>
              <a:t>json</a:t>
            </a:r>
            <a:r>
              <a:rPr lang="zh-CN" altLang="en-US" dirty="0"/>
              <a:t>格式的报告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8858306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8E5A42-994F-463C-BD3D-CC8D6E54216D}"/>
              </a:ext>
            </a:extLst>
          </p:cNvPr>
          <p:cNvSpPr txBox="1"/>
          <p:nvPr/>
        </p:nvSpPr>
        <p:spPr>
          <a:xfrm>
            <a:off x="2534771" y="1586753"/>
            <a:ext cx="368305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json</a:t>
            </a:r>
            <a:r>
              <a:rPr lang="zh-CN" altLang="en-US" dirty="0"/>
              <a:t>转换为</a:t>
            </a:r>
            <a:r>
              <a:rPr lang="en-US" altLang="zh-CN" dirty="0"/>
              <a:t>HTML</a:t>
            </a:r>
            <a:r>
              <a:rPr lang="zh-CN" altLang="en-US" dirty="0"/>
              <a:t>格式的测试报告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63F1A-2CBE-4BF8-80B4-17D7AAE4DFBB}"/>
              </a:ext>
            </a:extLst>
          </p:cNvPr>
          <p:cNvSpPr txBox="1"/>
          <p:nvPr/>
        </p:nvSpPr>
        <p:spPr>
          <a:xfrm>
            <a:off x="2615721" y="2618815"/>
            <a:ext cx="3521153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、通过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python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解析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json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、提取对应的内容用于页面展示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python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自动生成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8267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8" y="2870836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6"/>
            <a:ext cx="85718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8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6"/>
            <a:ext cx="1429700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8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6"/>
            <a:ext cx="857186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1" y="2622382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2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4"/>
            <a:ext cx="278640" cy="110619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2" cy="174441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6"/>
            <a:ext cx="1428752" cy="458793"/>
            <a:chOff x="0" y="0"/>
            <a:chExt cx="1428751" cy="458791"/>
          </a:xfrm>
        </p:grpSpPr>
        <p:sp>
          <p:nvSpPr>
            <p:cNvPr id="1147" name="Shape 1147"/>
            <p:cNvSpPr/>
            <p:nvPr/>
          </p:nvSpPr>
          <p:spPr>
            <a:xfrm>
              <a:off x="0" y="-1"/>
              <a:ext cx="1428752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3"/>
              <a:ext cx="138396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40" cy="458791"/>
            <a:chOff x="0" y="0"/>
            <a:chExt cx="1430339" cy="458790"/>
          </a:xfrm>
        </p:grpSpPr>
        <p:sp>
          <p:nvSpPr>
            <p:cNvPr id="1150" name="Shape 1150"/>
            <p:cNvSpPr/>
            <p:nvPr/>
          </p:nvSpPr>
          <p:spPr>
            <a:xfrm>
              <a:off x="0" y="-1"/>
              <a:ext cx="1430340" cy="45879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4" y="5874"/>
              <a:ext cx="138555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71" cy="458792"/>
            <a:chOff x="0" y="0"/>
            <a:chExt cx="1679269" cy="458791"/>
          </a:xfrm>
        </p:grpSpPr>
        <p:sp>
          <p:nvSpPr>
            <p:cNvPr id="1153" name="Shape 1153"/>
            <p:cNvSpPr/>
            <p:nvPr/>
          </p:nvSpPr>
          <p:spPr>
            <a:xfrm>
              <a:off x="0" y="-1"/>
              <a:ext cx="1679270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3"/>
              <a:ext cx="162668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2" y="3385213"/>
            <a:ext cx="1876629" cy="458792"/>
            <a:chOff x="0" y="0"/>
            <a:chExt cx="1876627" cy="458791"/>
          </a:xfrm>
        </p:grpSpPr>
        <p:sp>
          <p:nvSpPr>
            <p:cNvPr id="1156" name="Shape 1156"/>
            <p:cNvSpPr/>
            <p:nvPr/>
          </p:nvSpPr>
          <p:spPr>
            <a:xfrm>
              <a:off x="48584" y="-1"/>
              <a:ext cx="1743666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-1" y="5873"/>
              <a:ext cx="1876629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7" cy="458792"/>
            <a:chOff x="0" y="0"/>
            <a:chExt cx="1872216" cy="458791"/>
          </a:xfrm>
        </p:grpSpPr>
        <p:sp>
          <p:nvSpPr>
            <p:cNvPr id="1159" name="Shape 1159"/>
            <p:cNvSpPr/>
            <p:nvPr/>
          </p:nvSpPr>
          <p:spPr>
            <a:xfrm>
              <a:off x="0" y="-1"/>
              <a:ext cx="1872217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2" y="5873"/>
              <a:ext cx="181359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/>
        </p:nvSpPr>
        <p:spPr>
          <a:xfrm>
            <a:off x="2959647" y="2017752"/>
            <a:ext cx="37454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第八节 引入flask框架</a:t>
            </a:r>
          </a:p>
        </p:txBody>
      </p:sp>
      <p:pic>
        <p:nvPicPr>
          <p:cNvPr id="184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F08C52-1888-496A-BF83-28D9B513F784}"/>
              </a:ext>
            </a:extLst>
          </p:cNvPr>
          <p:cNvSpPr txBox="1"/>
          <p:nvPr/>
        </p:nvSpPr>
        <p:spPr>
          <a:xfrm>
            <a:off x="2924735" y="699247"/>
            <a:ext cx="23878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一个最小的 </a:t>
            </a:r>
            <a:r>
              <a:rPr lang="en-US" altLang="zh-CN" dirty="0"/>
              <a:t>Flask 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10B4ED-8800-4D62-BD61-1FC5514167B1}"/>
              </a:ext>
            </a:extLst>
          </p:cNvPr>
          <p:cNvSpPr txBox="1"/>
          <p:nvPr/>
        </p:nvSpPr>
        <p:spPr>
          <a:xfrm>
            <a:off x="1648768" y="1425388"/>
            <a:ext cx="2923232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br>
              <a:rPr lang="en-US" altLang="zh-CN" dirty="0"/>
            </a:br>
            <a:r>
              <a:rPr lang="en-US" altLang="zh-CN" dirty="0"/>
              <a:t>from flask import Flask</a:t>
            </a:r>
          </a:p>
          <a:p>
            <a:r>
              <a:rPr lang="en-US" altLang="zh-CN" dirty="0"/>
              <a:t>app = Flask(__name__)</a:t>
            </a:r>
          </a:p>
          <a:p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('/')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hello_world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return 'Hello World!'</a:t>
            </a:r>
          </a:p>
          <a:p>
            <a:br>
              <a:rPr lang="en-US" altLang="zh-CN" dirty="0"/>
            </a:br>
            <a:r>
              <a:rPr lang="en-US" altLang="zh-CN" dirty="0"/>
              <a:t>if __name__ == '__main__’: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1377D91-5FA6-49EE-A6D5-667DDA9D09C8}"/>
              </a:ext>
            </a:extLst>
          </p:cNvPr>
          <p:cNvCxnSpPr/>
          <p:nvPr/>
        </p:nvCxnSpPr>
        <p:spPr>
          <a:xfrm flipV="1">
            <a:off x="4457700" y="2003612"/>
            <a:ext cx="1129553" cy="1680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6709572-7994-4353-AABD-68E6ACB20846}"/>
              </a:ext>
            </a:extLst>
          </p:cNvPr>
          <p:cNvSpPr txBox="1"/>
          <p:nvPr/>
        </p:nvSpPr>
        <p:spPr>
          <a:xfrm>
            <a:off x="6057900" y="1718328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C2C4E0-D841-4EBC-99BF-94DC8A106AE6}"/>
              </a:ext>
            </a:extLst>
          </p:cNvPr>
          <p:cNvCxnSpPr/>
          <p:nvPr/>
        </p:nvCxnSpPr>
        <p:spPr>
          <a:xfrm>
            <a:off x="3933265" y="2723029"/>
            <a:ext cx="1379299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2C330-EC09-452A-BFEE-D89F2165C8FC}"/>
              </a:ext>
            </a:extLst>
          </p:cNvPr>
          <p:cNvSpPr txBox="1"/>
          <p:nvPr/>
        </p:nvSpPr>
        <p:spPr>
          <a:xfrm>
            <a:off x="5930153" y="257175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定义路由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DE194C-9DAB-4548-B0D2-90EED97E26B5}"/>
              </a:ext>
            </a:extLst>
          </p:cNvPr>
          <p:cNvCxnSpPr/>
          <p:nvPr/>
        </p:nvCxnSpPr>
        <p:spPr>
          <a:xfrm flipV="1">
            <a:off x="4807120" y="3825688"/>
            <a:ext cx="1069245" cy="739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6965B4-A2EB-47DD-A9F7-BECE17774A01}"/>
              </a:ext>
            </a:extLst>
          </p:cNvPr>
          <p:cNvSpPr txBox="1"/>
          <p:nvPr/>
        </p:nvSpPr>
        <p:spPr>
          <a:xfrm>
            <a:off x="6367182" y="3758453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启动应用</a:t>
            </a:r>
          </a:p>
        </p:txBody>
      </p:sp>
    </p:spTree>
    <p:extLst>
      <p:ext uri="{BB962C8B-B14F-4D97-AF65-F5344CB8AC3E}">
        <p14:creationId xmlns:p14="http://schemas.microsoft.com/office/powerpoint/2010/main" val="189122342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316B02-18B6-4CA3-9B10-B8E99907C107}"/>
              </a:ext>
            </a:extLst>
          </p:cNvPr>
          <p:cNvSpPr txBox="1"/>
          <p:nvPr/>
        </p:nvSpPr>
        <p:spPr>
          <a:xfrm>
            <a:off x="2958353" y="726141"/>
            <a:ext cx="24134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1C02BD-A15A-4C58-91B0-23A3B7C5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1547581"/>
            <a:ext cx="3209925" cy="26384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2A31C8-F9F5-4497-BE9E-E020D13BBCC5}"/>
              </a:ext>
            </a:extLst>
          </p:cNvPr>
          <p:cNvCxnSpPr>
            <a:cxnSpLocks/>
          </p:cNvCxnSpPr>
          <p:nvPr/>
        </p:nvCxnSpPr>
        <p:spPr>
          <a:xfrm>
            <a:off x="2709694" y="1533478"/>
            <a:ext cx="551218" cy="1090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16B9C8C-79BD-4994-BE8C-5C346D7374D1}"/>
              </a:ext>
            </a:extLst>
          </p:cNvPr>
          <p:cNvSpPr txBox="1"/>
          <p:nvPr/>
        </p:nvSpPr>
        <p:spPr>
          <a:xfrm>
            <a:off x="1191918" y="1237456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项目核心内容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526A1-C777-4CE1-9B85-97C137F7CC5C}"/>
              </a:ext>
            </a:extLst>
          </p:cNvPr>
          <p:cNvSpPr txBox="1"/>
          <p:nvPr/>
        </p:nvSpPr>
        <p:spPr>
          <a:xfrm>
            <a:off x="1523108" y="2798295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1B6FE-366D-4BFF-97F9-A1D4EC66D874}"/>
              </a:ext>
            </a:extLst>
          </p:cNvPr>
          <p:cNvSpPr txBox="1"/>
          <p:nvPr/>
        </p:nvSpPr>
        <p:spPr>
          <a:xfrm>
            <a:off x="1191918" y="1964577"/>
            <a:ext cx="15414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数据库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sql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1356F-F6C6-48AE-9F70-52EEA1D6FCD0}"/>
              </a:ext>
            </a:extLst>
          </p:cNvPr>
          <p:cNvSpPr txBox="1"/>
          <p:nvPr/>
        </p:nvSpPr>
        <p:spPr>
          <a:xfrm>
            <a:off x="1535629" y="3411632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例子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F490E2-6E4F-4E76-B348-636B3C91042B}"/>
              </a:ext>
            </a:extLst>
          </p:cNvPr>
          <p:cNvSpPr txBox="1"/>
          <p:nvPr/>
        </p:nvSpPr>
        <p:spPr>
          <a:xfrm>
            <a:off x="1481030" y="4001342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测试代码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4E7952-32D4-42BA-997F-4448F4B52532}"/>
              </a:ext>
            </a:extLst>
          </p:cNvPr>
          <p:cNvCxnSpPr>
            <a:stCxn id="8" idx="3"/>
          </p:cNvCxnSpPr>
          <p:nvPr/>
        </p:nvCxnSpPr>
        <p:spPr>
          <a:xfrm flipV="1">
            <a:off x="2733362" y="1896035"/>
            <a:ext cx="749426" cy="2532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9EFAA6-5B63-4E4E-AB6F-04A507DA73FD}"/>
              </a:ext>
            </a:extLst>
          </p:cNvPr>
          <p:cNvCxnSpPr/>
          <p:nvPr/>
        </p:nvCxnSpPr>
        <p:spPr>
          <a:xfrm flipV="1">
            <a:off x="2348082" y="2149241"/>
            <a:ext cx="1107812" cy="8337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4F15DF-AB13-41F9-BD69-0720E0470F91}"/>
              </a:ext>
            </a:extLst>
          </p:cNvPr>
          <p:cNvCxnSpPr/>
          <p:nvPr/>
        </p:nvCxnSpPr>
        <p:spPr>
          <a:xfrm flipV="1">
            <a:off x="2378683" y="2369623"/>
            <a:ext cx="1211681" cy="1226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62A440-8EA9-44CC-B402-0739CD2F7CDE}"/>
              </a:ext>
            </a:extLst>
          </p:cNvPr>
          <p:cNvCxnSpPr/>
          <p:nvPr/>
        </p:nvCxnSpPr>
        <p:spPr>
          <a:xfrm flipV="1">
            <a:off x="2708860" y="2762906"/>
            <a:ext cx="773928" cy="16077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F4A93B-5909-48BE-A85B-6C8243D3227A}"/>
              </a:ext>
            </a:extLst>
          </p:cNvPr>
          <p:cNvCxnSpPr>
            <a:cxnSpLocks/>
          </p:cNvCxnSpPr>
          <p:nvPr/>
        </p:nvCxnSpPr>
        <p:spPr>
          <a:xfrm flipH="1">
            <a:off x="4274806" y="1761565"/>
            <a:ext cx="2717665" cy="7261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97D520-5DC0-4AFE-9C95-905BE96CEF49}"/>
              </a:ext>
            </a:extLst>
          </p:cNvPr>
          <p:cNvSpPr/>
          <p:nvPr/>
        </p:nvSpPr>
        <p:spPr>
          <a:xfrm>
            <a:off x="7141619" y="1376311"/>
            <a:ext cx="91440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虚拟环境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F9E0DD5-A25E-450B-95C1-A1BC6B2950C4}"/>
              </a:ext>
            </a:extLst>
          </p:cNvPr>
          <p:cNvCxnSpPr>
            <a:cxnSpLocks/>
          </p:cNvCxnSpPr>
          <p:nvPr/>
        </p:nvCxnSpPr>
        <p:spPr>
          <a:xfrm flipH="1">
            <a:off x="4445699" y="2798295"/>
            <a:ext cx="2627454" cy="3187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80244-0E32-445C-84EA-D538FEFD856C}"/>
              </a:ext>
            </a:extLst>
          </p:cNvPr>
          <p:cNvSpPr txBox="1"/>
          <p:nvPr/>
        </p:nvSpPr>
        <p:spPr>
          <a:xfrm>
            <a:off x="7368988" y="2675965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配置文件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0DA8DC-D262-4D18-B9DF-F802D743DD7E}"/>
              </a:ext>
            </a:extLst>
          </p:cNvPr>
          <p:cNvCxnSpPr>
            <a:cxnSpLocks/>
          </p:cNvCxnSpPr>
          <p:nvPr/>
        </p:nvCxnSpPr>
        <p:spPr>
          <a:xfrm flipH="1" flipV="1">
            <a:off x="4274806" y="4001342"/>
            <a:ext cx="3080735" cy="59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967FE-7A5F-4814-954E-58831FCF5528}"/>
              </a:ext>
            </a:extLst>
          </p:cNvPr>
          <p:cNvSpPr txBox="1"/>
          <p:nvPr/>
        </p:nvSpPr>
        <p:spPr>
          <a:xfrm>
            <a:off x="7598819" y="4054288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启动文件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275AB-19C2-4EC0-B0FB-0442D6333A1D}"/>
              </a:ext>
            </a:extLst>
          </p:cNvPr>
          <p:cNvSpPr txBox="1"/>
          <p:nvPr/>
        </p:nvSpPr>
        <p:spPr>
          <a:xfrm>
            <a:off x="7483288" y="342759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依赖包说明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2B78547-15CE-41FE-9344-C3ED5C23A7E4}"/>
              </a:ext>
            </a:extLst>
          </p:cNvPr>
          <p:cNvCxnSpPr/>
          <p:nvPr/>
        </p:nvCxnSpPr>
        <p:spPr>
          <a:xfrm flipH="1">
            <a:off x="4807324" y="3596296"/>
            <a:ext cx="2561664" cy="1846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0F3921-0EDE-449A-A449-2FA28192182E}"/>
              </a:ext>
            </a:extLst>
          </p:cNvPr>
          <p:cNvSpPr txBox="1"/>
          <p:nvPr/>
        </p:nvSpPr>
        <p:spPr>
          <a:xfrm>
            <a:off x="6847711" y="304002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自述文件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54F57F-3BDC-4D9E-8363-2D1682F6F012}"/>
              </a:ext>
            </a:extLst>
          </p:cNvPr>
          <p:cNvCxnSpPr/>
          <p:nvPr/>
        </p:nvCxnSpPr>
        <p:spPr>
          <a:xfrm flipH="1">
            <a:off x="4630347" y="3207216"/>
            <a:ext cx="2133524" cy="32905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333858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第九节 应用数据库存放用例</a:t>
            </a:r>
          </a:p>
        </p:txBody>
      </p:sp>
      <p:pic>
        <p:nvPicPr>
          <p:cNvPr id="185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4DC8EE-BA7D-485F-8977-348845E3D32B}"/>
              </a:ext>
            </a:extLst>
          </p:cNvPr>
          <p:cNvSpPr txBox="1"/>
          <p:nvPr/>
        </p:nvSpPr>
        <p:spPr>
          <a:xfrm>
            <a:off x="836195" y="1997444"/>
            <a:ext cx="8107344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Navicat</a:t>
            </a:r>
            <a:r>
              <a:rPr lang="en-US" altLang="zh-CN" dirty="0"/>
              <a:t> Premium</a:t>
            </a:r>
            <a:r>
              <a:rPr lang="zh-CN" altLang="en-US" dirty="0"/>
              <a:t>数据库管理工具</a:t>
            </a:r>
            <a:r>
              <a:rPr lang="en-US" altLang="zh-CN" dirty="0"/>
              <a:t>64</a:t>
            </a:r>
            <a:r>
              <a:rPr lang="zh-CN" altLang="en-US" dirty="0"/>
              <a:t>位版是一个可多重连接的数据库管理工具，</a:t>
            </a:r>
            <a:endParaRPr lang="en-US" altLang="zh-CN" dirty="0"/>
          </a:p>
          <a:p>
            <a:r>
              <a:rPr lang="en-US" altLang="zh-CN" dirty="0" err="1"/>
              <a:t>Navicat</a:t>
            </a:r>
            <a:r>
              <a:rPr lang="en-US" altLang="zh-CN" dirty="0"/>
              <a:t> </a:t>
            </a:r>
            <a:r>
              <a:rPr lang="zh-CN" altLang="en-US" dirty="0"/>
              <a:t>可让你以单一程序同時连接到目前世面上所有版本的主流数据库</a:t>
            </a:r>
            <a:endParaRPr lang="en-US" altLang="zh-CN" dirty="0"/>
          </a:p>
          <a:p>
            <a:r>
              <a:rPr lang="zh-CN" altLang="en-US" dirty="0"/>
              <a:t>并进行管理和操作，</a:t>
            </a:r>
            <a:endParaRPr lang="en-US" altLang="zh-CN" dirty="0"/>
          </a:p>
          <a:p>
            <a:r>
              <a:rPr lang="zh-CN" altLang="en-US" dirty="0"/>
              <a:t>支持的数据库有： 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、</a:t>
            </a:r>
            <a:r>
              <a:rPr lang="en-US" altLang="zh-CN" dirty="0"/>
              <a:t>SQLite</a:t>
            </a:r>
            <a:r>
              <a:rPr lang="zh-CN" altLang="en-US" dirty="0"/>
              <a:t>、</a:t>
            </a:r>
            <a:r>
              <a:rPr lang="en-US" altLang="zh-CN" dirty="0"/>
              <a:t>Oracle </a:t>
            </a:r>
            <a:r>
              <a:rPr lang="zh-CN" altLang="en-US" dirty="0"/>
              <a:t>及 </a:t>
            </a:r>
            <a:r>
              <a:rPr lang="en-US" altLang="zh-CN" dirty="0"/>
              <a:t>PostgreSQL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让管理不同类型的数据库更加方便。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Microsoft Windows XP SP2, Vista, Windows 7, Windows 8, </a:t>
            </a:r>
          </a:p>
          <a:p>
            <a:r>
              <a:rPr lang="en-US" altLang="zh-CN" dirty="0"/>
              <a:t>Server 2003, Server 2008, Server 2012</a:t>
            </a:r>
            <a:r>
              <a:rPr lang="zh-CN" altLang="en-US" dirty="0"/>
              <a:t>操作系统！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C667B-B0F5-4A7D-B4CD-A8B954B0AF65}"/>
              </a:ext>
            </a:extLst>
          </p:cNvPr>
          <p:cNvSpPr txBox="1"/>
          <p:nvPr/>
        </p:nvSpPr>
        <p:spPr>
          <a:xfrm>
            <a:off x="3697941" y="329453"/>
            <a:ext cx="13234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介绍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14429-E12C-43EF-972F-02BD67A4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16" y="833360"/>
            <a:ext cx="1151684" cy="10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557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8B35AF-AE31-4F6A-B820-17D15E7378CC}"/>
              </a:ext>
            </a:extLst>
          </p:cNvPr>
          <p:cNvSpPr txBox="1"/>
          <p:nvPr/>
        </p:nvSpPr>
        <p:spPr>
          <a:xfrm>
            <a:off x="3012141" y="685800"/>
            <a:ext cx="24391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navicat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中创建数据库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A79C8-7C20-4437-9DEE-3B1778C77453}"/>
              </a:ext>
            </a:extLst>
          </p:cNvPr>
          <p:cNvSpPr txBox="1"/>
          <p:nvPr/>
        </p:nvSpPr>
        <p:spPr>
          <a:xfrm>
            <a:off x="2380129" y="1775012"/>
            <a:ext cx="160556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、创建数据库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、设计表结构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、导出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561258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8966B-E283-4A32-8328-34751212F9F7}"/>
              </a:ext>
            </a:extLst>
          </p:cNvPr>
          <p:cNvSpPr txBox="1"/>
          <p:nvPr/>
        </p:nvSpPr>
        <p:spPr>
          <a:xfrm>
            <a:off x="2991971" y="652182"/>
            <a:ext cx="172098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Pymysql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zh-CN" altLang="en-US" dirty="0"/>
              <a:t>的引入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22D53-9298-410A-9C13-7467A50E224D}"/>
              </a:ext>
            </a:extLst>
          </p:cNvPr>
          <p:cNvSpPr txBox="1"/>
          <p:nvPr/>
        </p:nvSpPr>
        <p:spPr>
          <a:xfrm>
            <a:off x="1235867" y="1821823"/>
            <a:ext cx="7161821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PyMySQL</a:t>
            </a:r>
            <a:r>
              <a:rPr lang="zh-CN" altLang="en-US" dirty="0"/>
              <a:t>？</a:t>
            </a:r>
          </a:p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是在 </a:t>
            </a:r>
            <a:r>
              <a:rPr lang="en-US" altLang="zh-CN" dirty="0"/>
              <a:t>Python3.x </a:t>
            </a:r>
            <a:r>
              <a:rPr lang="zh-CN" altLang="en-US" dirty="0"/>
              <a:t>版本中用于连接 </a:t>
            </a:r>
            <a:r>
              <a:rPr lang="en-US" altLang="zh-CN" dirty="0"/>
              <a:t>MySQL </a:t>
            </a:r>
            <a:r>
              <a:rPr lang="zh-CN" altLang="en-US" dirty="0"/>
              <a:t>服务器的一个库，</a:t>
            </a:r>
            <a:r>
              <a:rPr lang="en-US" altLang="zh-CN" dirty="0"/>
              <a:t>Python2</a:t>
            </a:r>
            <a:r>
              <a:rPr lang="zh-CN" altLang="en-US" dirty="0"/>
              <a:t>中则使用</a:t>
            </a:r>
            <a:r>
              <a:rPr lang="en-US" altLang="zh-CN" dirty="0" err="1"/>
              <a:t>mysqldb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遵循 </a:t>
            </a:r>
            <a:r>
              <a:rPr lang="en-US" altLang="zh-CN" dirty="0"/>
              <a:t>Python </a:t>
            </a:r>
            <a:r>
              <a:rPr lang="zh-CN" altLang="en-US" dirty="0"/>
              <a:t>数据库 </a:t>
            </a:r>
            <a:r>
              <a:rPr lang="en-US" altLang="zh-CN" dirty="0"/>
              <a:t>API v2.0 </a:t>
            </a:r>
            <a:r>
              <a:rPr lang="zh-CN" altLang="en-US" dirty="0"/>
              <a:t>规范，并包含了 </a:t>
            </a:r>
            <a:r>
              <a:rPr lang="en-US" altLang="zh-CN" dirty="0"/>
              <a:t>pure-Python MySQL </a:t>
            </a:r>
            <a:r>
              <a:rPr lang="zh-CN" altLang="en-US" dirty="0"/>
              <a:t>客户端库。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069782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53A98A-C786-4B69-92BD-64D886E58978}"/>
              </a:ext>
            </a:extLst>
          </p:cNvPr>
          <p:cNvSpPr txBox="1"/>
          <p:nvPr/>
        </p:nvSpPr>
        <p:spPr>
          <a:xfrm>
            <a:off x="1089212" y="954742"/>
            <a:ext cx="6792881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打开数据库连接</a:t>
            </a:r>
          </a:p>
          <a:p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en-US" altLang="zh-CN" dirty="0"/>
              <a:t>("localhost","testuser","test123","TESTDB"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cursor() </a:t>
            </a:r>
            <a:r>
              <a:rPr lang="zh-CN" altLang="en-US" dirty="0">
                <a:solidFill>
                  <a:srgbClr val="FF0000"/>
                </a:solidFill>
              </a:rPr>
              <a:t>方法创建一个游标对象 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</a:p>
          <a:p>
            <a:r>
              <a:rPr lang="en-US" altLang="zh-CN" dirty="0"/>
              <a:t>cursor = </a:t>
            </a:r>
            <a:r>
              <a:rPr lang="en-US" altLang="zh-CN" dirty="0" err="1"/>
              <a:t>db.cursor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execute() </a:t>
            </a:r>
            <a:r>
              <a:rPr lang="zh-CN" altLang="en-US" dirty="0">
                <a:solidFill>
                  <a:srgbClr val="FF0000"/>
                </a:solidFill>
              </a:rPr>
              <a:t>方法执行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查询 </a:t>
            </a:r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("SELECT VERSION()")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方法获取单条数据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data = </a:t>
            </a:r>
            <a:r>
              <a:rPr lang="en-US" altLang="zh-CN" dirty="0" err="1"/>
              <a:t>cursor.fetchone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("Database version : %s " % data)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  <a:p>
            <a:r>
              <a:rPr lang="en-US" altLang="zh-CN" dirty="0" err="1"/>
              <a:t>db.close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2DFF0C-D1DD-4358-B717-3A286AEE0A6B}"/>
              </a:ext>
            </a:extLst>
          </p:cNvPr>
          <p:cNvSpPr txBox="1"/>
          <p:nvPr/>
        </p:nvSpPr>
        <p:spPr>
          <a:xfrm>
            <a:off x="2830606" y="544606"/>
            <a:ext cx="255454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使用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pymysql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407159725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AB0F37-8A5E-4D0D-AE85-4D9F81FC945A}"/>
              </a:ext>
            </a:extLst>
          </p:cNvPr>
          <p:cNvSpPr txBox="1"/>
          <p:nvPr/>
        </p:nvSpPr>
        <p:spPr>
          <a:xfrm>
            <a:off x="2918012" y="719418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实现数据库操作方法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71ADD-40B5-409E-960C-864FA8190931}"/>
              </a:ext>
            </a:extLst>
          </p:cNvPr>
          <p:cNvSpPr txBox="1"/>
          <p:nvPr/>
        </p:nvSpPr>
        <p:spPr>
          <a:xfrm>
            <a:off x="1788459" y="1640542"/>
            <a:ext cx="2144173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 query(</a:t>
            </a:r>
            <a:r>
              <a:rPr lang="en-US" altLang="zh-CN" dirty="0" err="1"/>
              <a:t>sql</a:t>
            </a:r>
            <a:r>
              <a:rPr lang="en-US" altLang="zh-CN" dirty="0"/>
              <a:t>=""):</a:t>
            </a:r>
          </a:p>
          <a:p>
            <a:r>
              <a:rPr lang="en-US" altLang="zh-CN" dirty="0"/>
              <a:t>"""</a:t>
            </a:r>
          </a:p>
          <a:p>
            <a:r>
              <a:rPr lang="en-US" altLang="zh-CN" dirty="0"/>
              <a:t>ex: </a:t>
            </a:r>
            <a:r>
              <a:rPr lang="zh-CN" altLang="en-US" dirty="0"/>
              <a:t>根据</a:t>
            </a:r>
            <a:r>
              <a:rPr lang="en-US" altLang="zh-CN" dirty="0" err="1"/>
              <a:t>sql</a:t>
            </a:r>
            <a:r>
              <a:rPr lang="zh-CN" altLang="en-US" dirty="0"/>
              <a:t>查询结果</a:t>
            </a:r>
          </a:p>
          <a:p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return: results</a:t>
            </a:r>
          </a:p>
          <a:p>
            <a:r>
              <a:rPr lang="en-US" altLang="zh-CN" dirty="0"/>
              <a:t>""“</a:t>
            </a:r>
          </a:p>
          <a:p>
            <a:r>
              <a:rPr lang="en-US" altLang="zh-CN" dirty="0"/>
              <a:t>    pass</a:t>
            </a:r>
          </a:p>
          <a:p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44D99E-5EBD-4DA0-A117-BA6DC203029E}"/>
              </a:ext>
            </a:extLst>
          </p:cNvPr>
          <p:cNvCxnSpPr/>
          <p:nvPr/>
        </p:nvCxnSpPr>
        <p:spPr>
          <a:xfrm flipH="1">
            <a:off x="3825688" y="1405218"/>
            <a:ext cx="1337983" cy="3429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0B5889-8146-4316-9524-91F1F7085DEB}"/>
              </a:ext>
            </a:extLst>
          </p:cNvPr>
          <p:cNvCxnSpPr/>
          <p:nvPr/>
        </p:nvCxnSpPr>
        <p:spPr>
          <a:xfrm flipH="1">
            <a:off x="3932632" y="2077571"/>
            <a:ext cx="1419297" cy="3160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7FD607-BBCA-4B82-8B93-2914AF35A0F1}"/>
              </a:ext>
            </a:extLst>
          </p:cNvPr>
          <p:cNvCxnSpPr/>
          <p:nvPr/>
        </p:nvCxnSpPr>
        <p:spPr>
          <a:xfrm flipH="1">
            <a:off x="3314700" y="3395383"/>
            <a:ext cx="2205318" cy="6320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3FF1E1-8CFA-4DFF-A882-36C7ADAE0CAE}"/>
              </a:ext>
            </a:extLst>
          </p:cNvPr>
          <p:cNvSpPr txBox="1"/>
          <p:nvPr/>
        </p:nvSpPr>
        <p:spPr>
          <a:xfrm>
            <a:off x="5641041" y="1206875"/>
            <a:ext cx="14003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pymysql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30CFD-A403-44F7-9FB5-70A508911328}"/>
              </a:ext>
            </a:extLst>
          </p:cNvPr>
          <p:cNvSpPr txBox="1"/>
          <p:nvPr/>
        </p:nvSpPr>
        <p:spPr>
          <a:xfrm>
            <a:off x="5869641" y="2077571"/>
            <a:ext cx="17081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定义数据库方法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30383A-6ED2-423F-BAA1-C4D47ECF7A58}"/>
              </a:ext>
            </a:extLst>
          </p:cNvPr>
          <p:cNvSpPr txBox="1"/>
          <p:nvPr/>
        </p:nvSpPr>
        <p:spPr>
          <a:xfrm>
            <a:off x="5788959" y="3247465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具体的方法</a:t>
            </a:r>
          </a:p>
        </p:txBody>
      </p:sp>
    </p:spTree>
    <p:extLst>
      <p:ext uri="{BB962C8B-B14F-4D97-AF65-F5344CB8AC3E}">
        <p14:creationId xmlns:p14="http://schemas.microsoft.com/office/powerpoint/2010/main" val="286473422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/>
          <p:nvPr/>
        </p:nvSpPr>
        <p:spPr>
          <a:xfrm>
            <a:off x="2811656" y="2017752"/>
            <a:ext cx="404138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第十节 restful接口开发</a:t>
            </a:r>
          </a:p>
        </p:txBody>
      </p:sp>
      <p:pic>
        <p:nvPicPr>
          <p:cNvPr id="185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2743780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0017" y="3673540"/>
            <a:ext cx="2799871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811541" y="1942669"/>
            <a:ext cx="224992" cy="1700874"/>
            <a:chOff x="0" y="22732"/>
            <a:chExt cx="224990" cy="1700873"/>
          </a:xfrm>
        </p:grpSpPr>
        <p:sp>
          <p:nvSpPr>
            <p:cNvPr id="1165" name="Shape 1165"/>
            <p:cNvSpPr/>
            <p:nvPr/>
          </p:nvSpPr>
          <p:spPr>
            <a:xfrm flipH="1" flipV="1">
              <a:off x="106587" y="22732"/>
              <a:ext cx="5911" cy="1690935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739393"/>
              <a:ext cx="224991" cy="98421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1214487" y="1932676"/>
            <a:ext cx="224992" cy="1730247"/>
            <a:chOff x="0" y="22732"/>
            <a:chExt cx="224990" cy="1730246"/>
          </a:xfrm>
        </p:grpSpPr>
        <p:sp>
          <p:nvSpPr>
            <p:cNvPr id="1168" name="Shape 1168"/>
            <p:cNvSpPr/>
            <p:nvPr/>
          </p:nvSpPr>
          <p:spPr>
            <a:xfrm flipH="1" flipV="1">
              <a:off x="102023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523036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1608308" y="1932676"/>
            <a:ext cx="224992" cy="1710869"/>
            <a:chOff x="0" y="22732"/>
            <a:chExt cx="224990" cy="1710868"/>
          </a:xfrm>
        </p:grpSpPr>
        <p:sp>
          <p:nvSpPr>
            <p:cNvPr id="1171" name="Shape 1171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006688" y="1932676"/>
            <a:ext cx="224992" cy="1710869"/>
            <a:chOff x="0" y="22732"/>
            <a:chExt cx="224990" cy="1710868"/>
          </a:xfrm>
        </p:grpSpPr>
        <p:sp>
          <p:nvSpPr>
            <p:cNvPr id="1174" name="Shape 1174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05071" y="1932676"/>
            <a:ext cx="224992" cy="1710869"/>
            <a:chOff x="0" y="22732"/>
            <a:chExt cx="224990" cy="1710868"/>
          </a:xfrm>
        </p:grpSpPr>
        <p:sp>
          <p:nvSpPr>
            <p:cNvPr id="1177" name="Shape 1177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803456" y="1932676"/>
            <a:ext cx="224992" cy="1710869"/>
            <a:chOff x="0" y="22732"/>
            <a:chExt cx="224990" cy="1710868"/>
          </a:xfrm>
        </p:grpSpPr>
        <p:sp>
          <p:nvSpPr>
            <p:cNvPr id="1180" name="Shape 118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183" name="Shape 1183"/>
          <p:cNvSpPr/>
          <p:nvPr/>
        </p:nvSpPr>
        <p:spPr>
          <a:xfrm>
            <a:off x="780905" y="3774151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01862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30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60372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558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187" name="Shape 1187"/>
          <p:cNvSpPr/>
          <p:nvPr/>
        </p:nvSpPr>
        <p:spPr>
          <a:xfrm>
            <a:off x="2407444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2809307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784112" y="3673540"/>
            <a:ext cx="2799870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92" name="Group 1192"/>
          <p:cNvGrpSpPr/>
          <p:nvPr/>
        </p:nvGrpSpPr>
        <p:grpSpPr>
          <a:xfrm>
            <a:off x="6035635" y="1932676"/>
            <a:ext cx="224992" cy="1710869"/>
            <a:chOff x="0" y="22732"/>
            <a:chExt cx="224990" cy="1710868"/>
          </a:xfrm>
        </p:grpSpPr>
        <p:sp>
          <p:nvSpPr>
            <p:cNvPr id="1190" name="Shape 119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0" y="743646"/>
              <a:ext cx="224991" cy="98995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6434018" y="1932676"/>
            <a:ext cx="224992" cy="1710869"/>
            <a:chOff x="0" y="22732"/>
            <a:chExt cx="224990" cy="1710868"/>
          </a:xfrm>
        </p:grpSpPr>
        <p:sp>
          <p:nvSpPr>
            <p:cNvPr id="1193" name="Shape 1193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6832402" y="1932676"/>
            <a:ext cx="224992" cy="1710869"/>
            <a:chOff x="0" y="22732"/>
            <a:chExt cx="224990" cy="1710868"/>
          </a:xfrm>
        </p:grpSpPr>
        <p:sp>
          <p:nvSpPr>
            <p:cNvPr id="1196" name="Shape 1196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7230784" y="1932676"/>
            <a:ext cx="224992" cy="1710869"/>
            <a:chOff x="0" y="22732"/>
            <a:chExt cx="224990" cy="1710868"/>
          </a:xfrm>
        </p:grpSpPr>
        <p:sp>
          <p:nvSpPr>
            <p:cNvPr id="1199" name="Shape 1199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7629166" y="1932676"/>
            <a:ext cx="224992" cy="1710869"/>
            <a:chOff x="0" y="22732"/>
            <a:chExt cx="224990" cy="1710868"/>
          </a:xfrm>
        </p:grpSpPr>
        <p:sp>
          <p:nvSpPr>
            <p:cNvPr id="1202" name="Shape 1202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8027551" y="1932676"/>
            <a:ext cx="224992" cy="1710869"/>
            <a:chOff x="0" y="22732"/>
            <a:chExt cx="224990" cy="1710868"/>
          </a:xfrm>
        </p:grpSpPr>
        <p:sp>
          <p:nvSpPr>
            <p:cNvPr id="1205" name="Shape 1205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208" name="Shape 1208"/>
          <p:cNvSpPr/>
          <p:nvPr/>
        </p:nvSpPr>
        <p:spPr>
          <a:xfrm>
            <a:off x="602409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55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42595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70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82781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211" name="Shape 1211"/>
          <p:cNvSpPr/>
          <p:nvPr/>
        </p:nvSpPr>
        <p:spPr>
          <a:xfrm>
            <a:off x="7229678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3154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03340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88680" y="1486735"/>
            <a:ext cx="3152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企业发展对测试的需求增加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598100" y="1471104"/>
            <a:ext cx="340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测试人员个人能力提升的需求</a:t>
            </a:r>
          </a:p>
        </p:txBody>
      </p:sp>
      <p:pic>
        <p:nvPicPr>
          <p:cNvPr id="1216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643" y="1815008"/>
            <a:ext cx="2063671" cy="202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BD0949-0CA4-4917-A06E-1F0C4F2EA9A7}"/>
              </a:ext>
            </a:extLst>
          </p:cNvPr>
          <p:cNvSpPr txBox="1"/>
          <p:nvPr/>
        </p:nvSpPr>
        <p:spPr>
          <a:xfrm>
            <a:off x="1606923" y="1472452"/>
            <a:ext cx="5494449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from flask import Flask, Blueprint</a:t>
            </a:r>
          </a:p>
          <a:p>
            <a:r>
              <a:rPr lang="en-US" altLang="zh-CN" dirty="0"/>
              <a:t>from config import config</a:t>
            </a:r>
          </a:p>
          <a:p>
            <a:br>
              <a:rPr lang="en-US" altLang="zh-CN" dirty="0"/>
            </a:br>
            <a:r>
              <a:rPr lang="en-US" altLang="zh-CN" dirty="0" err="1"/>
              <a:t>bp</a:t>
            </a:r>
            <a:r>
              <a:rPr lang="en-US" altLang="zh-CN" dirty="0"/>
              <a:t> = Blueprint("</a:t>
            </a:r>
            <a:r>
              <a:rPr lang="en-US" altLang="zh-CN" dirty="0" err="1"/>
              <a:t>bp</a:t>
            </a:r>
            <a:r>
              <a:rPr lang="en-US" altLang="zh-CN" dirty="0"/>
              <a:t>", __name__)</a:t>
            </a:r>
          </a:p>
          <a:p>
            <a:br>
              <a:rPr lang="en-US" altLang="zh-CN" dirty="0"/>
            </a:br>
            <a:r>
              <a:rPr lang="en-US" altLang="zh-CN" dirty="0"/>
              <a:t>def </a:t>
            </a:r>
            <a:r>
              <a:rPr lang="en-US" altLang="zh-CN" dirty="0" err="1"/>
              <a:t>create_app</a:t>
            </a:r>
            <a:r>
              <a:rPr lang="en-US" altLang="zh-CN" dirty="0"/>
              <a:t>(</a:t>
            </a:r>
            <a:r>
              <a:rPr lang="en-US" altLang="zh-CN" dirty="0" err="1"/>
              <a:t>config_name</a:t>
            </a:r>
            <a:r>
              <a:rPr lang="en-US" altLang="zh-CN" dirty="0"/>
              <a:t>="</a:t>
            </a:r>
            <a:r>
              <a:rPr lang="en-US" altLang="zh-CN" dirty="0" err="1"/>
              <a:t>DevelopmentConfig</a:t>
            </a:r>
            <a:r>
              <a:rPr lang="en-US" altLang="zh-CN" dirty="0"/>
              <a:t>"):</a:t>
            </a:r>
          </a:p>
          <a:p>
            <a:r>
              <a:rPr lang="en-US" altLang="zh-CN" dirty="0"/>
              <a:t>    app = Flask(__name__, </a:t>
            </a:r>
            <a:r>
              <a:rPr lang="en-US" altLang="zh-CN" dirty="0" err="1"/>
              <a:t>static_url_path</a:t>
            </a:r>
            <a:r>
              <a:rPr lang="en-US" altLang="zh-CN" dirty="0"/>
              <a:t>=‘’)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app.config.from_object</a:t>
            </a:r>
            <a:r>
              <a:rPr lang="en-US" altLang="zh-CN" dirty="0"/>
              <a:t>(config[</a:t>
            </a:r>
            <a:r>
              <a:rPr lang="en-US" altLang="zh-CN" dirty="0" err="1"/>
              <a:t>config_name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app.register_blueprint</a:t>
            </a:r>
            <a:r>
              <a:rPr lang="en-US" altLang="zh-CN" dirty="0"/>
              <a:t>(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app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8AB84-3600-463E-AC22-469036990DD4}"/>
              </a:ext>
            </a:extLst>
          </p:cNvPr>
          <p:cNvSpPr txBox="1"/>
          <p:nvPr/>
        </p:nvSpPr>
        <p:spPr>
          <a:xfrm>
            <a:off x="2615453" y="531159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绑定接口，注册蓝本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3EE91E-7B81-403A-A1C0-90315C9EC1C2}"/>
              </a:ext>
            </a:extLst>
          </p:cNvPr>
          <p:cNvCxnSpPr/>
          <p:nvPr/>
        </p:nvCxnSpPr>
        <p:spPr>
          <a:xfrm flipH="1">
            <a:off x="5042647" y="1788459"/>
            <a:ext cx="1600200" cy="6454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CED6E67-E76C-4C04-ADB5-0C2594917DA4}"/>
              </a:ext>
            </a:extLst>
          </p:cNvPr>
          <p:cNvSpPr txBox="1"/>
          <p:nvPr/>
        </p:nvSpPr>
        <p:spPr>
          <a:xfrm>
            <a:off x="6790765" y="1532964"/>
            <a:ext cx="17081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实例化蓝本方法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4D95D4-A0CD-4AB0-B4BB-BEAE0639A0C4}"/>
              </a:ext>
            </a:extLst>
          </p:cNvPr>
          <p:cNvCxnSpPr>
            <a:cxnSpLocks/>
          </p:cNvCxnSpPr>
          <p:nvPr/>
        </p:nvCxnSpPr>
        <p:spPr>
          <a:xfrm flipH="1">
            <a:off x="4572002" y="3331223"/>
            <a:ext cx="2688255" cy="6087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CDE85B5-78C7-41AA-8B2C-F75D94138F10}"/>
              </a:ext>
            </a:extLst>
          </p:cNvPr>
          <p:cNvSpPr txBox="1"/>
          <p:nvPr/>
        </p:nvSpPr>
        <p:spPr>
          <a:xfrm>
            <a:off x="7260257" y="3072366"/>
            <a:ext cx="10797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注册蓝本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266468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753919-A3EE-4366-A09B-EA5D8BA64375}"/>
              </a:ext>
            </a:extLst>
          </p:cNvPr>
          <p:cNvSpPr txBox="1"/>
          <p:nvPr/>
        </p:nvSpPr>
        <p:spPr>
          <a:xfrm>
            <a:off x="1586191" y="1637711"/>
            <a:ext cx="5395063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bp.route</a:t>
            </a:r>
            <a:r>
              <a:rPr lang="en-US" altLang="zh-CN" dirty="0"/>
              <a:t>("/</a:t>
            </a:r>
            <a:r>
              <a:rPr lang="en-US" altLang="zh-CN" dirty="0" err="1"/>
              <a:t>addtcass</a:t>
            </a:r>
            <a:r>
              <a:rPr lang="en-US" altLang="zh-CN" dirty="0"/>
              <a:t>", methods=["POST"])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addtcass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sql</a:t>
            </a:r>
            <a:r>
              <a:rPr lang="en-US" altLang="zh-CN" dirty="0"/>
              <a:t> = “insert into </a:t>
            </a:r>
            <a:r>
              <a:rPr lang="en-US" altLang="zh-CN" dirty="0" err="1"/>
              <a:t>t_testcass</a:t>
            </a:r>
            <a:r>
              <a:rPr lang="en-US" altLang="zh-CN" dirty="0"/>
              <a:t> values(null,‘</a:t>
            </a:r>
            <a:r>
              <a:rPr lang="en-US" altLang="zh-CN" dirty="0" err="1"/>
              <a:t>tastcass</a:t>
            </a:r>
            <a:r>
              <a:rPr lang="en-US" altLang="zh-CN" dirty="0"/>
              <a:t>’,\</a:t>
            </a:r>
          </a:p>
          <a:p>
            <a:r>
              <a:rPr lang="en-US" altLang="zh-CN" dirty="0"/>
              <a:t>        '{\"\key\":\"values\"}','2333',null,null)"</a:t>
            </a:r>
          </a:p>
          <a:p>
            <a:r>
              <a:rPr lang="en-US" altLang="zh-CN" dirty="0"/>
              <a:t>    response = {}</a:t>
            </a:r>
          </a:p>
          <a:p>
            <a:r>
              <a:rPr lang="en-US" altLang="zh-CN" dirty="0"/>
              <a:t>    response["code"] = 200</a:t>
            </a:r>
          </a:p>
          <a:p>
            <a:r>
              <a:rPr lang="en-US" altLang="zh-CN" dirty="0"/>
              <a:t>    response["</a:t>
            </a:r>
            <a:r>
              <a:rPr lang="en-US" altLang="zh-CN" dirty="0" err="1"/>
              <a:t>msg</a:t>
            </a:r>
            <a:r>
              <a:rPr lang="en-US" altLang="zh-CN" dirty="0"/>
              <a:t>"] = </a:t>
            </a:r>
            <a:r>
              <a:rPr lang="en-US" altLang="zh-CN" dirty="0" err="1"/>
              <a:t>dbfucs.excute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jsonify</a:t>
            </a:r>
            <a:r>
              <a:rPr lang="en-US" altLang="zh-CN" dirty="0"/>
              <a:t>(response)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774F9F-C6F7-4A4B-9E5D-B9269EC40C73}"/>
              </a:ext>
            </a:extLst>
          </p:cNvPr>
          <p:cNvSpPr txBox="1"/>
          <p:nvPr/>
        </p:nvSpPr>
        <p:spPr>
          <a:xfrm>
            <a:off x="3072653" y="655124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编写业务逻辑的接口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92275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第十一节 前端页面编写</a:t>
            </a:r>
          </a:p>
        </p:txBody>
      </p:sp>
      <p:pic>
        <p:nvPicPr>
          <p:cNvPr id="186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A9243-2E41-431E-8900-B0A00552B449}"/>
              </a:ext>
            </a:extLst>
          </p:cNvPr>
          <p:cNvSpPr txBox="1"/>
          <p:nvPr/>
        </p:nvSpPr>
        <p:spPr>
          <a:xfrm>
            <a:off x="3554415" y="463923"/>
            <a:ext cx="15334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前端页面设计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04593-331D-4DFF-A03E-E89E55F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75298"/>
            <a:ext cx="5414967" cy="36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772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76F743-E79E-4191-ABDC-EC12671A4D2A}"/>
              </a:ext>
            </a:extLst>
          </p:cNvPr>
          <p:cNvSpPr txBox="1"/>
          <p:nvPr/>
        </p:nvSpPr>
        <p:spPr>
          <a:xfrm>
            <a:off x="2846782" y="348056"/>
            <a:ext cx="261866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Ajax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调用接口，请求数据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A7CE7F-5514-48F9-808D-6DBFB140D9AB}"/>
              </a:ext>
            </a:extLst>
          </p:cNvPr>
          <p:cNvSpPr txBox="1"/>
          <p:nvPr/>
        </p:nvSpPr>
        <p:spPr>
          <a:xfrm>
            <a:off x="1314219" y="1496365"/>
            <a:ext cx="651556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("POST","/try/</a:t>
            </a:r>
            <a:r>
              <a:rPr lang="en-US" altLang="zh-CN" dirty="0" err="1"/>
              <a:t>ajax",true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xmlhttp.setRequestHeader</a:t>
            </a:r>
            <a:r>
              <a:rPr lang="en-US" altLang="zh-CN" dirty="0"/>
              <a:t>("Content-</a:t>
            </a:r>
            <a:r>
              <a:rPr lang="en-US" altLang="zh-CN" dirty="0" err="1"/>
              <a:t>type","application</a:t>
            </a:r>
            <a:r>
              <a:rPr lang="en-US" altLang="zh-CN" dirty="0"/>
              <a:t>/</a:t>
            </a:r>
            <a:r>
              <a:rPr lang="en-US" altLang="zh-CN" dirty="0" err="1"/>
              <a:t>json</a:t>
            </a:r>
            <a:r>
              <a:rPr lang="en-US" altLang="zh-CN" dirty="0"/>
              <a:t>");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("</a:t>
            </a:r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=Ford");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DB949-98CC-4FCC-8F8F-C9B4A3EC0DBB}"/>
              </a:ext>
            </a:extLst>
          </p:cNvPr>
          <p:cNvSpPr txBox="1"/>
          <p:nvPr/>
        </p:nvSpPr>
        <p:spPr>
          <a:xfrm>
            <a:off x="1314219" y="3074444"/>
            <a:ext cx="667746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("GET","/try/</a:t>
            </a:r>
            <a:r>
              <a:rPr lang="en-US" altLang="zh-CN" dirty="0" err="1"/>
              <a:t>ajax?fname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</a:t>
            </a:r>
            <a:r>
              <a:rPr lang="en-US" altLang="zh-CN" dirty="0" err="1"/>
              <a:t>Ford",true</a:t>
            </a:r>
            <a:r>
              <a:rPr lang="en-US" altLang="zh-CN" dirty="0"/>
              <a:t>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131D6-789F-4857-876C-A0C0C0BFD865}"/>
              </a:ext>
            </a:extLst>
          </p:cNvPr>
          <p:cNvSpPr txBox="1"/>
          <p:nvPr/>
        </p:nvSpPr>
        <p:spPr>
          <a:xfrm>
            <a:off x="1388788" y="1003777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0FA5E9-EE23-4F03-8391-003ED7EDDAF1}"/>
              </a:ext>
            </a:extLst>
          </p:cNvPr>
          <p:cNvSpPr txBox="1"/>
          <p:nvPr/>
        </p:nvSpPr>
        <p:spPr>
          <a:xfrm>
            <a:off x="1491916" y="2660698"/>
            <a:ext cx="10284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GET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135703105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6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B32AE4-0C32-495F-8818-82183D005B15}"/>
              </a:ext>
            </a:extLst>
          </p:cNvPr>
          <p:cNvSpPr txBox="1"/>
          <p:nvPr/>
        </p:nvSpPr>
        <p:spPr>
          <a:xfrm>
            <a:off x="3623982" y="921124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增加登陆功能</a:t>
            </a:r>
          </a:p>
        </p:txBody>
      </p:sp>
    </p:spTree>
    <p:extLst>
      <p:ext uri="{BB962C8B-B14F-4D97-AF65-F5344CB8AC3E}">
        <p14:creationId xmlns:p14="http://schemas.microsoft.com/office/powerpoint/2010/main" val="105329027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291F-CD3C-4E10-ABDD-CB4848F2AF9D}"/>
              </a:ext>
            </a:extLst>
          </p:cNvPr>
          <p:cNvSpPr txBox="1"/>
          <p:nvPr/>
        </p:nvSpPr>
        <p:spPr>
          <a:xfrm>
            <a:off x="3059206" y="551329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增加用例导入功能</a:t>
            </a:r>
          </a:p>
        </p:txBody>
      </p:sp>
    </p:spTree>
    <p:extLst>
      <p:ext uri="{BB962C8B-B14F-4D97-AF65-F5344CB8AC3E}">
        <p14:creationId xmlns:p14="http://schemas.microsoft.com/office/powerpoint/2010/main" val="220389571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第十三节 生产环境部署</a:t>
            </a:r>
          </a:p>
        </p:txBody>
      </p:sp>
      <p:pic>
        <p:nvPicPr>
          <p:cNvPr id="187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0396FF-A6CB-49EA-B87D-73B925D768D6}"/>
              </a:ext>
            </a:extLst>
          </p:cNvPr>
          <p:cNvSpPr txBox="1"/>
          <p:nvPr/>
        </p:nvSpPr>
        <p:spPr>
          <a:xfrm>
            <a:off x="2413746" y="564777"/>
            <a:ext cx="39972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Flask+uwsgi+Nginx+Linux</a:t>
            </a:r>
            <a:r>
              <a:rPr lang="zh-CN" altLang="en-US" dirty="0"/>
              <a:t>的部署方案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D4ACB4-444D-4F23-9F17-3B9B0AA35C68}"/>
              </a:ext>
            </a:extLst>
          </p:cNvPr>
          <p:cNvSpPr txBox="1"/>
          <p:nvPr/>
        </p:nvSpPr>
        <p:spPr>
          <a:xfrm>
            <a:off x="2097742" y="1833088"/>
            <a:ext cx="183639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、安装项目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、安装</a:t>
            </a:r>
            <a:r>
              <a:rPr lang="en-US" altLang="zh-CN" dirty="0" err="1"/>
              <a:t>uwsgi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lang="zh-CN" altLang="en-US" dirty="0"/>
              <a:t>、安装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rPr lang="zh-CN" altLang="en-US" dirty="0"/>
              <a:t>、修改配置文件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5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、部署成功</a:t>
            </a:r>
          </a:p>
        </p:txBody>
      </p:sp>
    </p:spTree>
    <p:extLst>
      <p:ext uri="{BB962C8B-B14F-4D97-AF65-F5344CB8AC3E}">
        <p14:creationId xmlns:p14="http://schemas.microsoft.com/office/powerpoint/2010/main" val="17861595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2795584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219" name="Shape 1219"/>
          <p:cNvSpPr/>
          <p:nvPr/>
        </p:nvSpPr>
        <p:spPr>
          <a:xfrm>
            <a:off x="1841239" y="1531977"/>
            <a:ext cx="1149562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企业需求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801692" y="3257772"/>
            <a:ext cx="1120137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职业发展</a:t>
            </a:r>
          </a:p>
        </p:txBody>
      </p:sp>
      <p:sp>
        <p:nvSpPr>
          <p:cNvPr id="1221" name="Shape 1221"/>
          <p:cNvSpPr/>
          <p:nvPr/>
        </p:nvSpPr>
        <p:spPr>
          <a:xfrm>
            <a:off x="6445660" y="1523076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个人竞争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191034" y="3257772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行业趋势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2921830" y="4653790"/>
            <a:ext cx="1847902" cy="525601"/>
            <a:chOff x="0" y="0"/>
            <a:chExt cx="1847901" cy="525599"/>
          </a:xfrm>
        </p:grpSpPr>
        <p:sp>
          <p:nvSpPr>
            <p:cNvPr id="1223" name="Shape 1223"/>
            <p:cNvSpPr/>
            <p:nvPr/>
          </p:nvSpPr>
          <p:spPr>
            <a:xfrm>
              <a:off x="0" y="-1"/>
              <a:ext cx="1847902" cy="525600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06290" y="58674"/>
              <a:ext cx="1435325" cy="408249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7220" y="114015"/>
              <a:ext cx="1033461" cy="293949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05469" y="170402"/>
              <a:ext cx="636963" cy="18117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228" name="Shape 1228"/>
          <p:cNvSpPr/>
          <p:nvPr/>
        </p:nvSpPr>
        <p:spPr>
          <a:xfrm rot="886163">
            <a:off x="3886766" y="1416275"/>
            <a:ext cx="1572547" cy="368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rot="886163">
            <a:off x="4239657" y="1455977"/>
            <a:ext cx="1226541" cy="3668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898373" y="1817522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4674067" y="2635629"/>
            <a:ext cx="219473" cy="21947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4396563" y="3431254"/>
            <a:ext cx="182895" cy="18289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88639" y="4190298"/>
            <a:ext cx="146317" cy="146317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234" name="Connector 1234"/>
          <p:cNvCxnSpPr>
            <a:stCxn id="1222" idx="0"/>
            <a:endCxn id="1232" idx="0"/>
          </p:cNvCxnSpPr>
          <p:nvPr/>
        </p:nvCxnSpPr>
        <p:spPr>
          <a:xfrm rot="5400000">
            <a:off x="5600700" y="2362200"/>
            <a:ext cx="38100" cy="2273300"/>
          </a:xfrm>
          <a:prstGeom prst="bentConnector4">
            <a:avLst>
              <a:gd name="adj1" fmla="val -1233333"/>
              <a:gd name="adj2" fmla="val 50279"/>
            </a:avLst>
          </a:prstGeom>
          <a:ln>
            <a:solidFill>
              <a:srgbClr val="808080"/>
            </a:solidFill>
          </a:ln>
        </p:spPr>
      </p:cxnSp>
      <p:cxnSp>
        <p:nvCxnSpPr>
          <p:cNvPr id="1235" name="Connector 1235"/>
          <p:cNvCxnSpPr>
            <a:stCxn id="1221" idx="0"/>
            <a:endCxn id="1230" idx="0"/>
          </p:cNvCxnSpPr>
          <p:nvPr/>
        </p:nvCxnSpPr>
        <p:spPr>
          <a:xfrm rot="5400000">
            <a:off x="5918200" y="850900"/>
            <a:ext cx="190500" cy="1993900"/>
          </a:xfrm>
          <a:prstGeom prst="bentConnector4">
            <a:avLst>
              <a:gd name="adj1" fmla="val -253333"/>
              <a:gd name="adj2" fmla="val 50318"/>
            </a:avLst>
          </a:prstGeom>
          <a:ln>
            <a:solidFill>
              <a:srgbClr val="808080"/>
            </a:solidFill>
          </a:ln>
        </p:spPr>
      </p:cxnSp>
      <p:cxnSp>
        <p:nvCxnSpPr>
          <p:cNvPr id="1236" name="Connector 1236"/>
          <p:cNvCxnSpPr>
            <a:stCxn id="1220" idx="0"/>
            <a:endCxn id="1233" idx="0"/>
          </p:cNvCxnSpPr>
          <p:nvPr/>
        </p:nvCxnSpPr>
        <p:spPr>
          <a:xfrm rot="16200000" flipH="1">
            <a:off x="2870200" y="2971800"/>
            <a:ext cx="787400" cy="1803400"/>
          </a:xfrm>
          <a:prstGeom prst="bentConnector4">
            <a:avLst>
              <a:gd name="adj1" fmla="val -59677"/>
              <a:gd name="adj2" fmla="val 50000"/>
            </a:avLst>
          </a:prstGeom>
          <a:ln>
            <a:solidFill>
              <a:srgbClr val="808080"/>
            </a:solidFill>
          </a:ln>
        </p:spPr>
      </p:cxnSp>
      <p:cxnSp>
        <p:nvCxnSpPr>
          <p:cNvPr id="1237" name="Connector 1237"/>
          <p:cNvCxnSpPr>
            <a:stCxn id="1219" idx="0"/>
            <a:endCxn id="1231" idx="0"/>
          </p:cNvCxnSpPr>
          <p:nvPr/>
        </p:nvCxnSpPr>
        <p:spPr>
          <a:xfrm rot="16200000" flipH="1">
            <a:off x="3105150" y="1060450"/>
            <a:ext cx="990600" cy="2374900"/>
          </a:xfrm>
          <a:prstGeom prst="bentConnector4">
            <a:avLst>
              <a:gd name="adj1" fmla="val -47435"/>
              <a:gd name="adj2" fmla="val 49732"/>
            </a:avLst>
          </a:prstGeom>
          <a:ln>
            <a:solidFill>
              <a:srgbClr val="808080"/>
            </a:solidFill>
          </a:ln>
        </p:spPr>
      </p:cxnSp>
      <p:sp>
        <p:nvSpPr>
          <p:cNvPr id="1238" name="Shape 1238"/>
          <p:cNvSpPr/>
          <p:nvPr/>
        </p:nvSpPr>
        <p:spPr>
          <a:xfrm>
            <a:off x="311981" y="2044638"/>
            <a:ext cx="3152137" cy="71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企业对测试的要求越来越高</a:t>
            </a:r>
            <a:br/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90851" y="3724035"/>
            <a:ext cx="366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职业的发展要求我们自身多元化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178553" y="1977202"/>
            <a:ext cx="2955214" cy="76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提高个人竞争力</a:t>
            </a:r>
          </a:p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获取更多机会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753163" y="3746088"/>
            <a:ext cx="244659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</a:t>
            </a:r>
            <a:r>
              <a: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行业前进的大势所趋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00"/>
                            </p:stCondLst>
                            <p:childTnLst>
                              <p:par>
                                <p:cTn id="70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9" animBg="1" advAuto="0"/>
      <p:bldP spid="1220" grpId="14" animBg="1" advAuto="0"/>
      <p:bldP spid="1221" grpId="11" animBg="1" advAuto="0"/>
      <p:bldP spid="1222" grpId="13" animBg="1" advAuto="0"/>
      <p:bldP spid="1227" grpId="1" animBg="1" advAuto="0"/>
      <p:bldP spid="1228" grpId="3" animBg="1" advAuto="0"/>
      <p:bldP spid="1229" grpId="2" animBg="1" advAuto="0"/>
      <p:bldP spid="1230" grpId="7" animBg="1" advAuto="0"/>
      <p:bldP spid="1231" grpId="6" animBg="1" advAuto="0"/>
      <p:bldP spid="1232" grpId="5" animBg="1" advAuto="0"/>
      <p:bldP spid="1233" grpId="4" animBg="1" advAuto="0"/>
      <p:bldP spid="1234" grpId="15" animBg="1" advAuto="0"/>
      <p:bldP spid="1235" grpId="10" animBg="1" advAuto="0"/>
      <p:bldP spid="1236" grpId="12" animBg="1" advAuto="0"/>
      <p:bldP spid="1237" grpId="8" animBg="1" advAuto="0"/>
      <p:bldP spid="1238" grpId="16" animBg="1" advAuto="0"/>
      <p:bldP spid="1239" grpId="18" animBg="1" advAuto="0"/>
      <p:bldP spid="1240" grpId="17" animBg="1" advAuto="0"/>
      <p:bldP spid="1241" grpId="19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/>
        </p:nvSpPr>
        <p:spPr>
          <a:xfrm>
            <a:off x="1869853" y="2017752"/>
            <a:ext cx="5924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第十四节 演示使用并编写使用说明</a:t>
            </a:r>
          </a:p>
        </p:txBody>
      </p:sp>
      <p:pic>
        <p:nvPicPr>
          <p:cNvPr id="188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第十五节 总结回顾</a:t>
            </a:r>
          </a:p>
        </p:txBody>
      </p:sp>
      <p:pic>
        <p:nvPicPr>
          <p:cNvPr id="188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适用人群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39550" y="1756197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有一定代码基础的测试人员</a:t>
            </a:r>
          </a:p>
        </p:txBody>
      </p:sp>
      <p:grpSp>
        <p:nvGrpSpPr>
          <p:cNvPr id="1256" name="Group 1256"/>
          <p:cNvGrpSpPr/>
          <p:nvPr/>
        </p:nvGrpSpPr>
        <p:grpSpPr>
          <a:xfrm>
            <a:off x="5978378" y="1016559"/>
            <a:ext cx="3108940" cy="3110382"/>
            <a:chOff x="0" y="-1"/>
            <a:chExt cx="3108939" cy="3110380"/>
          </a:xfrm>
        </p:grpSpPr>
        <p:sp>
          <p:nvSpPr>
            <p:cNvPr id="1245" name="Shape 1245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5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9" y="932894"/>
              <a:ext cx="70140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4"/>
              <a:ext cx="70772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57" name="Shape 1257"/>
          <p:cNvSpPr/>
          <p:nvPr/>
        </p:nvSpPr>
        <p:spPr>
          <a:xfrm>
            <a:off x="539550" y="2348229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最好是有过接口测试和自动化测试经验的小伙伴</a:t>
            </a:r>
          </a:p>
        </p:txBody>
      </p:sp>
      <p:grpSp>
        <p:nvGrpSpPr>
          <p:cNvPr id="1260" name="Group 1260"/>
          <p:cNvGrpSpPr/>
          <p:nvPr/>
        </p:nvGrpSpPr>
        <p:grpSpPr>
          <a:xfrm>
            <a:off x="7013970" y="2065108"/>
            <a:ext cx="1019047" cy="1019765"/>
            <a:chOff x="-1" y="-1"/>
            <a:chExt cx="1019046" cy="1019764"/>
          </a:xfrm>
        </p:grpSpPr>
        <p:sp>
          <p:nvSpPr>
            <p:cNvPr id="1258" name="Shape 1258"/>
            <p:cNvSpPr/>
            <p:nvPr/>
          </p:nvSpPr>
          <p:spPr>
            <a:xfrm>
              <a:off x="-2" y="-2"/>
              <a:ext cx="1019048" cy="101976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7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1" animBg="1" advAuto="0"/>
      <p:bldP spid="1256" grpId="3" animBg="1" advAuto="0"/>
      <p:bldP spid="1257" grpId="2" animBg="1" advAuto="0"/>
      <p:bldP spid="126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060" y="1815981"/>
            <a:ext cx="2032869" cy="1974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/>
        </p:nvSpPr>
        <p:spPr>
          <a:xfrm>
            <a:off x="2703827" y="497054"/>
            <a:ext cx="4676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测试开发需要掌握些什么？</a:t>
            </a:r>
          </a:p>
        </p:txBody>
      </p:sp>
      <p:grpSp>
        <p:nvGrpSpPr>
          <p:cNvPr id="1415" name="Group 1415"/>
          <p:cNvGrpSpPr/>
          <p:nvPr/>
        </p:nvGrpSpPr>
        <p:grpSpPr>
          <a:xfrm>
            <a:off x="952351" y="2023541"/>
            <a:ext cx="1898907" cy="1255517"/>
            <a:chOff x="-1" y="-1"/>
            <a:chExt cx="1898905" cy="1255515"/>
          </a:xfrm>
        </p:grpSpPr>
        <p:sp>
          <p:nvSpPr>
            <p:cNvPr id="1264" name="Shape 1264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48737" y="210093"/>
              <a:ext cx="622253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0035" y="374113"/>
              <a:ext cx="1267026" cy="8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30035" y="374113"/>
              <a:ext cx="1267026" cy="44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2694" y="816417"/>
              <a:ext cx="286971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-2" y="-2"/>
              <a:ext cx="948325" cy="118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-2" y="980438"/>
              <a:ext cx="629622" cy="20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72646" y="405444"/>
              <a:ext cx="16159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223" y="0"/>
              <a:ext cx="730941" cy="36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-2" y="398072"/>
              <a:ext cx="629622" cy="78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9223" y="-1"/>
              <a:ext cx="730941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07928" y="475475"/>
              <a:ext cx="23532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25309" y="350156"/>
              <a:ext cx="54850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48737" y="210093"/>
              <a:ext cx="622253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30035" y="436773"/>
              <a:ext cx="1267026" cy="8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0035" y="436773"/>
              <a:ext cx="126702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416659" y="785088"/>
              <a:ext cx="482243" cy="30920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30035" y="436773"/>
              <a:ext cx="46750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C9394A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12694" y="840375"/>
              <a:ext cx="286971" cy="12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432" name="Group 1432"/>
          <p:cNvGrpSpPr/>
          <p:nvPr/>
        </p:nvGrpSpPr>
        <p:grpSpPr>
          <a:xfrm>
            <a:off x="5971233" y="1743343"/>
            <a:ext cx="1484499" cy="1861190"/>
            <a:chOff x="-1" y="-2"/>
            <a:chExt cx="1484498" cy="1861189"/>
          </a:xfrm>
        </p:grpSpPr>
        <p:sp>
          <p:nvSpPr>
            <p:cNvPr id="1416" name="Shape 1416"/>
            <p:cNvSpPr/>
            <p:nvPr/>
          </p:nvSpPr>
          <p:spPr>
            <a:xfrm>
              <a:off x="-2" y="1335426"/>
              <a:ext cx="959947" cy="52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31" name="Group 1431"/>
            <p:cNvGrpSpPr/>
            <p:nvPr/>
          </p:nvGrpSpPr>
          <p:grpSpPr>
            <a:xfrm>
              <a:off x="131331" y="-3"/>
              <a:ext cx="1353166" cy="1541573"/>
              <a:chOff x="0" y="-1"/>
              <a:chExt cx="1353164" cy="1541571"/>
            </a:xfrm>
          </p:grpSpPr>
          <p:sp>
            <p:nvSpPr>
              <p:cNvPr id="1417" name="Shape 1417"/>
              <p:cNvSpPr/>
              <p:nvPr/>
            </p:nvSpPr>
            <p:spPr>
              <a:xfrm rot="1809315">
                <a:off x="246662" y="1004755"/>
                <a:ext cx="380889" cy="473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1809315">
                <a:off x="327741" y="1017458"/>
                <a:ext cx="308796" cy="301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 rot="1809315">
                <a:off x="138294" y="456276"/>
                <a:ext cx="226452" cy="61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1809315">
                <a:off x="845393" y="867078"/>
                <a:ext cx="226453" cy="611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 rot="1809315">
                <a:off x="484685" y="91933"/>
                <a:ext cx="648767" cy="1049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 rot="1809315">
                <a:off x="855996" y="151407"/>
                <a:ext cx="347316" cy="17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 rot="1809315">
                <a:off x="491254" y="609102"/>
                <a:ext cx="626856" cy="2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 rot="1809315">
                <a:off x="456701" y="656791"/>
                <a:ext cx="639931" cy="32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 rot="1809315">
                <a:off x="283700" y="1031258"/>
                <a:ext cx="515536" cy="9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 rot="1809315">
                <a:off x="573360" y="1057318"/>
                <a:ext cx="263559" cy="91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 rot="1809315">
                <a:off x="275893" y="973205"/>
                <a:ext cx="590809" cy="104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 rot="1809315">
                <a:off x="533198" y="695655"/>
                <a:ext cx="68130" cy="614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 rot="1809315">
                <a:off x="748434" y="316022"/>
                <a:ext cx="294658" cy="294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 rot="1809315">
                <a:off x="778295" y="346346"/>
                <a:ext cx="234580" cy="234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33" name="Shape 1433"/>
          <p:cNvSpPr/>
          <p:nvPr/>
        </p:nvSpPr>
        <p:spPr>
          <a:xfrm>
            <a:off x="3280631" y="1575270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3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485043" y="1552637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657200" y="3656850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479630" y="3656526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884929" y="3992040"/>
            <a:ext cx="1374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一脸懵逼？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5" animBg="1" advAuto="0"/>
      <p:bldP spid="1415" grpId="1" animBg="1" advAuto="0"/>
      <p:bldP spid="1432" grpId="2" animBg="1" advAuto="0"/>
      <p:bldP spid="1433" grpId="3" animBg="1" advAuto="0"/>
      <p:bldP spid="1434" grpId="4" animBg="1" advAuto="0"/>
      <p:bldP spid="1437" grpId="6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1382</Words>
  <Application>Microsoft Office PowerPoint</Application>
  <PresentationFormat>全屏显示(16:9)</PresentationFormat>
  <Paragraphs>427</Paragraphs>
  <Slides>71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Roboto condensed</vt:lpstr>
      <vt:lpstr>Source Sans Pro</vt:lpstr>
      <vt:lpstr>等线</vt:lpstr>
      <vt:lpstr>等线 Light</vt:lpstr>
      <vt:lpstr>方正兰亭黑简体</vt:lpstr>
      <vt:lpstr>方正兰亭细黑_GBK</vt:lpstr>
      <vt:lpstr>方正尚酷简体</vt:lpstr>
      <vt:lpstr>微软雅黑</vt:lpstr>
      <vt:lpstr>Arial</vt:lpstr>
      <vt:lpstr>Calibri</vt:lpstr>
      <vt:lpstr>Cambria</vt:lpstr>
      <vt:lpstr>Gill Sans MT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秦慕楚</dc:creator>
  <cp:lastModifiedBy>秦慕楚</cp:lastModifiedBy>
  <cp:revision>17</cp:revision>
  <dcterms:modified xsi:type="dcterms:W3CDTF">2018-04-25T18:06:07Z</dcterms:modified>
</cp:coreProperties>
</file>