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sldIdLst>
    <p:sldId id="256" r:id="rId2"/>
    <p:sldId id="260" r:id="rId3"/>
    <p:sldId id="257" r:id="rId4"/>
    <p:sldId id="263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328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329" r:id="rId23"/>
    <p:sldId id="330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331" r:id="rId36"/>
    <p:sldId id="332" r:id="rId37"/>
    <p:sldId id="295" r:id="rId38"/>
    <p:sldId id="334" r:id="rId39"/>
    <p:sldId id="335" r:id="rId40"/>
    <p:sldId id="336" r:id="rId41"/>
    <p:sldId id="296" r:id="rId42"/>
    <p:sldId id="337" r:id="rId43"/>
    <p:sldId id="339" r:id="rId44"/>
    <p:sldId id="340" r:id="rId45"/>
    <p:sldId id="297" r:id="rId46"/>
    <p:sldId id="342" r:id="rId47"/>
    <p:sldId id="343" r:id="rId48"/>
    <p:sldId id="298" r:id="rId49"/>
    <p:sldId id="344" r:id="rId50"/>
    <p:sldId id="345" r:id="rId51"/>
    <p:sldId id="346" r:id="rId52"/>
    <p:sldId id="347" r:id="rId53"/>
    <p:sldId id="348" r:id="rId54"/>
    <p:sldId id="351" r:id="rId55"/>
    <p:sldId id="299" r:id="rId56"/>
    <p:sldId id="353" r:id="rId57"/>
    <p:sldId id="349" r:id="rId58"/>
    <p:sldId id="300" r:id="rId59"/>
    <p:sldId id="317" r:id="rId60"/>
    <p:sldId id="354" r:id="rId61"/>
    <p:sldId id="301" r:id="rId62"/>
    <p:sldId id="319" r:id="rId63"/>
    <p:sldId id="320" r:id="rId64"/>
    <p:sldId id="303" r:id="rId65"/>
    <p:sldId id="352" r:id="rId66"/>
    <p:sldId id="304" r:id="rId67"/>
    <p:sldId id="305" r:id="rId6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1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Shape 10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2" name="Shape 10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878759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6" name="Shape 10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各位慕课网的小伙伴，大家好，欢迎大家来一起学习接口自动化测试开发实战这门课程</a:t>
            </a:r>
            <a:r>
              <a:rPr dirty="0"/>
              <a:t>。</a:t>
            </a:r>
          </a:p>
          <a:p>
            <a:r>
              <a:rPr dirty="0" err="1"/>
              <a:t>我是浪晋</a:t>
            </a:r>
            <a:r>
              <a:rPr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0412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Shape 183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7" name="Shape 18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  <p:extLst>
      <p:ext uri="{BB962C8B-B14F-4D97-AF65-F5344CB8AC3E}">
        <p14:creationId xmlns:p14="http://schemas.microsoft.com/office/powerpoint/2010/main" val="658549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42" name="Shape 18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  <p:extLst>
      <p:ext uri="{BB962C8B-B14F-4D97-AF65-F5344CB8AC3E}">
        <p14:creationId xmlns:p14="http://schemas.microsoft.com/office/powerpoint/2010/main" val="2318538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Shape 18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47" name="Shape 18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  <p:extLst>
      <p:ext uri="{BB962C8B-B14F-4D97-AF65-F5344CB8AC3E}">
        <p14:creationId xmlns:p14="http://schemas.microsoft.com/office/powerpoint/2010/main" val="2828322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Shape 18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2" name="Shape 18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  <p:extLst>
      <p:ext uri="{BB962C8B-B14F-4D97-AF65-F5344CB8AC3E}">
        <p14:creationId xmlns:p14="http://schemas.microsoft.com/office/powerpoint/2010/main" val="3490233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Shape 18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7" name="Shape 18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  <p:extLst>
      <p:ext uri="{BB962C8B-B14F-4D97-AF65-F5344CB8AC3E}">
        <p14:creationId xmlns:p14="http://schemas.microsoft.com/office/powerpoint/2010/main" val="3857335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Shape 18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2" name="Shape 18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  <p:extLst>
      <p:ext uri="{BB962C8B-B14F-4D97-AF65-F5344CB8AC3E}">
        <p14:creationId xmlns:p14="http://schemas.microsoft.com/office/powerpoint/2010/main" val="2472421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Shape 18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7" name="Shape 18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  <p:extLst>
      <p:ext uri="{BB962C8B-B14F-4D97-AF65-F5344CB8AC3E}">
        <p14:creationId xmlns:p14="http://schemas.microsoft.com/office/powerpoint/2010/main" val="3454898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Shape 18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7" name="Shape 18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  <p:extLst>
      <p:ext uri="{BB962C8B-B14F-4D97-AF65-F5344CB8AC3E}">
        <p14:creationId xmlns:p14="http://schemas.microsoft.com/office/powerpoint/2010/main" val="2151676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Shape 18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2" name="Shape 18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  <p:extLst>
      <p:ext uri="{BB962C8B-B14F-4D97-AF65-F5344CB8AC3E}">
        <p14:creationId xmlns:p14="http://schemas.microsoft.com/office/powerpoint/2010/main" val="3274449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Shape 18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7" name="Shape 18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  <p:extLst>
      <p:ext uri="{BB962C8B-B14F-4D97-AF65-F5344CB8AC3E}">
        <p14:creationId xmlns:p14="http://schemas.microsoft.com/office/powerpoint/2010/main" val="2156673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Shape 154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41" name="Shape 15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  <p:extLst>
      <p:ext uri="{BB962C8B-B14F-4D97-AF65-F5344CB8AC3E}">
        <p14:creationId xmlns:p14="http://schemas.microsoft.com/office/powerpoint/2010/main" val="2504374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Shape 16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8" name="Shape 16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  <p:extLst>
      <p:ext uri="{BB962C8B-B14F-4D97-AF65-F5344CB8AC3E}">
        <p14:creationId xmlns:p14="http://schemas.microsoft.com/office/powerpoint/2010/main" val="916807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Shape 16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66" name="Shape 16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  <p:extLst>
      <p:ext uri="{BB962C8B-B14F-4D97-AF65-F5344CB8AC3E}">
        <p14:creationId xmlns:p14="http://schemas.microsoft.com/office/powerpoint/2010/main" val="98611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611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Shape 16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8" name="Shape 16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  <p:extLst>
      <p:ext uri="{BB962C8B-B14F-4D97-AF65-F5344CB8AC3E}">
        <p14:creationId xmlns:p14="http://schemas.microsoft.com/office/powerpoint/2010/main" val="3211762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Shape 168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2" name="Shape 16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  <p:extLst>
      <p:ext uri="{BB962C8B-B14F-4D97-AF65-F5344CB8AC3E}">
        <p14:creationId xmlns:p14="http://schemas.microsoft.com/office/powerpoint/2010/main" val="205193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Shape 16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6" name="Shape 16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  <p:extLst>
      <p:ext uri="{BB962C8B-B14F-4D97-AF65-F5344CB8AC3E}">
        <p14:creationId xmlns:p14="http://schemas.microsoft.com/office/powerpoint/2010/main" val="1885141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Shape 18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2" name="Shape 18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  <p:extLst>
      <p:ext uri="{BB962C8B-B14F-4D97-AF65-F5344CB8AC3E}">
        <p14:creationId xmlns:p14="http://schemas.microsoft.com/office/powerpoint/2010/main" val="312659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89" name="Shape 889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0" name="Shape 8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98" name="Shape 898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9" name="Shape 8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907" name="Shape 907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8" name="Shape 9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16" name="Shape 916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17" name="Shape 9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25" name="Shape 925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6" name="Shape 9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34" name="Shape 9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949" name="Shape 949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958" name="Shape 958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59" name="Shape 959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0" name="Shape 9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68" name="Shape 968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9" name="Shape 9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77" name="Shape 977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78" name="Shape 9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86" name="Shape 986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87" name="Shape 9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95" name="Shape 995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6" name="Shape 9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1004" name="Shape 1004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5" name="Shape 10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13" name="Shape 101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4" name="Shape 10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22" name="Shape 1022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23" name="Shape 10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31" name="Shape 10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046" name="Shape 104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7" name="Shape 10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055" name="Shape 1055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57" name="Shape 10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65" name="Shape 1065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66" name="Shape 10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74" name="Shape 107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75" name="Shape 10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A51B44D-AA08-4943-88E7-D3155119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EBAFE0F3-8A88-4FF8-AFB7-B44FFA4A7F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6953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82" name="Shape 182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Shape 1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" name="Shape 2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0" name="Shape 2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37" name="Shape 237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8" name="Shape 2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1" name="Shape 2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279" name="Shape 279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80" name="Shape 280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1" name="Shape 2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89" name="Shape 289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0" name="Shape 2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98" name="Shape 298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9" name="Shape 2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8" name="Shape 3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16" name="Shape 316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7" name="Shape 3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325" name="Shape 325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6" name="Shape 3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34" name="Shape 33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5" name="Shape 3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43" name="Shape 343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4" name="Shape 3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52" name="Shape 3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367" name="Shape 367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8" name="Shape 3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376" name="Shape 376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77" name="Shape 377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78" name="Shape 3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86" name="Shape 386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7" name="Shape 3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95" name="Shape 39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6" name="Shape 3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04" name="Shape 404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5" name="Shape 4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13" name="Shape 413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4" name="Shape 4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422" name="Shape 422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3" name="Shape 4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31" name="Shape 431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2" name="Shape 4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40" name="Shape 440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1" name="Shape 4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49" name="Shape 4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464" name="Shape 464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65" name="Shape 4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473" name="Shape 473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74" name="Shape 47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75" name="Shape 4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83" name="Shape 483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84" name="Shape 4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92" name="Shape 49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3" name="Shape 4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01" name="Shape 501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2" name="Shape 5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10" name="Shape 510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1" name="Shape 5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519" name="Shape 519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20" name="Shape 5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28" name="Shape 528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29" name="Shape 5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37" name="Shape 537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8" name="Shape 5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46" name="Shape 5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561" name="Shape 561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62" name="Shape 5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570" name="Shape 570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71" name="Shape 571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2" name="Shape 5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80" name="Shape 580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1" name="Shape 5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89" name="Shape 589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0" name="Shape 5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98" name="Shape 598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9" name="Shape 5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07" name="Shape 607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08" name="Shape 6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616" name="Shape 616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17" name="Shape 6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25" name="Shape 625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6" name="Shape 6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34" name="Shape 634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35" name="Shape 6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43" name="Shape 6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658" name="Shape 658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59" name="Shape 6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667" name="Shape 667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8" name="Shape 668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69" name="Shape 6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77" name="Shape 677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8" name="Shape 6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86" name="Shape 686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7" name="Shape 6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95" name="Shape 695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6" name="Shape 6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04" name="Shape 704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05" name="Shape 7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713" name="Shape 713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14" name="Shape 7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22" name="Shape 72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3" name="Shape 7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31" name="Shape 731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2" name="Shape 7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40" name="Shape 7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55" name="Shape 755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6" name="Shape 7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64" name="Shape 764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65" name="Shape 765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6" name="Shape 7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74" name="Shape 774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5" name="Shape 7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83" name="Shape 78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4" name="Shape 7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92" name="Shape 792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3" name="Shape 7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01" name="Shape 801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2" name="Shape 8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810" name="Shape 810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11" name="Shape 8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19" name="Shape 81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0" name="Shape 8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28" name="Shape 82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9" name="Shape 8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37" name="Shape 8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52" name="Shape 85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61" name="Shape 861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2" name="Shape 862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3" name="Shape 8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71" name="Shape 871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2" name="Shape 8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80" name="Shape 880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81" name="Shape 8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0" y="0"/>
            <a:ext cx="343899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6" r:id="rId117"/>
    <p:sldLayoutId id="2147483767" r:id="rId118"/>
    <p:sldLayoutId id="2147483768" r:id="rId119"/>
    <p:sldLayoutId id="2147483769" r:id="rId120"/>
    <p:sldLayoutId id="2147483770" r:id="rId12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838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219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6764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1336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5908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30480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505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3505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1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0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1.xml"/><Relationship Id="rId1" Type="http://schemas.openxmlformats.org/officeDocument/2006/relationships/tags" Target="../tags/tag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1.xml"/><Relationship Id="rId1" Type="http://schemas.openxmlformats.org/officeDocument/2006/relationships/tags" Target="../tags/tag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0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Shape 1084"/>
          <p:cNvSpPr/>
          <p:nvPr/>
        </p:nvSpPr>
        <p:spPr>
          <a:xfrm>
            <a:off x="2228591" y="2017752"/>
            <a:ext cx="52075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 smtClean="0"/>
              <a:t>接口自动化</a:t>
            </a:r>
            <a:r>
              <a:rPr dirty="0" err="1" smtClean="0"/>
              <a:t>测试开发实战演练</a:t>
            </a:r>
            <a:r>
              <a:rPr dirty="0" smtClean="0">
                <a:solidFill>
                  <a:srgbClr val="C94251"/>
                </a:solidFill>
              </a:rPr>
              <a:t> </a:t>
            </a:r>
            <a:endParaRPr dirty="0">
              <a:solidFill>
                <a:srgbClr val="C9425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Shape 1543"/>
          <p:cNvSpPr/>
          <p:nvPr/>
        </p:nvSpPr>
        <p:spPr>
          <a:xfrm>
            <a:off x="1281431" y="575389"/>
            <a:ext cx="6581137" cy="62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一个自动化测试平台应该包含哪些功能</a:t>
            </a:r>
            <a:endParaRPr dirty="0"/>
          </a:p>
        </p:txBody>
      </p:sp>
      <p:sp>
        <p:nvSpPr>
          <p:cNvPr id="1544" name="Shape 1544"/>
          <p:cNvSpPr/>
          <p:nvPr/>
        </p:nvSpPr>
        <p:spPr>
          <a:xfrm>
            <a:off x="1191296" y="2671631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批量测试用例的运行</a:t>
            </a:r>
            <a:endParaRPr dirty="0"/>
          </a:p>
        </p:txBody>
      </p:sp>
      <p:sp>
        <p:nvSpPr>
          <p:cNvPr id="1545" name="Shape 1545"/>
          <p:cNvSpPr/>
          <p:nvPr/>
        </p:nvSpPr>
        <p:spPr>
          <a:xfrm>
            <a:off x="1187623" y="1919612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测试用例的增删查改</a:t>
            </a:r>
            <a:endParaRPr dirty="0"/>
          </a:p>
        </p:txBody>
      </p:sp>
      <p:sp>
        <p:nvSpPr>
          <p:cNvPr id="1546" name="Shape 1546"/>
          <p:cNvSpPr/>
          <p:nvPr/>
        </p:nvSpPr>
        <p:spPr>
          <a:xfrm>
            <a:off x="1208311" y="3425083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用例运行结果的查看</a:t>
            </a:r>
            <a:endParaRPr dirty="0"/>
          </a:p>
        </p:txBody>
      </p:sp>
      <p:sp>
        <p:nvSpPr>
          <p:cNvPr id="1547" name="Shape 1547"/>
          <p:cNvSpPr/>
          <p:nvPr/>
        </p:nvSpPr>
        <p:spPr>
          <a:xfrm>
            <a:off x="4215632" y="2671631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测试流程用例的运行</a:t>
            </a:r>
            <a:endParaRPr dirty="0"/>
          </a:p>
        </p:txBody>
      </p:sp>
      <p:sp>
        <p:nvSpPr>
          <p:cNvPr id="1548" name="Shape 1548"/>
          <p:cNvSpPr/>
          <p:nvPr/>
        </p:nvSpPr>
        <p:spPr>
          <a:xfrm>
            <a:off x="4211959" y="1919612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单个测试用例的运行</a:t>
            </a:r>
            <a:endParaRPr dirty="0"/>
          </a:p>
        </p:txBody>
      </p:sp>
      <p:sp>
        <p:nvSpPr>
          <p:cNvPr id="1549" name="Shape 1549"/>
          <p:cNvSpPr/>
          <p:nvPr/>
        </p:nvSpPr>
        <p:spPr>
          <a:xfrm>
            <a:off x="4215632" y="3423649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测试报告的展示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" grpId="2" animBg="1" advAuto="0"/>
      <p:bldP spid="1545" grpId="1" animBg="1" advAuto="0"/>
      <p:bldP spid="1546" grpId="3" animBg="1" advAuto="0"/>
      <p:bldP spid="1547" grpId="5" animBg="1" advAuto="0"/>
      <p:bldP spid="1548" grpId="4" animBg="1" advAuto="0"/>
      <p:bldP spid="1549" grpId="6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Shape 1551"/>
          <p:cNvSpPr/>
          <p:nvPr/>
        </p:nvSpPr>
        <p:spPr>
          <a:xfrm>
            <a:off x="1998982" y="4239339"/>
            <a:ext cx="92394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sp>
        <p:nvSpPr>
          <p:cNvPr id="1552" name="Shape 1552"/>
          <p:cNvSpPr/>
          <p:nvPr/>
        </p:nvSpPr>
        <p:spPr>
          <a:xfrm>
            <a:off x="1187622" y="2468431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Mysql</a:t>
            </a:r>
            <a:r>
              <a:rPr dirty="0"/>
              <a:t> </a:t>
            </a:r>
            <a:r>
              <a:rPr dirty="0" err="1"/>
              <a:t>数据库管理</a:t>
            </a:r>
            <a:endParaRPr dirty="0"/>
          </a:p>
        </p:txBody>
      </p:sp>
      <p:sp>
        <p:nvSpPr>
          <p:cNvPr id="1553" name="Shape 1553"/>
          <p:cNvSpPr/>
          <p:nvPr/>
        </p:nvSpPr>
        <p:spPr>
          <a:xfrm>
            <a:off x="1187623" y="1716412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 smtClean="0"/>
              <a:t>Python开发语言</a:t>
            </a:r>
            <a:endParaRPr dirty="0"/>
          </a:p>
        </p:txBody>
      </p:sp>
      <p:sp>
        <p:nvSpPr>
          <p:cNvPr id="1554" name="Shape 1554"/>
          <p:cNvSpPr/>
          <p:nvPr/>
        </p:nvSpPr>
        <p:spPr>
          <a:xfrm>
            <a:off x="1187621" y="3221883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JavaScript </a:t>
            </a:r>
            <a:r>
              <a:rPr dirty="0" err="1"/>
              <a:t>前后端交互</a:t>
            </a:r>
            <a:endParaRPr dirty="0"/>
          </a:p>
        </p:txBody>
      </p:sp>
      <p:sp>
        <p:nvSpPr>
          <p:cNvPr id="1555" name="Shape 1555"/>
          <p:cNvSpPr/>
          <p:nvPr/>
        </p:nvSpPr>
        <p:spPr>
          <a:xfrm>
            <a:off x="4777108" y="2468431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Html </a:t>
            </a:r>
            <a:r>
              <a:rPr dirty="0" err="1"/>
              <a:t>页面的展示</a:t>
            </a:r>
            <a:endParaRPr dirty="0"/>
          </a:p>
        </p:txBody>
      </p:sp>
      <p:sp>
        <p:nvSpPr>
          <p:cNvPr id="1556" name="Shape 1556"/>
          <p:cNvSpPr/>
          <p:nvPr/>
        </p:nvSpPr>
        <p:spPr>
          <a:xfrm>
            <a:off x="4777109" y="1651027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Flask </a:t>
            </a:r>
            <a:r>
              <a:rPr dirty="0" err="1" smtClean="0"/>
              <a:t>W</a:t>
            </a:r>
            <a:r>
              <a:rPr lang="en-US" altLang="zh-CN" dirty="0" err="1" smtClean="0"/>
              <a:t>eb</a:t>
            </a:r>
            <a:r>
              <a:rPr dirty="0" err="1" smtClean="0"/>
              <a:t>开发框架</a:t>
            </a:r>
            <a:endParaRPr dirty="0"/>
          </a:p>
        </p:txBody>
      </p:sp>
      <p:sp>
        <p:nvSpPr>
          <p:cNvPr id="1557" name="Shape 1557"/>
          <p:cNvSpPr/>
          <p:nvPr/>
        </p:nvSpPr>
        <p:spPr>
          <a:xfrm>
            <a:off x="4777107" y="3221883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Json</a:t>
            </a:r>
            <a:r>
              <a:rPr dirty="0"/>
              <a:t> </a:t>
            </a:r>
            <a:r>
              <a:rPr dirty="0" err="1"/>
              <a:t>数据格式处理</a:t>
            </a:r>
            <a:endParaRPr dirty="0"/>
          </a:p>
        </p:txBody>
      </p:sp>
      <p:sp>
        <p:nvSpPr>
          <p:cNvPr id="9" name="Shape 1543"/>
          <p:cNvSpPr/>
          <p:nvPr/>
        </p:nvSpPr>
        <p:spPr>
          <a:xfrm>
            <a:off x="2202181" y="545067"/>
            <a:ext cx="4708977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开发中会用到的技术和配置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2" grpId="2" animBg="1" advAuto="0"/>
      <p:bldP spid="1553" grpId="1" animBg="1" advAuto="0"/>
      <p:bldP spid="1554" grpId="3" animBg="1" advAuto="0"/>
      <p:bldP spid="1555" grpId="5" animBg="1" advAuto="0"/>
      <p:bldP spid="1556" grpId="4" animBg="1" advAuto="0"/>
      <p:bldP spid="1557" grpId="6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Shape 1559"/>
          <p:cNvSpPr/>
          <p:nvPr/>
        </p:nvSpPr>
        <p:spPr>
          <a:xfrm>
            <a:off x="468312" y="480975"/>
            <a:ext cx="8229601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7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Flask </a:t>
            </a:r>
            <a:r>
              <a:rPr dirty="0" err="1"/>
              <a:t>大型项目的结构</a:t>
            </a:r>
            <a:endParaRPr dirty="0"/>
          </a:p>
        </p:txBody>
      </p:sp>
      <p:grpSp>
        <p:nvGrpSpPr>
          <p:cNvPr id="1562" name="Group 1562"/>
          <p:cNvGrpSpPr/>
          <p:nvPr/>
        </p:nvGrpSpPr>
        <p:grpSpPr>
          <a:xfrm>
            <a:off x="3631134" y="3372695"/>
            <a:ext cx="1681448" cy="539332"/>
            <a:chOff x="0" y="0"/>
            <a:chExt cx="1681447" cy="539330"/>
          </a:xfrm>
        </p:grpSpPr>
        <p:sp>
          <p:nvSpPr>
            <p:cNvPr id="1560" name="Shape 1560"/>
            <p:cNvSpPr/>
            <p:nvPr/>
          </p:nvSpPr>
          <p:spPr>
            <a:xfrm>
              <a:off x="0" y="0"/>
              <a:ext cx="1681448" cy="539331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26326" y="36765"/>
              <a:ext cx="1628796" cy="465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database</a:t>
              </a:r>
            </a:p>
          </p:txBody>
        </p:sp>
      </p:grpSp>
      <p:grpSp>
        <p:nvGrpSpPr>
          <p:cNvPr id="1565" name="Group 1565"/>
          <p:cNvGrpSpPr/>
          <p:nvPr/>
        </p:nvGrpSpPr>
        <p:grpSpPr>
          <a:xfrm>
            <a:off x="1667417" y="3364794"/>
            <a:ext cx="1728787" cy="555133"/>
            <a:chOff x="0" y="0"/>
            <a:chExt cx="1728785" cy="555131"/>
          </a:xfrm>
        </p:grpSpPr>
        <p:sp>
          <p:nvSpPr>
            <p:cNvPr id="1563" name="Shape 1563"/>
            <p:cNvSpPr/>
            <p:nvPr/>
          </p:nvSpPr>
          <p:spPr>
            <a:xfrm>
              <a:off x="0" y="0"/>
              <a:ext cx="1728786" cy="555132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27097" y="7109"/>
              <a:ext cx="1674592" cy="540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用户</a:t>
              </a:r>
            </a:p>
          </p:txBody>
        </p:sp>
      </p:grpSp>
      <p:grpSp>
        <p:nvGrpSpPr>
          <p:cNvPr id="1568" name="Group 1568"/>
          <p:cNvGrpSpPr/>
          <p:nvPr/>
        </p:nvGrpSpPr>
        <p:grpSpPr>
          <a:xfrm>
            <a:off x="6390251" y="3392400"/>
            <a:ext cx="1558582" cy="499922"/>
            <a:chOff x="0" y="0"/>
            <a:chExt cx="1558581" cy="499921"/>
          </a:xfrm>
        </p:grpSpPr>
        <p:sp>
          <p:nvSpPr>
            <p:cNvPr id="1566" name="Shape 1566"/>
            <p:cNvSpPr/>
            <p:nvPr/>
          </p:nvSpPr>
          <p:spPr>
            <a:xfrm>
              <a:off x="0" y="0"/>
              <a:ext cx="1558582" cy="499922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24402" y="34079"/>
              <a:ext cx="1509777" cy="4317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son</a:t>
              </a:r>
            </a:p>
          </p:txBody>
        </p:sp>
      </p:grpSp>
      <p:grpSp>
        <p:nvGrpSpPr>
          <p:cNvPr id="1571" name="Group 1571"/>
          <p:cNvGrpSpPr/>
          <p:nvPr/>
        </p:nvGrpSpPr>
        <p:grpSpPr>
          <a:xfrm>
            <a:off x="1797832" y="1611735"/>
            <a:ext cx="1728787" cy="1008063"/>
            <a:chOff x="0" y="0"/>
            <a:chExt cx="1728785" cy="1008062"/>
          </a:xfrm>
        </p:grpSpPr>
        <p:sp>
          <p:nvSpPr>
            <p:cNvPr id="1569" name="Shape 1569"/>
            <p:cNvSpPr/>
            <p:nvPr/>
          </p:nvSpPr>
          <p:spPr>
            <a:xfrm>
              <a:off x="0" y="-1"/>
              <a:ext cx="1728786" cy="1008064"/>
            </a:xfrm>
            <a:prstGeom prst="ellipse">
              <a:avLst/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253174" y="280512"/>
              <a:ext cx="1222438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客户端</a:t>
              </a:r>
            </a:p>
          </p:txBody>
        </p:sp>
      </p:grpSp>
      <p:sp>
        <p:nvSpPr>
          <p:cNvPr id="1572" name="Shape 1572"/>
          <p:cNvSpPr/>
          <p:nvPr/>
        </p:nvSpPr>
        <p:spPr>
          <a:xfrm>
            <a:off x="3585758" y="2005130"/>
            <a:ext cx="1617316" cy="196534"/>
          </a:xfrm>
          <a:prstGeom prst="leftRightArrow">
            <a:avLst>
              <a:gd name="adj1" fmla="val 0"/>
              <a:gd name="adj2" fmla="val 203548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73" name="Shape 1573"/>
          <p:cNvSpPr/>
          <p:nvPr/>
        </p:nvSpPr>
        <p:spPr>
          <a:xfrm>
            <a:off x="3994494" y="1625519"/>
            <a:ext cx="90011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ajax</a:t>
            </a:r>
          </a:p>
        </p:txBody>
      </p:sp>
      <p:sp>
        <p:nvSpPr>
          <p:cNvPr id="1574" name="Shape 1574"/>
          <p:cNvSpPr/>
          <p:nvPr/>
        </p:nvSpPr>
        <p:spPr>
          <a:xfrm rot="7691680">
            <a:off x="4575522" y="2872610"/>
            <a:ext cx="835498" cy="17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82" y="10800"/>
                </a:moveTo>
                <a:lnTo>
                  <a:pt x="4782" y="21600"/>
                </a:lnTo>
                <a:lnTo>
                  <a:pt x="0" y="10800"/>
                </a:lnTo>
                <a:lnTo>
                  <a:pt x="4782" y="0"/>
                </a:lnTo>
                <a:lnTo>
                  <a:pt x="4782" y="10800"/>
                </a:lnTo>
                <a:lnTo>
                  <a:pt x="16818" y="10800"/>
                </a:lnTo>
                <a:lnTo>
                  <a:pt x="16818" y="0"/>
                </a:lnTo>
                <a:lnTo>
                  <a:pt x="21600" y="10800"/>
                </a:lnTo>
                <a:lnTo>
                  <a:pt x="16818" y="21600"/>
                </a:lnTo>
                <a:lnTo>
                  <a:pt x="16818" y="10800"/>
                </a:lnTo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75" name="Shape 1575"/>
          <p:cNvSpPr/>
          <p:nvPr/>
        </p:nvSpPr>
        <p:spPr>
          <a:xfrm rot="10452925">
            <a:off x="6825630" y="2604715"/>
            <a:ext cx="194671" cy="731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320"/>
                </a:moveTo>
                <a:lnTo>
                  <a:pt x="10800" y="0"/>
                </a:lnTo>
                <a:lnTo>
                  <a:pt x="21600" y="8320"/>
                </a:lnTo>
                <a:lnTo>
                  <a:pt x="10800" y="8320"/>
                </a:lnTo>
                <a:lnTo>
                  <a:pt x="10800" y="21600"/>
                </a:lnTo>
                <a:lnTo>
                  <a:pt x="10800" y="832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78" name="Group 1578"/>
          <p:cNvGrpSpPr/>
          <p:nvPr/>
        </p:nvGrpSpPr>
        <p:grpSpPr>
          <a:xfrm>
            <a:off x="5204673" y="1683172"/>
            <a:ext cx="1871664" cy="865189"/>
            <a:chOff x="0" y="0"/>
            <a:chExt cx="1871663" cy="865187"/>
          </a:xfrm>
        </p:grpSpPr>
        <p:sp>
          <p:nvSpPr>
            <p:cNvPr id="1576" name="Shape 1576"/>
            <p:cNvSpPr/>
            <p:nvPr/>
          </p:nvSpPr>
          <p:spPr>
            <a:xfrm>
              <a:off x="-1" y="0"/>
              <a:ext cx="1871665" cy="86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806" y="0"/>
                  </a:lnTo>
                  <a:lnTo>
                    <a:pt x="21600" y="3882"/>
                  </a:lnTo>
                  <a:lnTo>
                    <a:pt x="21600" y="21600"/>
                  </a:lnTo>
                  <a:lnTo>
                    <a:pt x="1794" y="21600"/>
                  </a:lnTo>
                  <a:lnTo>
                    <a:pt x="0" y="177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77745" y="234475"/>
              <a:ext cx="171617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restful</a:t>
              </a:r>
            </a:p>
          </p:txBody>
        </p:sp>
      </p:grpSp>
      <p:sp>
        <p:nvSpPr>
          <p:cNvPr id="1579" name="Shape 1579"/>
          <p:cNvSpPr/>
          <p:nvPr/>
        </p:nvSpPr>
        <p:spPr>
          <a:xfrm rot="16200000">
            <a:off x="5735678" y="3292416"/>
            <a:ext cx="231478" cy="699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320"/>
                </a:moveTo>
                <a:lnTo>
                  <a:pt x="10800" y="0"/>
                </a:lnTo>
                <a:lnTo>
                  <a:pt x="21600" y="8320"/>
                </a:lnTo>
                <a:lnTo>
                  <a:pt x="10800" y="8320"/>
                </a:lnTo>
                <a:lnTo>
                  <a:pt x="10800" y="21600"/>
                </a:lnTo>
                <a:lnTo>
                  <a:pt x="10800" y="832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80" name="Shape 1580"/>
          <p:cNvSpPr/>
          <p:nvPr/>
        </p:nvSpPr>
        <p:spPr>
          <a:xfrm rot="44048">
            <a:off x="2564075" y="2767131"/>
            <a:ext cx="208206" cy="540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320"/>
                </a:moveTo>
                <a:lnTo>
                  <a:pt x="10800" y="0"/>
                </a:lnTo>
                <a:lnTo>
                  <a:pt x="21600" y="8320"/>
                </a:lnTo>
                <a:lnTo>
                  <a:pt x="10800" y="8320"/>
                </a:lnTo>
                <a:lnTo>
                  <a:pt x="10800" y="21600"/>
                </a:lnTo>
                <a:lnTo>
                  <a:pt x="10800" y="832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2" grpId="1" animBg="1" advAuto="0"/>
      <p:bldP spid="1565" grpId="2" animBg="1" advAuto="0"/>
      <p:bldP spid="1568" grpId="3" animBg="1" advAuto="0"/>
      <p:bldP spid="1572" grpId="0" animBg="1"/>
      <p:bldP spid="1573" grpId="0" animBg="1"/>
      <p:bldP spid="1574" grpId="0" animBg="1"/>
      <p:bldP spid="1575" grpId="0" animBg="1"/>
      <p:bldP spid="1579" grpId="0" animBg="1"/>
      <p:bldP spid="15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roup 1585"/>
          <p:cNvGrpSpPr/>
          <p:nvPr/>
        </p:nvGrpSpPr>
        <p:grpSpPr>
          <a:xfrm>
            <a:off x="3650659" y="1254181"/>
            <a:ext cx="1948026" cy="624837"/>
            <a:chOff x="0" y="0"/>
            <a:chExt cx="1948025" cy="624835"/>
          </a:xfrm>
        </p:grpSpPr>
        <p:sp>
          <p:nvSpPr>
            <p:cNvPr id="1583" name="Shape 1583"/>
            <p:cNvSpPr/>
            <p:nvPr/>
          </p:nvSpPr>
          <p:spPr>
            <a:xfrm>
              <a:off x="0" y="0"/>
              <a:ext cx="1948026" cy="62483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30500" y="8001"/>
              <a:ext cx="1887025" cy="608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 err="1" smtClean="0"/>
                <a:t>应用</a:t>
              </a:r>
              <a:endParaRPr dirty="0"/>
            </a:p>
          </p:txBody>
        </p:sp>
      </p:grpSp>
      <p:grpSp>
        <p:nvGrpSpPr>
          <p:cNvPr id="1588" name="Group 1588"/>
          <p:cNvGrpSpPr/>
          <p:nvPr/>
        </p:nvGrpSpPr>
        <p:grpSpPr>
          <a:xfrm>
            <a:off x="1963228" y="2521242"/>
            <a:ext cx="1428751" cy="458788"/>
            <a:chOff x="0" y="0"/>
            <a:chExt cx="1428750" cy="458787"/>
          </a:xfrm>
        </p:grpSpPr>
        <p:sp>
          <p:nvSpPr>
            <p:cNvPr id="1586" name="Shape 1586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test</a:t>
              </a:r>
            </a:p>
          </p:txBody>
        </p:sp>
      </p:grpSp>
      <p:grpSp>
        <p:nvGrpSpPr>
          <p:cNvPr id="1591" name="Group 1591"/>
          <p:cNvGrpSpPr/>
          <p:nvPr/>
        </p:nvGrpSpPr>
        <p:grpSpPr>
          <a:xfrm>
            <a:off x="5857365" y="2521242"/>
            <a:ext cx="1430338" cy="458788"/>
            <a:chOff x="0" y="0"/>
            <a:chExt cx="1430337" cy="458787"/>
          </a:xfrm>
        </p:grpSpPr>
        <p:sp>
          <p:nvSpPr>
            <p:cNvPr id="1589" name="Shape 1589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22394" y="31275"/>
              <a:ext cx="1385549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examples</a:t>
              </a:r>
            </a:p>
          </p:txBody>
        </p:sp>
      </p:grpSp>
      <p:grpSp>
        <p:nvGrpSpPr>
          <p:cNvPr id="1594" name="Group 1594"/>
          <p:cNvGrpSpPr/>
          <p:nvPr/>
        </p:nvGrpSpPr>
        <p:grpSpPr>
          <a:xfrm>
            <a:off x="4968365" y="3878709"/>
            <a:ext cx="1430339" cy="458788"/>
            <a:chOff x="0" y="0"/>
            <a:chExt cx="1430337" cy="458787"/>
          </a:xfrm>
        </p:grpSpPr>
        <p:sp>
          <p:nvSpPr>
            <p:cNvPr id="1592" name="Shape 1592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restful</a:t>
              </a:r>
            </a:p>
          </p:txBody>
        </p:sp>
      </p:grpSp>
      <p:grpSp>
        <p:nvGrpSpPr>
          <p:cNvPr id="1597" name="Group 1597"/>
          <p:cNvGrpSpPr/>
          <p:nvPr/>
        </p:nvGrpSpPr>
        <p:grpSpPr>
          <a:xfrm>
            <a:off x="3909502" y="2582348"/>
            <a:ext cx="1430339" cy="458788"/>
            <a:chOff x="0" y="0"/>
            <a:chExt cx="1430337" cy="458787"/>
          </a:xfrm>
        </p:grpSpPr>
        <p:sp>
          <p:nvSpPr>
            <p:cNvPr id="1595" name="Shape 1595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APP</a:t>
              </a:r>
            </a:p>
          </p:txBody>
        </p:sp>
      </p:grpSp>
      <p:sp>
        <p:nvSpPr>
          <p:cNvPr id="1598" name="Shape 1598"/>
          <p:cNvSpPr/>
          <p:nvPr/>
        </p:nvSpPr>
        <p:spPr>
          <a:xfrm>
            <a:off x="4514340" y="2048167"/>
            <a:ext cx="215901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99" name="Shape 1599"/>
          <p:cNvSpPr/>
          <p:nvPr/>
        </p:nvSpPr>
        <p:spPr>
          <a:xfrm rot="2863986">
            <a:off x="3498253" y="2020092"/>
            <a:ext cx="215901" cy="586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00" name="Shape 1600"/>
          <p:cNvSpPr/>
          <p:nvPr/>
        </p:nvSpPr>
        <p:spPr>
          <a:xfrm rot="18829464">
            <a:off x="5495553" y="2014578"/>
            <a:ext cx="215901" cy="586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603" name="Group 1603"/>
          <p:cNvGrpSpPr/>
          <p:nvPr/>
        </p:nvGrpSpPr>
        <p:grpSpPr>
          <a:xfrm>
            <a:off x="3190365" y="3878709"/>
            <a:ext cx="1430339" cy="458788"/>
            <a:chOff x="0" y="0"/>
            <a:chExt cx="1430337" cy="458787"/>
          </a:xfrm>
        </p:grpSpPr>
        <p:sp>
          <p:nvSpPr>
            <p:cNvPr id="1601" name="Shape 1601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static</a:t>
              </a:r>
            </a:p>
          </p:txBody>
        </p:sp>
      </p:grpSp>
      <p:grpSp>
        <p:nvGrpSpPr>
          <p:cNvPr id="1606" name="Group 1606"/>
          <p:cNvGrpSpPr/>
          <p:nvPr/>
        </p:nvGrpSpPr>
        <p:grpSpPr>
          <a:xfrm>
            <a:off x="6746364" y="3878708"/>
            <a:ext cx="1430339" cy="458788"/>
            <a:chOff x="0" y="0"/>
            <a:chExt cx="1430337" cy="458787"/>
          </a:xfrm>
        </p:grpSpPr>
        <p:sp>
          <p:nvSpPr>
            <p:cNvPr id="1604" name="Shape 1604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result</a:t>
              </a:r>
            </a:p>
          </p:txBody>
        </p:sp>
      </p:grpSp>
      <p:grpSp>
        <p:nvGrpSpPr>
          <p:cNvPr id="1609" name="Group 1609"/>
          <p:cNvGrpSpPr/>
          <p:nvPr/>
        </p:nvGrpSpPr>
        <p:grpSpPr>
          <a:xfrm>
            <a:off x="1412365" y="3878709"/>
            <a:ext cx="1430339" cy="458788"/>
            <a:chOff x="0" y="0"/>
            <a:chExt cx="1430337" cy="458787"/>
          </a:xfrm>
        </p:grpSpPr>
        <p:sp>
          <p:nvSpPr>
            <p:cNvPr id="1607" name="Shape 1607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core</a:t>
              </a:r>
            </a:p>
          </p:txBody>
        </p:sp>
      </p:grpSp>
      <p:sp>
        <p:nvSpPr>
          <p:cNvPr id="1610" name="Shape 1610"/>
          <p:cNvSpPr/>
          <p:nvPr/>
        </p:nvSpPr>
        <p:spPr>
          <a:xfrm rot="19963109">
            <a:off x="2599938" y="3378594"/>
            <a:ext cx="1408472" cy="207963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1" name="Shape 1611"/>
          <p:cNvSpPr/>
          <p:nvPr/>
        </p:nvSpPr>
        <p:spPr>
          <a:xfrm rot="12503773">
            <a:off x="5406638" y="3378504"/>
            <a:ext cx="1408472" cy="207963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2" name="Shape 1612"/>
          <p:cNvSpPr/>
          <p:nvPr/>
        </p:nvSpPr>
        <p:spPr>
          <a:xfrm rot="18144377">
            <a:off x="3859400" y="3406070"/>
            <a:ext cx="747937" cy="207963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3" name="Shape 1613"/>
          <p:cNvSpPr/>
          <p:nvPr/>
        </p:nvSpPr>
        <p:spPr>
          <a:xfrm rot="13916294">
            <a:off x="4746054" y="3406830"/>
            <a:ext cx="747936" cy="207963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" name="Shape 1559"/>
          <p:cNvSpPr/>
          <p:nvPr/>
        </p:nvSpPr>
        <p:spPr>
          <a:xfrm>
            <a:off x="468312" y="480975"/>
            <a:ext cx="8229601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7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Flask </a:t>
            </a:r>
            <a:r>
              <a:rPr dirty="0" err="1"/>
              <a:t>大型项目的结构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5" grpId="1" animBg="1" advAuto="0"/>
      <p:bldP spid="1588" grpId="5" animBg="1" advAuto="0"/>
      <p:bldP spid="1591" grpId="3" animBg="1" advAuto="0"/>
      <p:bldP spid="1594" grpId="6" animBg="1" advAuto="0"/>
      <p:bldP spid="1597" grpId="7" animBg="1" advAuto="0"/>
      <p:bldP spid="1598" grpId="2" animBg="1" advAuto="0"/>
      <p:bldP spid="1599" grpId="4" animBg="1" advAuto="0"/>
      <p:bldP spid="1600" grpId="8" animBg="1" advAuto="0"/>
      <p:bldP spid="1603" grpId="9" animBg="1" advAuto="0"/>
      <p:bldP spid="1606" grpId="10" animBg="1" advAuto="0"/>
      <p:bldP spid="1609" grpId="11" animBg="1" advAuto="0"/>
      <p:bldP spid="1610" grpId="0" animBg="1"/>
      <p:bldP spid="1611" grpId="0" animBg="1"/>
      <p:bldP spid="1612" grpId="0" animBg="1"/>
      <p:bldP spid="16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roup 1585"/>
          <p:cNvGrpSpPr/>
          <p:nvPr/>
        </p:nvGrpSpPr>
        <p:grpSpPr>
          <a:xfrm>
            <a:off x="3650659" y="1225606"/>
            <a:ext cx="1948026" cy="624837"/>
            <a:chOff x="0" y="0"/>
            <a:chExt cx="1948025" cy="624835"/>
          </a:xfrm>
        </p:grpSpPr>
        <p:sp>
          <p:nvSpPr>
            <p:cNvPr id="1583" name="Shape 1583"/>
            <p:cNvSpPr/>
            <p:nvPr/>
          </p:nvSpPr>
          <p:spPr>
            <a:xfrm>
              <a:off x="0" y="0"/>
              <a:ext cx="1948026" cy="62483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30500" y="8001"/>
              <a:ext cx="1887025" cy="608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 err="1" smtClean="0"/>
                <a:t>应用</a:t>
              </a:r>
              <a:endParaRPr dirty="0"/>
            </a:p>
          </p:txBody>
        </p:sp>
      </p:grpSp>
      <p:grpSp>
        <p:nvGrpSpPr>
          <p:cNvPr id="1588" name="Group 1588"/>
          <p:cNvGrpSpPr/>
          <p:nvPr/>
        </p:nvGrpSpPr>
        <p:grpSpPr>
          <a:xfrm>
            <a:off x="1963228" y="2521242"/>
            <a:ext cx="1428751" cy="458788"/>
            <a:chOff x="0" y="0"/>
            <a:chExt cx="1428750" cy="458787"/>
          </a:xfrm>
        </p:grpSpPr>
        <p:sp>
          <p:nvSpPr>
            <p:cNvPr id="1586" name="Shape 1586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test</a:t>
              </a:r>
            </a:p>
          </p:txBody>
        </p:sp>
      </p:grpSp>
      <p:grpSp>
        <p:nvGrpSpPr>
          <p:cNvPr id="1591" name="Group 1591"/>
          <p:cNvGrpSpPr/>
          <p:nvPr/>
        </p:nvGrpSpPr>
        <p:grpSpPr>
          <a:xfrm>
            <a:off x="5857365" y="2521242"/>
            <a:ext cx="1430338" cy="458788"/>
            <a:chOff x="0" y="0"/>
            <a:chExt cx="1430337" cy="458787"/>
          </a:xfrm>
        </p:grpSpPr>
        <p:sp>
          <p:nvSpPr>
            <p:cNvPr id="1589" name="Shape 1589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22394" y="31275"/>
              <a:ext cx="1385549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examples</a:t>
              </a:r>
            </a:p>
          </p:txBody>
        </p:sp>
      </p:grpSp>
      <p:grpSp>
        <p:nvGrpSpPr>
          <p:cNvPr id="1594" name="Group 1594"/>
          <p:cNvGrpSpPr/>
          <p:nvPr/>
        </p:nvGrpSpPr>
        <p:grpSpPr>
          <a:xfrm>
            <a:off x="4968365" y="3878709"/>
            <a:ext cx="1430339" cy="458788"/>
            <a:chOff x="0" y="0"/>
            <a:chExt cx="1430337" cy="458787"/>
          </a:xfrm>
        </p:grpSpPr>
        <p:sp>
          <p:nvSpPr>
            <p:cNvPr id="1592" name="Shape 1592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restful</a:t>
              </a:r>
            </a:p>
          </p:txBody>
        </p:sp>
      </p:grpSp>
      <p:grpSp>
        <p:nvGrpSpPr>
          <p:cNvPr id="1597" name="Group 1597"/>
          <p:cNvGrpSpPr/>
          <p:nvPr/>
        </p:nvGrpSpPr>
        <p:grpSpPr>
          <a:xfrm>
            <a:off x="3909502" y="2582348"/>
            <a:ext cx="1430339" cy="458788"/>
            <a:chOff x="0" y="0"/>
            <a:chExt cx="1430337" cy="458787"/>
          </a:xfrm>
        </p:grpSpPr>
        <p:sp>
          <p:nvSpPr>
            <p:cNvPr id="1595" name="Shape 1595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APP</a:t>
              </a:r>
            </a:p>
          </p:txBody>
        </p:sp>
      </p:grpSp>
      <p:sp>
        <p:nvSpPr>
          <p:cNvPr id="1598" name="Shape 1598"/>
          <p:cNvSpPr/>
          <p:nvPr/>
        </p:nvSpPr>
        <p:spPr>
          <a:xfrm>
            <a:off x="4514340" y="2048167"/>
            <a:ext cx="215901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603" name="Group 1603"/>
          <p:cNvGrpSpPr/>
          <p:nvPr/>
        </p:nvGrpSpPr>
        <p:grpSpPr>
          <a:xfrm>
            <a:off x="3190365" y="3878709"/>
            <a:ext cx="1430339" cy="458788"/>
            <a:chOff x="0" y="0"/>
            <a:chExt cx="1430337" cy="458787"/>
          </a:xfrm>
        </p:grpSpPr>
        <p:sp>
          <p:nvSpPr>
            <p:cNvPr id="1601" name="Shape 1601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static</a:t>
              </a:r>
            </a:p>
          </p:txBody>
        </p:sp>
      </p:grpSp>
      <p:grpSp>
        <p:nvGrpSpPr>
          <p:cNvPr id="1606" name="Group 1606"/>
          <p:cNvGrpSpPr/>
          <p:nvPr/>
        </p:nvGrpSpPr>
        <p:grpSpPr>
          <a:xfrm>
            <a:off x="6746364" y="3878708"/>
            <a:ext cx="1430339" cy="458788"/>
            <a:chOff x="0" y="0"/>
            <a:chExt cx="1430337" cy="458787"/>
          </a:xfrm>
        </p:grpSpPr>
        <p:sp>
          <p:nvSpPr>
            <p:cNvPr id="1604" name="Shape 1604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result</a:t>
              </a:r>
            </a:p>
          </p:txBody>
        </p:sp>
      </p:grpSp>
      <p:grpSp>
        <p:nvGrpSpPr>
          <p:cNvPr id="1609" name="Group 1609"/>
          <p:cNvGrpSpPr/>
          <p:nvPr/>
        </p:nvGrpSpPr>
        <p:grpSpPr>
          <a:xfrm>
            <a:off x="1412365" y="3878709"/>
            <a:ext cx="1430339" cy="458788"/>
            <a:chOff x="0" y="0"/>
            <a:chExt cx="1430337" cy="458787"/>
          </a:xfrm>
        </p:grpSpPr>
        <p:sp>
          <p:nvSpPr>
            <p:cNvPr id="1607" name="Shape 1607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core</a:t>
              </a:r>
            </a:p>
          </p:txBody>
        </p:sp>
      </p:grpSp>
      <p:sp>
        <p:nvSpPr>
          <p:cNvPr id="34" name="Shape 1598">
            <a:extLst>
              <a:ext uri="{FF2B5EF4-FFF2-40B4-BE49-F238E27FC236}">
                <a16:creationId xmlns="" xmlns:a16="http://schemas.microsoft.com/office/drawing/2014/main" id="{74DADA9C-E689-4E9D-AD38-4289D71B231F}"/>
              </a:ext>
            </a:extLst>
          </p:cNvPr>
          <p:cNvSpPr/>
          <p:nvPr/>
        </p:nvSpPr>
        <p:spPr>
          <a:xfrm>
            <a:off x="2604409" y="2032149"/>
            <a:ext cx="215901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5" name="Shape 1598">
            <a:extLst>
              <a:ext uri="{FF2B5EF4-FFF2-40B4-BE49-F238E27FC236}">
                <a16:creationId xmlns="" xmlns:a16="http://schemas.microsoft.com/office/drawing/2014/main" id="{6A392C57-49C9-4176-8231-40FBDDD9A391}"/>
              </a:ext>
            </a:extLst>
          </p:cNvPr>
          <p:cNvSpPr/>
          <p:nvPr/>
        </p:nvSpPr>
        <p:spPr>
          <a:xfrm>
            <a:off x="6442349" y="2049576"/>
            <a:ext cx="215901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" name="Shape 1598">
            <a:extLst>
              <a:ext uri="{FF2B5EF4-FFF2-40B4-BE49-F238E27FC236}">
                <a16:creationId xmlns="" xmlns:a16="http://schemas.microsoft.com/office/drawing/2014/main" id="{070ED294-AD14-4053-9324-8B953102CB7B}"/>
              </a:ext>
            </a:extLst>
          </p:cNvPr>
          <p:cNvSpPr/>
          <p:nvPr/>
        </p:nvSpPr>
        <p:spPr>
          <a:xfrm>
            <a:off x="3801551" y="3421983"/>
            <a:ext cx="215901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7" name="Shape 1598">
            <a:extLst>
              <a:ext uri="{FF2B5EF4-FFF2-40B4-BE49-F238E27FC236}">
                <a16:creationId xmlns="" xmlns:a16="http://schemas.microsoft.com/office/drawing/2014/main" id="{6F3C0462-E924-4B4A-891A-EA4FCAAC1B9C}"/>
              </a:ext>
            </a:extLst>
          </p:cNvPr>
          <p:cNvSpPr/>
          <p:nvPr/>
        </p:nvSpPr>
        <p:spPr>
          <a:xfrm>
            <a:off x="2021966" y="3373569"/>
            <a:ext cx="215901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1598">
            <a:extLst>
              <a:ext uri="{FF2B5EF4-FFF2-40B4-BE49-F238E27FC236}">
                <a16:creationId xmlns="" xmlns:a16="http://schemas.microsoft.com/office/drawing/2014/main" id="{EF1AFA84-F9E3-4C29-8F14-B0D8608B3B09}"/>
              </a:ext>
            </a:extLst>
          </p:cNvPr>
          <p:cNvSpPr/>
          <p:nvPr/>
        </p:nvSpPr>
        <p:spPr>
          <a:xfrm>
            <a:off x="5641284" y="3421983"/>
            <a:ext cx="215901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" name="Shape 1598">
            <a:extLst>
              <a:ext uri="{FF2B5EF4-FFF2-40B4-BE49-F238E27FC236}">
                <a16:creationId xmlns="" xmlns:a16="http://schemas.microsoft.com/office/drawing/2014/main" id="{169F841F-29B5-49A5-884E-7C77EF3B32E7}"/>
              </a:ext>
            </a:extLst>
          </p:cNvPr>
          <p:cNvSpPr/>
          <p:nvPr/>
        </p:nvSpPr>
        <p:spPr>
          <a:xfrm>
            <a:off x="7373066" y="3421983"/>
            <a:ext cx="215901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4570A9E2-3BD1-4342-9433-560DFADCE4E6}"/>
              </a:ext>
            </a:extLst>
          </p:cNvPr>
          <p:cNvCxnSpPr>
            <a:cxnSpLocks/>
          </p:cNvCxnSpPr>
          <p:nvPr/>
        </p:nvCxnSpPr>
        <p:spPr>
          <a:xfrm>
            <a:off x="4624673" y="3064287"/>
            <a:ext cx="4673" cy="309282"/>
          </a:xfrm>
          <a:prstGeom prst="line">
            <a:avLst/>
          </a:prstGeom>
          <a:noFill/>
          <a:ln w="25400" cap="flat">
            <a:solidFill>
              <a:srgbClr val="C9394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直接连接符 47">
            <a:extLst>
              <a:ext uri="{FF2B5EF4-FFF2-40B4-BE49-F238E27FC236}">
                <a16:creationId xmlns="" xmlns:a16="http://schemas.microsoft.com/office/drawing/2014/main" id="{49154947-87C4-43E8-B47D-62C5042D9CFF}"/>
              </a:ext>
            </a:extLst>
          </p:cNvPr>
          <p:cNvCxnSpPr>
            <a:cxnSpLocks/>
          </p:cNvCxnSpPr>
          <p:nvPr/>
        </p:nvCxnSpPr>
        <p:spPr>
          <a:xfrm>
            <a:off x="2112933" y="3373569"/>
            <a:ext cx="5348601" cy="0"/>
          </a:xfrm>
          <a:prstGeom prst="line">
            <a:avLst/>
          </a:prstGeom>
          <a:noFill/>
          <a:ln w="25400" cap="flat">
            <a:solidFill>
              <a:srgbClr val="C9394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直接连接符 53">
            <a:extLst>
              <a:ext uri="{FF2B5EF4-FFF2-40B4-BE49-F238E27FC236}">
                <a16:creationId xmlns="" xmlns:a16="http://schemas.microsoft.com/office/drawing/2014/main" id="{3D184CF2-EB50-49E9-9BF4-E8AD439B4331}"/>
              </a:ext>
            </a:extLst>
          </p:cNvPr>
          <p:cNvCxnSpPr>
            <a:cxnSpLocks/>
          </p:cNvCxnSpPr>
          <p:nvPr/>
        </p:nvCxnSpPr>
        <p:spPr>
          <a:xfrm>
            <a:off x="2677603" y="2032149"/>
            <a:ext cx="3872696" cy="0"/>
          </a:xfrm>
          <a:prstGeom prst="line">
            <a:avLst/>
          </a:prstGeom>
          <a:noFill/>
          <a:ln w="25400" cap="flat">
            <a:solidFill>
              <a:srgbClr val="C9394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直接连接符 55">
            <a:extLst>
              <a:ext uri="{FF2B5EF4-FFF2-40B4-BE49-F238E27FC236}">
                <a16:creationId xmlns="" xmlns:a16="http://schemas.microsoft.com/office/drawing/2014/main" id="{2EAF42DD-5D88-4275-A5EE-B4557926915B}"/>
              </a:ext>
            </a:extLst>
          </p:cNvPr>
          <p:cNvCxnSpPr>
            <a:cxnSpLocks/>
          </p:cNvCxnSpPr>
          <p:nvPr/>
        </p:nvCxnSpPr>
        <p:spPr>
          <a:xfrm>
            <a:off x="4618368" y="1895036"/>
            <a:ext cx="2337" cy="121855"/>
          </a:xfrm>
          <a:prstGeom prst="line">
            <a:avLst/>
          </a:prstGeom>
          <a:noFill/>
          <a:ln w="25400" cap="flat">
            <a:solidFill>
              <a:srgbClr val="C9394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Shape 1559"/>
          <p:cNvSpPr/>
          <p:nvPr/>
        </p:nvSpPr>
        <p:spPr>
          <a:xfrm>
            <a:off x="468312" y="480975"/>
            <a:ext cx="8229601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7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Flask </a:t>
            </a:r>
            <a:r>
              <a:rPr dirty="0" err="1"/>
              <a:t>大型项目的结构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5499365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5" grpId="0" animBg="1" advAuto="0"/>
      <p:bldP spid="1588" grpId="0" animBg="1" advAuto="0"/>
      <p:bldP spid="1591" grpId="0" animBg="1" advAuto="0"/>
      <p:bldP spid="1594" grpId="0" animBg="1" advAuto="0"/>
      <p:bldP spid="1597" grpId="0" animBg="1" advAuto="0"/>
      <p:bldP spid="1598" grpId="0" animBg="1" advAuto="0"/>
      <p:bldP spid="1603" grpId="0" animBg="1" advAuto="0"/>
      <p:bldP spid="1606" grpId="0" animBg="1" advAuto="0"/>
      <p:bldP spid="1609" grpId="0" animBg="1" advAuto="0"/>
      <p:bldP spid="34" grpId="0" animBg="1" advAuto="0"/>
      <p:bldP spid="35" grpId="0" animBg="1" advAuto="0"/>
      <p:bldP spid="36" grpId="0" animBg="1" advAuto="0"/>
      <p:bldP spid="37" grpId="0" animBg="1" advAuto="0"/>
      <p:bldP spid="38" grpId="0" animBg="1" advAuto="0"/>
      <p:bldP spid="39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Shape 1615"/>
          <p:cNvSpPr/>
          <p:nvPr/>
        </p:nvSpPr>
        <p:spPr>
          <a:xfrm>
            <a:off x="3012853" y="2017752"/>
            <a:ext cx="3638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第二节 开发环境搭建</a:t>
            </a:r>
          </a:p>
        </p:txBody>
      </p:sp>
      <p:pic>
        <p:nvPicPr>
          <p:cNvPr id="1616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Shape 1620"/>
          <p:cNvSpPr/>
          <p:nvPr/>
        </p:nvSpPr>
        <p:spPr>
          <a:xfrm>
            <a:off x="3150687" y="359489"/>
            <a:ext cx="3659827" cy="62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安装python开发环境</a:t>
            </a:r>
          </a:p>
        </p:txBody>
      </p:sp>
      <p:sp>
        <p:nvSpPr>
          <p:cNvPr id="1621" name="Shape 1621"/>
          <p:cNvSpPr/>
          <p:nvPr/>
        </p:nvSpPr>
        <p:spPr>
          <a:xfrm>
            <a:off x="1199950" y="1796280"/>
            <a:ext cx="8565282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Python2和3的区别</a:t>
            </a:r>
          </a:p>
        </p:txBody>
      </p:sp>
      <p:sp>
        <p:nvSpPr>
          <p:cNvPr id="1622" name="Shape 1622"/>
          <p:cNvSpPr/>
          <p:nvPr/>
        </p:nvSpPr>
        <p:spPr>
          <a:xfrm>
            <a:off x="1199950" y="2820112"/>
            <a:ext cx="8565282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为什么选择python3</a:t>
            </a:r>
          </a:p>
        </p:txBody>
      </p:sp>
      <p:pic>
        <p:nvPicPr>
          <p:cNvPr id="1623" name="image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4936" y="1526146"/>
            <a:ext cx="3469069" cy="23138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1" grpId="1" animBg="1" advAuto="0"/>
      <p:bldP spid="1622" grpId="2" animBg="1" advAuto="0"/>
      <p:bldP spid="1623" grpId="3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5" name="image2.jpg"/>
          <p:cNvPicPr>
            <a:picLocks noChangeAspect="1"/>
          </p:cNvPicPr>
          <p:nvPr/>
        </p:nvPicPr>
        <p:blipFill>
          <a:blip r:embed="rId2">
            <a:extLst/>
          </a:blip>
          <a:srcRect l="55689" t="43997"/>
          <a:stretch>
            <a:fillRect/>
          </a:stretch>
        </p:blipFill>
        <p:spPr>
          <a:xfrm>
            <a:off x="6484715" y="2848743"/>
            <a:ext cx="2719571" cy="2288407"/>
          </a:xfrm>
          <a:prstGeom prst="rect">
            <a:avLst/>
          </a:prstGeom>
          <a:ln w="12700">
            <a:miter lim="400000"/>
          </a:ln>
        </p:spPr>
      </p:pic>
      <p:sp>
        <p:nvSpPr>
          <p:cNvPr id="1626" name="Shape 1626"/>
          <p:cNvSpPr/>
          <p:nvPr/>
        </p:nvSpPr>
        <p:spPr>
          <a:xfrm>
            <a:off x="3150687" y="359489"/>
            <a:ext cx="2644261" cy="62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选择并安装IDE</a:t>
            </a:r>
          </a:p>
        </p:txBody>
      </p:sp>
      <p:sp>
        <p:nvSpPr>
          <p:cNvPr id="1627" name="Shape 1627"/>
          <p:cNvSpPr/>
          <p:nvPr/>
        </p:nvSpPr>
        <p:spPr>
          <a:xfrm>
            <a:off x="1098350" y="1627263"/>
            <a:ext cx="8565282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Visual Studio Code </a:t>
            </a:r>
            <a:r>
              <a:rPr dirty="0" err="1"/>
              <a:t>是微软推出的跨平台编辑器</a:t>
            </a:r>
            <a:r>
              <a:rPr dirty="0"/>
              <a:t>。</a:t>
            </a:r>
          </a:p>
        </p:txBody>
      </p:sp>
      <p:sp>
        <p:nvSpPr>
          <p:cNvPr id="1628" name="Shape 1628"/>
          <p:cNvSpPr/>
          <p:nvPr/>
        </p:nvSpPr>
        <p:spPr>
          <a:xfrm>
            <a:off x="1098350" y="2384395"/>
            <a:ext cx="8565282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它采用经典的VS的UI布局，功能强大，扩展性很强</a:t>
            </a:r>
            <a:r>
              <a:rPr dirty="0"/>
              <a:t>。</a:t>
            </a:r>
          </a:p>
        </p:txBody>
      </p:sp>
      <p:grpSp>
        <p:nvGrpSpPr>
          <p:cNvPr id="1640" name="Group 1640"/>
          <p:cNvGrpSpPr/>
          <p:nvPr/>
        </p:nvGrpSpPr>
        <p:grpSpPr>
          <a:xfrm>
            <a:off x="4493147" y="1969059"/>
            <a:ext cx="3108941" cy="3110382"/>
            <a:chOff x="0" y="-1"/>
            <a:chExt cx="3108939" cy="3110380"/>
          </a:xfrm>
        </p:grpSpPr>
        <p:sp>
          <p:nvSpPr>
            <p:cNvPr id="1629" name="Shape 1629"/>
            <p:cNvSpPr/>
            <p:nvPr/>
          </p:nvSpPr>
          <p:spPr>
            <a:xfrm>
              <a:off x="-1" y="-2"/>
              <a:ext cx="3108941" cy="3110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44" y="21600"/>
                    <a:pt x="0" y="16756"/>
                    <a:pt x="0" y="10800"/>
                  </a:cubicBezTo>
                  <a:cubicBezTo>
                    <a:pt x="0" y="4844"/>
                    <a:pt x="4844" y="0"/>
                    <a:pt x="10800" y="0"/>
                  </a:cubicBezTo>
                  <a:cubicBezTo>
                    <a:pt x="16756" y="0"/>
                    <a:pt x="21600" y="4844"/>
                    <a:pt x="21600" y="10800"/>
                  </a:cubicBezTo>
                  <a:cubicBezTo>
                    <a:pt x="21600" y="16756"/>
                    <a:pt x="16756" y="21600"/>
                    <a:pt x="10800" y="21600"/>
                  </a:cubicBezTo>
                  <a:close/>
                  <a:moveTo>
                    <a:pt x="10800" y="57"/>
                  </a:moveTo>
                  <a:cubicBezTo>
                    <a:pt x="4877" y="57"/>
                    <a:pt x="57" y="4877"/>
                    <a:pt x="57" y="10800"/>
                  </a:cubicBezTo>
                  <a:cubicBezTo>
                    <a:pt x="57" y="16723"/>
                    <a:pt x="4877" y="21543"/>
                    <a:pt x="10800" y="21543"/>
                  </a:cubicBezTo>
                  <a:cubicBezTo>
                    <a:pt x="16723" y="21543"/>
                    <a:pt x="21543" y="16723"/>
                    <a:pt x="21543" y="10800"/>
                  </a:cubicBezTo>
                  <a:cubicBezTo>
                    <a:pt x="21543" y="4877"/>
                    <a:pt x="16723" y="57"/>
                    <a:pt x="10800" y="57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282107" y="282827"/>
              <a:ext cx="2544726" cy="2545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51" y="21600"/>
                    <a:pt x="0" y="16749"/>
                    <a:pt x="0" y="10800"/>
                  </a:cubicBezTo>
                  <a:cubicBezTo>
                    <a:pt x="0" y="4851"/>
                    <a:pt x="4851" y="0"/>
                    <a:pt x="10800" y="0"/>
                  </a:cubicBezTo>
                  <a:cubicBezTo>
                    <a:pt x="16749" y="0"/>
                    <a:pt x="21600" y="4851"/>
                    <a:pt x="21600" y="10800"/>
                  </a:cubicBezTo>
                  <a:cubicBezTo>
                    <a:pt x="21600" y="16749"/>
                    <a:pt x="16749" y="21600"/>
                    <a:pt x="10800" y="21600"/>
                  </a:cubicBezTo>
                  <a:close/>
                  <a:moveTo>
                    <a:pt x="10800" y="80"/>
                  </a:moveTo>
                  <a:cubicBezTo>
                    <a:pt x="4891" y="80"/>
                    <a:pt x="80" y="4891"/>
                    <a:pt x="80" y="10800"/>
                  </a:cubicBezTo>
                  <a:cubicBezTo>
                    <a:pt x="80" y="16709"/>
                    <a:pt x="4891" y="21520"/>
                    <a:pt x="10800" y="21520"/>
                  </a:cubicBezTo>
                  <a:cubicBezTo>
                    <a:pt x="16709" y="21520"/>
                    <a:pt x="21520" y="16709"/>
                    <a:pt x="21520" y="10800"/>
                  </a:cubicBezTo>
                  <a:cubicBezTo>
                    <a:pt x="21520" y="4891"/>
                    <a:pt x="16709" y="80"/>
                    <a:pt x="10800" y="80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762121" y="762840"/>
              <a:ext cx="1584698" cy="1585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9" y="21600"/>
                    <a:pt x="0" y="16761"/>
                    <a:pt x="0" y="10800"/>
                  </a:cubicBezTo>
                  <a:cubicBezTo>
                    <a:pt x="0" y="4839"/>
                    <a:pt x="4839" y="0"/>
                    <a:pt x="10800" y="0"/>
                  </a:cubicBezTo>
                  <a:cubicBezTo>
                    <a:pt x="16761" y="0"/>
                    <a:pt x="21600" y="4839"/>
                    <a:pt x="21600" y="10800"/>
                  </a:cubicBezTo>
                  <a:cubicBezTo>
                    <a:pt x="21600" y="16761"/>
                    <a:pt x="16761" y="21600"/>
                    <a:pt x="10800" y="21600"/>
                  </a:cubicBezTo>
                  <a:close/>
                  <a:moveTo>
                    <a:pt x="10800" y="112"/>
                  </a:moveTo>
                  <a:cubicBezTo>
                    <a:pt x="4903" y="112"/>
                    <a:pt x="112" y="4903"/>
                    <a:pt x="112" y="10800"/>
                  </a:cubicBezTo>
                  <a:cubicBezTo>
                    <a:pt x="112" y="16697"/>
                    <a:pt x="4903" y="21488"/>
                    <a:pt x="10800" y="21488"/>
                  </a:cubicBezTo>
                  <a:cubicBezTo>
                    <a:pt x="16697" y="21488"/>
                    <a:pt x="21488" y="16697"/>
                    <a:pt x="21488" y="10800"/>
                  </a:cubicBezTo>
                  <a:cubicBezTo>
                    <a:pt x="21488" y="4903"/>
                    <a:pt x="16697" y="112"/>
                    <a:pt x="10800" y="11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2108613" y="89962"/>
              <a:ext cx="70310" cy="70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011" extrusionOk="0">
                  <a:moveTo>
                    <a:pt x="13249" y="861"/>
                  </a:moveTo>
                  <a:cubicBezTo>
                    <a:pt x="8484" y="-1363"/>
                    <a:pt x="2766" y="861"/>
                    <a:pt x="861" y="5943"/>
                  </a:cubicBezTo>
                  <a:cubicBezTo>
                    <a:pt x="-1363" y="10708"/>
                    <a:pt x="861" y="16425"/>
                    <a:pt x="5943" y="18331"/>
                  </a:cubicBezTo>
                  <a:cubicBezTo>
                    <a:pt x="10708" y="20237"/>
                    <a:pt x="16425" y="18013"/>
                    <a:pt x="18331" y="13249"/>
                  </a:cubicBezTo>
                  <a:cubicBezTo>
                    <a:pt x="20237" y="8484"/>
                    <a:pt x="18013" y="2766"/>
                    <a:pt x="13249" y="86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911305" y="2952307"/>
              <a:ext cx="70310" cy="7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149" extrusionOk="0">
                  <a:moveTo>
                    <a:pt x="13069" y="681"/>
                  </a:moveTo>
                  <a:cubicBezTo>
                    <a:pt x="8304" y="-1225"/>
                    <a:pt x="2587" y="999"/>
                    <a:pt x="681" y="5763"/>
                  </a:cubicBezTo>
                  <a:cubicBezTo>
                    <a:pt x="-1225" y="10846"/>
                    <a:pt x="999" y="16246"/>
                    <a:pt x="5763" y="18469"/>
                  </a:cubicBezTo>
                  <a:cubicBezTo>
                    <a:pt x="10528" y="20375"/>
                    <a:pt x="16246" y="18151"/>
                    <a:pt x="18151" y="13387"/>
                  </a:cubicBezTo>
                  <a:cubicBezTo>
                    <a:pt x="20375" y="8304"/>
                    <a:pt x="18151" y="2904"/>
                    <a:pt x="13069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2940751" y="2120315"/>
              <a:ext cx="70805" cy="70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8822" extrusionOk="0">
                  <a:moveTo>
                    <a:pt x="13069" y="802"/>
                  </a:moveTo>
                  <a:cubicBezTo>
                    <a:pt x="8304" y="-1389"/>
                    <a:pt x="2904" y="1115"/>
                    <a:pt x="681" y="5811"/>
                  </a:cubicBezTo>
                  <a:cubicBezTo>
                    <a:pt x="-1225" y="10507"/>
                    <a:pt x="999" y="16141"/>
                    <a:pt x="5763" y="18020"/>
                  </a:cubicBezTo>
                  <a:cubicBezTo>
                    <a:pt x="10846" y="20211"/>
                    <a:pt x="16246" y="17707"/>
                    <a:pt x="18469" y="13011"/>
                  </a:cubicBezTo>
                  <a:cubicBezTo>
                    <a:pt x="20375" y="8315"/>
                    <a:pt x="18151" y="2681"/>
                    <a:pt x="13069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78671" y="922100"/>
              <a:ext cx="70805" cy="7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9145" extrusionOk="0">
                  <a:moveTo>
                    <a:pt x="13382" y="681"/>
                  </a:moveTo>
                  <a:cubicBezTo>
                    <a:pt x="8299" y="-1225"/>
                    <a:pt x="2899" y="999"/>
                    <a:pt x="676" y="5763"/>
                  </a:cubicBezTo>
                  <a:cubicBezTo>
                    <a:pt x="-1230" y="10846"/>
                    <a:pt x="994" y="16246"/>
                    <a:pt x="6076" y="18469"/>
                  </a:cubicBezTo>
                  <a:cubicBezTo>
                    <a:pt x="10841" y="20375"/>
                    <a:pt x="16241" y="18151"/>
                    <a:pt x="18464" y="13069"/>
                  </a:cubicBezTo>
                  <a:cubicBezTo>
                    <a:pt x="20370" y="8304"/>
                    <a:pt x="18146" y="2904"/>
                    <a:pt x="13382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2945788" y="932894"/>
              <a:ext cx="70141" cy="70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9145" extrusionOk="0">
                  <a:moveTo>
                    <a:pt x="5763" y="681"/>
                  </a:move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8151"/>
                    <a:pt x="8304" y="20375"/>
                    <a:pt x="13069" y="18469"/>
                  </a:cubicBez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74299" y="2110193"/>
              <a:ext cx="70140" cy="70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822" extrusionOk="0">
                  <a:moveTo>
                    <a:pt x="5896" y="802"/>
                  </a:moveTo>
                  <a:cubicBezTo>
                    <a:pt x="1131" y="2681"/>
                    <a:pt x="-1410" y="8315"/>
                    <a:pt x="814" y="13011"/>
                  </a:cubicBezTo>
                  <a:cubicBezTo>
                    <a:pt x="2719" y="17707"/>
                    <a:pt x="8119" y="20211"/>
                    <a:pt x="13202" y="18020"/>
                  </a:cubicBezTo>
                  <a:cubicBezTo>
                    <a:pt x="17966" y="16141"/>
                    <a:pt x="20190" y="10507"/>
                    <a:pt x="18284" y="5811"/>
                  </a:cubicBezTo>
                  <a:cubicBezTo>
                    <a:pt x="16378" y="1115"/>
                    <a:pt x="10661" y="-1389"/>
                    <a:pt x="5896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2098035" y="2957304"/>
              <a:ext cx="70772" cy="70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5896" y="681"/>
                  </a:moveTo>
                  <a:cubicBezTo>
                    <a:pt x="1131" y="2587"/>
                    <a:pt x="-1410" y="8304"/>
                    <a:pt x="814" y="13069"/>
                  </a:cubicBezTo>
                  <a:cubicBezTo>
                    <a:pt x="2719" y="17834"/>
                    <a:pt x="8119" y="20375"/>
                    <a:pt x="13202" y="18151"/>
                  </a:cubicBezTo>
                  <a:cubicBezTo>
                    <a:pt x="17966" y="16246"/>
                    <a:pt x="20190" y="10846"/>
                    <a:pt x="18284" y="5763"/>
                  </a:cubicBezTo>
                  <a:cubicBezTo>
                    <a:pt x="16378" y="999"/>
                    <a:pt x="10661" y="-1225"/>
                    <a:pt x="5896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921381" y="85853"/>
              <a:ext cx="70140" cy="70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13069" y="18151"/>
                  </a:move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7834"/>
                    <a:pt x="8304" y="20375"/>
                    <a:pt x="13069" y="1815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643" name="Group 1643"/>
          <p:cNvGrpSpPr/>
          <p:nvPr/>
        </p:nvGrpSpPr>
        <p:grpSpPr>
          <a:xfrm>
            <a:off x="5256258" y="2883160"/>
            <a:ext cx="1582719" cy="1282179"/>
            <a:chOff x="-150697" y="-1"/>
            <a:chExt cx="1582717" cy="1282177"/>
          </a:xfrm>
        </p:grpSpPr>
        <p:sp>
          <p:nvSpPr>
            <p:cNvPr id="1641" name="Shape 1641"/>
            <p:cNvSpPr/>
            <p:nvPr/>
          </p:nvSpPr>
          <p:spPr>
            <a:xfrm>
              <a:off x="-2" y="-2"/>
              <a:ext cx="1281276" cy="1282179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 defTabSz="914281">
                <a:defRPr sz="900">
                  <a:solidFill>
                    <a:srgbClr val="F6F6F6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-150698" y="332270"/>
              <a:ext cx="1582718" cy="5141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algn="ctr" defTabSz="914281">
                <a:defRPr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r>
                <a:t>VScode介绍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7" grpId="1" animBg="1" advAuto="0"/>
      <p:bldP spid="1628" grpId="2" animBg="1" advAuto="0"/>
      <p:bldP spid="1640" grpId="3" animBg="1" advAuto="0"/>
      <p:bldP spid="1643" grpId="4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Shape 1645"/>
          <p:cNvSpPr/>
          <p:nvPr/>
        </p:nvSpPr>
        <p:spPr>
          <a:xfrm>
            <a:off x="3186431" y="499190"/>
            <a:ext cx="2771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安装配置数据库</a:t>
            </a:r>
          </a:p>
        </p:txBody>
      </p:sp>
      <p:sp>
        <p:nvSpPr>
          <p:cNvPr id="1646" name="Shape 1646"/>
          <p:cNvSpPr/>
          <p:nvPr/>
        </p:nvSpPr>
        <p:spPr>
          <a:xfrm>
            <a:off x="1191296" y="2785931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配置环境变量</a:t>
            </a:r>
            <a:endParaRPr dirty="0"/>
          </a:p>
        </p:txBody>
      </p:sp>
      <p:sp>
        <p:nvSpPr>
          <p:cNvPr id="1647" name="Shape 1647"/>
          <p:cNvSpPr/>
          <p:nvPr/>
        </p:nvSpPr>
        <p:spPr>
          <a:xfrm>
            <a:off x="1187623" y="2033912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选择合适的版本下载</a:t>
            </a:r>
            <a:endParaRPr dirty="0"/>
          </a:p>
        </p:txBody>
      </p:sp>
      <p:sp>
        <p:nvSpPr>
          <p:cNvPr id="1648" name="Shape 1648"/>
          <p:cNvSpPr/>
          <p:nvPr/>
        </p:nvSpPr>
        <p:spPr>
          <a:xfrm>
            <a:off x="4749032" y="2747707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设置账号密码</a:t>
            </a:r>
            <a:endParaRPr dirty="0"/>
          </a:p>
        </p:txBody>
      </p:sp>
      <p:sp>
        <p:nvSpPr>
          <p:cNvPr id="1649" name="Shape 1649"/>
          <p:cNvSpPr/>
          <p:nvPr/>
        </p:nvSpPr>
        <p:spPr>
          <a:xfrm>
            <a:off x="4745359" y="1995688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安装到本地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6" grpId="2" animBg="1" advAuto="0"/>
      <p:bldP spid="1647" grpId="1" animBg="1" advAuto="0"/>
      <p:bldP spid="1648" grpId="4" animBg="1" advAuto="0"/>
      <p:bldP spid="1649" grpId="3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Shape 1651"/>
          <p:cNvSpPr/>
          <p:nvPr/>
        </p:nvSpPr>
        <p:spPr>
          <a:xfrm>
            <a:off x="2509356" y="537290"/>
            <a:ext cx="412528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安装git并和GitHub关联</a:t>
            </a:r>
          </a:p>
        </p:txBody>
      </p:sp>
      <p:sp>
        <p:nvSpPr>
          <p:cNvPr id="1652" name="Shape 1652"/>
          <p:cNvSpPr/>
          <p:nvPr/>
        </p:nvSpPr>
        <p:spPr>
          <a:xfrm>
            <a:off x="1191296" y="2785931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注册GitHub</a:t>
            </a:r>
            <a:endParaRPr dirty="0"/>
          </a:p>
        </p:txBody>
      </p:sp>
      <p:sp>
        <p:nvSpPr>
          <p:cNvPr id="1653" name="Shape 1653"/>
          <p:cNvSpPr/>
          <p:nvPr/>
        </p:nvSpPr>
        <p:spPr>
          <a:xfrm>
            <a:off x="1187623" y="2033912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下载并安装git</a:t>
            </a:r>
            <a:endParaRPr dirty="0"/>
          </a:p>
        </p:txBody>
      </p:sp>
      <p:sp>
        <p:nvSpPr>
          <p:cNvPr id="1654" name="Shape 1654"/>
          <p:cNvSpPr/>
          <p:nvPr/>
        </p:nvSpPr>
        <p:spPr>
          <a:xfrm>
            <a:off x="3974332" y="2747707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本地仓库和线上仓库同步</a:t>
            </a:r>
            <a:endParaRPr dirty="0"/>
          </a:p>
        </p:txBody>
      </p:sp>
      <p:sp>
        <p:nvSpPr>
          <p:cNvPr id="1655" name="Shape 1655"/>
          <p:cNvSpPr/>
          <p:nvPr/>
        </p:nvSpPr>
        <p:spPr>
          <a:xfrm>
            <a:off x="3970659" y="1995688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Git和VS</a:t>
            </a:r>
            <a:r>
              <a:rPr dirty="0"/>
              <a:t> </a:t>
            </a:r>
            <a:r>
              <a:rPr dirty="0" err="1"/>
              <a:t>code进行关联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2" grpId="2" animBg="1" advAuto="0"/>
      <p:bldP spid="1653" grpId="1" animBg="1" advAuto="0"/>
      <p:bldP spid="1654" grpId="4" animBg="1" advAuto="0"/>
      <p:bldP spid="1655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Shape 1130"/>
          <p:cNvSpPr/>
          <p:nvPr/>
        </p:nvSpPr>
        <p:spPr>
          <a:xfrm>
            <a:off x="468312" y="480975"/>
            <a:ext cx="822960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测试开发的工作内容</a:t>
            </a:r>
          </a:p>
        </p:txBody>
      </p:sp>
      <p:sp>
        <p:nvSpPr>
          <p:cNvPr id="1131" name="Shape 1131"/>
          <p:cNvSpPr/>
          <p:nvPr/>
        </p:nvSpPr>
        <p:spPr>
          <a:xfrm>
            <a:off x="697230" y="2958531"/>
            <a:ext cx="1072275" cy="7148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32" name="Shape 1132"/>
          <p:cNvSpPr/>
          <p:nvPr/>
        </p:nvSpPr>
        <p:spPr>
          <a:xfrm rot="18900000">
            <a:off x="1820628" y="2870836"/>
            <a:ext cx="246870" cy="246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C9394A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33" name="Shape 1133"/>
          <p:cNvSpPr/>
          <p:nvPr/>
        </p:nvSpPr>
        <p:spPr>
          <a:xfrm>
            <a:off x="2127560" y="2958526"/>
            <a:ext cx="857189" cy="7148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34" name="Shape 1134"/>
          <p:cNvSpPr/>
          <p:nvPr/>
        </p:nvSpPr>
        <p:spPr>
          <a:xfrm rot="8100000">
            <a:off x="3035873" y="2863818"/>
            <a:ext cx="246870" cy="246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35" name="Shape 1135"/>
          <p:cNvSpPr/>
          <p:nvPr/>
        </p:nvSpPr>
        <p:spPr>
          <a:xfrm>
            <a:off x="3333867" y="2958526"/>
            <a:ext cx="1429700" cy="7148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36" name="Shape 1136"/>
          <p:cNvSpPr/>
          <p:nvPr/>
        </p:nvSpPr>
        <p:spPr>
          <a:xfrm rot="18900000">
            <a:off x="4822156" y="2863818"/>
            <a:ext cx="246869" cy="246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37" name="Shape 1137"/>
          <p:cNvSpPr/>
          <p:nvPr/>
        </p:nvSpPr>
        <p:spPr>
          <a:xfrm>
            <a:off x="5129888" y="2958526"/>
            <a:ext cx="857186" cy="7148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38" name="Shape 1138"/>
          <p:cNvSpPr/>
          <p:nvPr/>
        </p:nvSpPr>
        <p:spPr>
          <a:xfrm rot="8100000">
            <a:off x="6038203" y="2863824"/>
            <a:ext cx="246869" cy="246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39" name="Shape 1139"/>
          <p:cNvSpPr/>
          <p:nvPr/>
        </p:nvSpPr>
        <p:spPr>
          <a:xfrm>
            <a:off x="6336196" y="2958532"/>
            <a:ext cx="947249" cy="7148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solidFill>
                  <a:srgbClr val="F6F6F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40" name="Shape 1140"/>
          <p:cNvSpPr/>
          <p:nvPr/>
        </p:nvSpPr>
        <p:spPr>
          <a:xfrm rot="10800000">
            <a:off x="7318681" y="2622382"/>
            <a:ext cx="278642" cy="110617"/>
          </a:xfrm>
          <a:prstGeom prst="triangle">
            <a:avLst/>
          </a:pr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C9394A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41" name="Shape 1141"/>
          <p:cNvSpPr/>
          <p:nvPr/>
        </p:nvSpPr>
        <p:spPr>
          <a:xfrm rot="18900000">
            <a:off x="7334570" y="2863822"/>
            <a:ext cx="246869" cy="246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42" name="Shape 1142"/>
          <p:cNvSpPr/>
          <p:nvPr/>
        </p:nvSpPr>
        <p:spPr>
          <a:xfrm>
            <a:off x="7658031" y="2958532"/>
            <a:ext cx="764072" cy="7148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solidFill>
                  <a:srgbClr val="F6F6F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43" name="Shape 1143"/>
          <p:cNvSpPr/>
          <p:nvPr/>
        </p:nvSpPr>
        <p:spPr>
          <a:xfrm>
            <a:off x="6014311" y="3221737"/>
            <a:ext cx="278639" cy="110617"/>
          </a:xfrm>
          <a:prstGeom prst="triangl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44" name="Shape 1144"/>
          <p:cNvSpPr/>
          <p:nvPr/>
        </p:nvSpPr>
        <p:spPr>
          <a:xfrm>
            <a:off x="3019986" y="3245704"/>
            <a:ext cx="278640" cy="110619"/>
          </a:xfrm>
          <a:prstGeom prst="triangl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45" name="Shape 1145"/>
          <p:cNvSpPr/>
          <p:nvPr/>
        </p:nvSpPr>
        <p:spPr>
          <a:xfrm rot="10800000">
            <a:off x="1804742" y="2650277"/>
            <a:ext cx="278642" cy="110617"/>
          </a:xfrm>
          <a:prstGeom prst="triangle">
            <a:avLst/>
          </a:pr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46" name="Shape 1146"/>
          <p:cNvSpPr/>
          <p:nvPr/>
        </p:nvSpPr>
        <p:spPr>
          <a:xfrm rot="10800000">
            <a:off x="4777533" y="2617025"/>
            <a:ext cx="326512" cy="174441"/>
          </a:xfrm>
          <a:prstGeom prst="triangle">
            <a:avLst/>
          </a:pr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149" name="Group 1149"/>
          <p:cNvGrpSpPr/>
          <p:nvPr/>
        </p:nvGrpSpPr>
        <p:grpSpPr>
          <a:xfrm>
            <a:off x="1229688" y="2131846"/>
            <a:ext cx="1428752" cy="458793"/>
            <a:chOff x="0" y="0"/>
            <a:chExt cx="1428751" cy="458791"/>
          </a:xfrm>
        </p:grpSpPr>
        <p:sp>
          <p:nvSpPr>
            <p:cNvPr id="1147" name="Shape 1147"/>
            <p:cNvSpPr/>
            <p:nvPr/>
          </p:nvSpPr>
          <p:spPr>
            <a:xfrm>
              <a:off x="0" y="-1"/>
              <a:ext cx="1428752" cy="458793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22394" y="5873"/>
              <a:ext cx="1383964" cy="447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自动化</a:t>
              </a:r>
            </a:p>
          </p:txBody>
        </p:sp>
      </p:grpSp>
      <p:grpSp>
        <p:nvGrpSpPr>
          <p:cNvPr id="1152" name="Group 1152"/>
          <p:cNvGrpSpPr/>
          <p:nvPr/>
        </p:nvGrpSpPr>
        <p:grpSpPr>
          <a:xfrm>
            <a:off x="4230422" y="2084727"/>
            <a:ext cx="1430340" cy="458791"/>
            <a:chOff x="0" y="0"/>
            <a:chExt cx="1430339" cy="458790"/>
          </a:xfrm>
        </p:grpSpPr>
        <p:sp>
          <p:nvSpPr>
            <p:cNvPr id="1150" name="Shape 1150"/>
            <p:cNvSpPr/>
            <p:nvPr/>
          </p:nvSpPr>
          <p:spPr>
            <a:xfrm>
              <a:off x="0" y="-1"/>
              <a:ext cx="1430340" cy="458792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22394" y="5874"/>
              <a:ext cx="1385551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接口开发</a:t>
              </a:r>
            </a:p>
          </p:txBody>
        </p:sp>
      </p:grpSp>
      <p:grpSp>
        <p:nvGrpSpPr>
          <p:cNvPr id="1155" name="Group 1155"/>
          <p:cNvGrpSpPr/>
          <p:nvPr/>
        </p:nvGrpSpPr>
        <p:grpSpPr>
          <a:xfrm>
            <a:off x="6742833" y="2084727"/>
            <a:ext cx="1679271" cy="458792"/>
            <a:chOff x="0" y="0"/>
            <a:chExt cx="1679269" cy="458791"/>
          </a:xfrm>
        </p:grpSpPr>
        <p:sp>
          <p:nvSpPr>
            <p:cNvPr id="1153" name="Shape 1153"/>
            <p:cNvSpPr/>
            <p:nvPr/>
          </p:nvSpPr>
          <p:spPr>
            <a:xfrm>
              <a:off x="0" y="-1"/>
              <a:ext cx="1679270" cy="458793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26292" y="5873"/>
              <a:ext cx="1626684" cy="447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测试工具研发</a:t>
              </a:r>
            </a:p>
          </p:txBody>
        </p:sp>
      </p:grpSp>
      <p:grpSp>
        <p:nvGrpSpPr>
          <p:cNvPr id="1158" name="Group 1158"/>
          <p:cNvGrpSpPr/>
          <p:nvPr/>
        </p:nvGrpSpPr>
        <p:grpSpPr>
          <a:xfrm>
            <a:off x="2395552" y="3385213"/>
            <a:ext cx="1876629" cy="458792"/>
            <a:chOff x="0" y="0"/>
            <a:chExt cx="1876627" cy="458791"/>
          </a:xfrm>
        </p:grpSpPr>
        <p:sp>
          <p:nvSpPr>
            <p:cNvPr id="1156" name="Shape 1156"/>
            <p:cNvSpPr/>
            <p:nvPr/>
          </p:nvSpPr>
          <p:spPr>
            <a:xfrm>
              <a:off x="48584" y="-1"/>
              <a:ext cx="1743666" cy="458793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-1" y="5873"/>
              <a:ext cx="1876629" cy="447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性能测试</a:t>
              </a:r>
            </a:p>
          </p:txBody>
        </p:sp>
      </p:grpSp>
      <p:grpSp>
        <p:nvGrpSpPr>
          <p:cNvPr id="1161" name="Group 1161"/>
          <p:cNvGrpSpPr/>
          <p:nvPr/>
        </p:nvGrpSpPr>
        <p:grpSpPr>
          <a:xfrm>
            <a:off x="5446466" y="3351314"/>
            <a:ext cx="1872217" cy="458792"/>
            <a:chOff x="0" y="0"/>
            <a:chExt cx="1872216" cy="458791"/>
          </a:xfrm>
        </p:grpSpPr>
        <p:sp>
          <p:nvSpPr>
            <p:cNvPr id="1159" name="Shape 1159"/>
            <p:cNvSpPr/>
            <p:nvPr/>
          </p:nvSpPr>
          <p:spPr>
            <a:xfrm>
              <a:off x="0" y="-1"/>
              <a:ext cx="1872217" cy="458793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29312" y="5873"/>
              <a:ext cx="1813591" cy="447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测试框架研发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9" grpId="1" animBg="1" advAuto="0"/>
      <p:bldP spid="1152" grpId="2" animBg="1" advAuto="0"/>
      <p:bldP spid="1155" grpId="3" animBg="1" advAuto="0"/>
      <p:bldP spid="1158" grpId="4" animBg="1" advAuto="0"/>
      <p:bldP spid="1161" grpId="5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Shape 1657"/>
          <p:cNvSpPr/>
          <p:nvPr/>
        </p:nvSpPr>
        <p:spPr>
          <a:xfrm>
            <a:off x="2742086" y="537290"/>
            <a:ext cx="365982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配置python虚拟环境</a:t>
            </a:r>
          </a:p>
        </p:txBody>
      </p:sp>
      <p:sp>
        <p:nvSpPr>
          <p:cNvPr id="1658" name="Shape 1658"/>
          <p:cNvSpPr/>
          <p:nvPr/>
        </p:nvSpPr>
        <p:spPr>
          <a:xfrm>
            <a:off x="1394496" y="2785931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激活虚拟环境</a:t>
            </a:r>
            <a:endParaRPr dirty="0"/>
          </a:p>
        </p:txBody>
      </p:sp>
      <p:sp>
        <p:nvSpPr>
          <p:cNvPr id="1659" name="Shape 1659"/>
          <p:cNvSpPr/>
          <p:nvPr/>
        </p:nvSpPr>
        <p:spPr>
          <a:xfrm>
            <a:off x="1390823" y="2033912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安装第三方包virtualenv</a:t>
            </a:r>
            <a:r>
              <a:rPr dirty="0"/>
              <a:t> </a:t>
            </a:r>
          </a:p>
        </p:txBody>
      </p:sp>
      <p:sp>
        <p:nvSpPr>
          <p:cNvPr id="1660" name="Shape 1660"/>
          <p:cNvSpPr/>
          <p:nvPr/>
        </p:nvSpPr>
        <p:spPr>
          <a:xfrm>
            <a:off x="4685532" y="2747707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在虚拟环境中工作</a:t>
            </a:r>
            <a:endParaRPr dirty="0"/>
          </a:p>
        </p:txBody>
      </p:sp>
      <p:sp>
        <p:nvSpPr>
          <p:cNvPr id="1661" name="Shape 1661"/>
          <p:cNvSpPr/>
          <p:nvPr/>
        </p:nvSpPr>
        <p:spPr>
          <a:xfrm>
            <a:off x="4681859" y="1995688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创建虚拟环境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" grpId="2" animBg="1" advAuto="0"/>
      <p:bldP spid="1659" grpId="1" animBg="1" advAuto="0"/>
      <p:bldP spid="1660" grpId="4" animBg="1" advAuto="0"/>
      <p:bldP spid="1661" grpId="3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Shape 1663"/>
          <p:cNvSpPr/>
          <p:nvPr/>
        </p:nvSpPr>
        <p:spPr>
          <a:xfrm>
            <a:off x="2441353" y="2017752"/>
            <a:ext cx="4781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第三节</a:t>
            </a:r>
            <a:r>
              <a:rPr dirty="0"/>
              <a:t> </a:t>
            </a:r>
            <a:r>
              <a:rPr dirty="0" err="1"/>
              <a:t>自动化测试知识回顾</a:t>
            </a:r>
            <a:endParaRPr dirty="0"/>
          </a:p>
        </p:txBody>
      </p:sp>
      <p:pic>
        <p:nvPicPr>
          <p:cNvPr id="1664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39F7917-B11E-4939-BEC2-F78FB112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MOCK</a:t>
            </a:r>
            <a:r>
              <a:rPr lang="zh-CN" altLang="en-US" dirty="0"/>
              <a:t>接口的编写</a:t>
            </a:r>
            <a:br>
              <a:rPr lang="zh-CN" altLang="en-US" dirty="0"/>
            </a:br>
            <a:endParaRPr lang="zh-CN" altLang="en-US" dirty="0"/>
          </a:p>
        </p:txBody>
      </p:sp>
      <p:grpSp>
        <p:nvGrpSpPr>
          <p:cNvPr id="4" name="íŝľîḋè">
            <a:extLst>
              <a:ext uri="{FF2B5EF4-FFF2-40B4-BE49-F238E27FC236}">
                <a16:creationId xmlns="" xmlns:a16="http://schemas.microsoft.com/office/drawing/2014/main" id="{90EED8EF-0408-4B0F-A346-E68D9421CF6B}"/>
              </a:ext>
            </a:extLst>
          </p:cNvPr>
          <p:cNvGrpSpPr/>
          <p:nvPr/>
        </p:nvGrpSpPr>
        <p:grpSpPr>
          <a:xfrm>
            <a:off x="583165" y="1424250"/>
            <a:ext cx="2295000" cy="3213356"/>
            <a:chOff x="1143186" y="2199246"/>
            <a:chExt cx="3059999" cy="4284476"/>
          </a:xfrm>
        </p:grpSpPr>
        <p:grpSp>
          <p:nvGrpSpPr>
            <p:cNvPr id="49" name="iSlíḍe">
              <a:extLst>
                <a:ext uri="{FF2B5EF4-FFF2-40B4-BE49-F238E27FC236}">
                  <a16:creationId xmlns="" xmlns:a16="http://schemas.microsoft.com/office/drawing/2014/main" id="{8705C1BC-B4E8-4B65-8C30-C7D25BB46357}"/>
                </a:ext>
              </a:extLst>
            </p:cNvPr>
            <p:cNvGrpSpPr/>
            <p:nvPr/>
          </p:nvGrpSpPr>
          <p:grpSpPr>
            <a:xfrm>
              <a:off x="1717506" y="2199246"/>
              <a:ext cx="1909763" cy="1909763"/>
              <a:chOff x="1936750" y="2199246"/>
              <a:chExt cx="1909763" cy="1909763"/>
            </a:xfrm>
          </p:grpSpPr>
          <p:grpSp>
            <p:nvGrpSpPr>
              <p:cNvPr id="53" name="ïsḻïďè">
                <a:extLst>
                  <a:ext uri="{FF2B5EF4-FFF2-40B4-BE49-F238E27FC236}">
                    <a16:creationId xmlns="" xmlns:a16="http://schemas.microsoft.com/office/drawing/2014/main" id="{3660CEBE-9D12-440D-81F2-7FC38C671221}"/>
                  </a:ext>
                </a:extLst>
              </p:cNvPr>
              <p:cNvGrpSpPr/>
              <p:nvPr/>
            </p:nvGrpSpPr>
            <p:grpSpPr>
              <a:xfrm>
                <a:off x="2144713" y="2394508"/>
                <a:ext cx="1511300" cy="1055688"/>
                <a:chOff x="2144713" y="2394508"/>
                <a:chExt cx="1511300" cy="1055688"/>
              </a:xfrm>
            </p:grpSpPr>
            <p:sp>
              <p:nvSpPr>
                <p:cNvPr id="59" name="ïšlíḋé">
                  <a:extLst>
                    <a:ext uri="{FF2B5EF4-FFF2-40B4-BE49-F238E27FC236}">
                      <a16:creationId xmlns="" xmlns:a16="http://schemas.microsoft.com/office/drawing/2014/main" id="{3CF25429-1DCE-4643-830A-0F73CC049494}"/>
                    </a:ext>
                  </a:extLst>
                </p:cNvPr>
                <p:cNvSpPr/>
                <p:nvPr/>
              </p:nvSpPr>
              <p:spPr bwMode="auto">
                <a:xfrm>
                  <a:off x="2603500" y="2394508"/>
                  <a:ext cx="274638" cy="166688"/>
                </a:xfrm>
                <a:custGeom>
                  <a:avLst/>
                  <a:gdLst>
                    <a:gd name="T0" fmla="*/ 27 w 155"/>
                    <a:gd name="T1" fmla="*/ 94 h 94"/>
                    <a:gd name="T2" fmla="*/ 155 w 155"/>
                    <a:gd name="T3" fmla="*/ 66 h 94"/>
                    <a:gd name="T4" fmla="*/ 155 w 155"/>
                    <a:gd name="T5" fmla="*/ 0 h 94"/>
                    <a:gd name="T6" fmla="*/ 0 w 155"/>
                    <a:gd name="T7" fmla="*/ 35 h 94"/>
                    <a:gd name="T8" fmla="*/ 27 w 155"/>
                    <a:gd name="T9" fmla="*/ 9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5" h="94">
                      <a:moveTo>
                        <a:pt x="27" y="94"/>
                      </a:moveTo>
                      <a:cubicBezTo>
                        <a:pt x="67" y="77"/>
                        <a:pt x="110" y="68"/>
                        <a:pt x="155" y="66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00" y="2"/>
                        <a:pt x="48" y="14"/>
                        <a:pt x="0" y="35"/>
                      </a:cubicBezTo>
                      <a:lnTo>
                        <a:pt x="27" y="94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0" name="íšlïḍe">
                  <a:extLst>
                    <a:ext uri="{FF2B5EF4-FFF2-40B4-BE49-F238E27FC236}">
                      <a16:creationId xmlns="" xmlns:a16="http://schemas.microsoft.com/office/drawing/2014/main" id="{F7AA32DA-5269-4E15-9C93-EC373A1699A0}"/>
                    </a:ext>
                  </a:extLst>
                </p:cNvPr>
                <p:cNvSpPr/>
                <p:nvPr/>
              </p:nvSpPr>
              <p:spPr bwMode="auto">
                <a:xfrm>
                  <a:off x="3141663" y="2450071"/>
                  <a:ext cx="279400" cy="233363"/>
                </a:xfrm>
                <a:custGeom>
                  <a:avLst/>
                  <a:gdLst>
                    <a:gd name="T0" fmla="*/ 0 w 157"/>
                    <a:gd name="T1" fmla="*/ 61 h 132"/>
                    <a:gd name="T2" fmla="*/ 111 w 157"/>
                    <a:gd name="T3" fmla="*/ 132 h 132"/>
                    <a:gd name="T4" fmla="*/ 157 w 157"/>
                    <a:gd name="T5" fmla="*/ 85 h 132"/>
                    <a:gd name="T6" fmla="*/ 23 w 157"/>
                    <a:gd name="T7" fmla="*/ 0 h 132"/>
                    <a:gd name="T8" fmla="*/ 0 w 157"/>
                    <a:gd name="T9" fmla="*/ 6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7" h="132">
                      <a:moveTo>
                        <a:pt x="0" y="61"/>
                      </a:moveTo>
                      <a:cubicBezTo>
                        <a:pt x="41" y="78"/>
                        <a:pt x="79" y="102"/>
                        <a:pt x="111" y="132"/>
                      </a:cubicBezTo>
                      <a:cubicBezTo>
                        <a:pt x="157" y="85"/>
                        <a:pt x="157" y="85"/>
                        <a:pt x="157" y="85"/>
                      </a:cubicBezTo>
                      <a:cubicBezTo>
                        <a:pt x="118" y="49"/>
                        <a:pt x="73" y="20"/>
                        <a:pt x="23" y="0"/>
                      </a:cubicBez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1" name="iŝḷíďè">
                  <a:extLst>
                    <a:ext uri="{FF2B5EF4-FFF2-40B4-BE49-F238E27FC236}">
                      <a16:creationId xmlns="" xmlns:a16="http://schemas.microsoft.com/office/drawing/2014/main" id="{330D5145-97BC-47F3-8CDA-E762C2A40C23}"/>
                    </a:ext>
                  </a:extLst>
                </p:cNvPr>
                <p:cNvSpPr/>
                <p:nvPr/>
              </p:nvSpPr>
              <p:spPr bwMode="auto">
                <a:xfrm>
                  <a:off x="2922588" y="2394508"/>
                  <a:ext cx="219075" cy="149225"/>
                </a:xfrm>
                <a:custGeom>
                  <a:avLst/>
                  <a:gdLst>
                    <a:gd name="T0" fmla="*/ 0 w 123"/>
                    <a:gd name="T1" fmla="*/ 66 h 84"/>
                    <a:gd name="T2" fmla="*/ 100 w 123"/>
                    <a:gd name="T3" fmla="*/ 84 h 84"/>
                    <a:gd name="T4" fmla="*/ 123 w 123"/>
                    <a:gd name="T5" fmla="*/ 22 h 84"/>
                    <a:gd name="T6" fmla="*/ 0 w 123"/>
                    <a:gd name="T7" fmla="*/ 0 h 84"/>
                    <a:gd name="T8" fmla="*/ 0 w 123"/>
                    <a:gd name="T9" fmla="*/ 66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84">
                      <a:moveTo>
                        <a:pt x="0" y="66"/>
                      </a:moveTo>
                      <a:cubicBezTo>
                        <a:pt x="35" y="67"/>
                        <a:pt x="69" y="73"/>
                        <a:pt x="100" y="84"/>
                      </a:cubicBezTo>
                      <a:cubicBezTo>
                        <a:pt x="123" y="22"/>
                        <a:pt x="123" y="22"/>
                        <a:pt x="123" y="22"/>
                      </a:cubicBezTo>
                      <a:cubicBezTo>
                        <a:pt x="84" y="9"/>
                        <a:pt x="43" y="2"/>
                        <a:pt x="0" y="0"/>
                      </a:cubicBezTo>
                      <a:lnTo>
                        <a:pt x="0" y="66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2" name="ïṧḻíďe">
                  <a:extLst>
                    <a:ext uri="{FF2B5EF4-FFF2-40B4-BE49-F238E27FC236}">
                      <a16:creationId xmlns="" xmlns:a16="http://schemas.microsoft.com/office/drawing/2014/main" id="{045869BC-767A-4499-8322-471147E9878C}"/>
                    </a:ext>
                  </a:extLst>
                </p:cNvPr>
                <p:cNvSpPr/>
                <p:nvPr/>
              </p:nvSpPr>
              <p:spPr bwMode="auto">
                <a:xfrm>
                  <a:off x="3368675" y="2632633"/>
                  <a:ext cx="209550" cy="230188"/>
                </a:xfrm>
                <a:custGeom>
                  <a:avLst/>
                  <a:gdLst>
                    <a:gd name="T0" fmla="*/ 46 w 118"/>
                    <a:gd name="T1" fmla="*/ 0 h 130"/>
                    <a:gd name="T2" fmla="*/ 0 w 118"/>
                    <a:gd name="T3" fmla="*/ 46 h 130"/>
                    <a:gd name="T4" fmla="*/ 58 w 118"/>
                    <a:gd name="T5" fmla="*/ 130 h 130"/>
                    <a:gd name="T6" fmla="*/ 118 w 118"/>
                    <a:gd name="T7" fmla="*/ 102 h 130"/>
                    <a:gd name="T8" fmla="*/ 46 w 118"/>
                    <a:gd name="T9" fmla="*/ 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130">
                      <a:moveTo>
                        <a:pt x="46" y="0"/>
                      </a:move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23" y="71"/>
                        <a:pt x="43" y="99"/>
                        <a:pt x="58" y="130"/>
                      </a:cubicBezTo>
                      <a:cubicBezTo>
                        <a:pt x="118" y="102"/>
                        <a:pt x="118" y="102"/>
                        <a:pt x="118" y="102"/>
                      </a:cubicBezTo>
                      <a:cubicBezTo>
                        <a:pt x="99" y="65"/>
                        <a:pt x="75" y="30"/>
                        <a:pt x="4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3" name="iṧļidê">
                  <a:extLst>
                    <a:ext uri="{FF2B5EF4-FFF2-40B4-BE49-F238E27FC236}">
                      <a16:creationId xmlns="" xmlns:a16="http://schemas.microsoft.com/office/drawing/2014/main" id="{9B55BF7B-F96E-4996-BB30-588BDA6E39FA}"/>
                    </a:ext>
                  </a:extLst>
                </p:cNvPr>
                <p:cNvSpPr/>
                <p:nvPr/>
              </p:nvSpPr>
              <p:spPr bwMode="auto">
                <a:xfrm>
                  <a:off x="2198688" y="2632633"/>
                  <a:ext cx="233363" cy="279400"/>
                </a:xfrm>
                <a:custGeom>
                  <a:avLst/>
                  <a:gdLst>
                    <a:gd name="T0" fmla="*/ 62 w 132"/>
                    <a:gd name="T1" fmla="*/ 157 h 157"/>
                    <a:gd name="T2" fmla="*/ 132 w 132"/>
                    <a:gd name="T3" fmla="*/ 46 h 157"/>
                    <a:gd name="T4" fmla="*/ 86 w 132"/>
                    <a:gd name="T5" fmla="*/ 0 h 157"/>
                    <a:gd name="T6" fmla="*/ 0 w 132"/>
                    <a:gd name="T7" fmla="*/ 134 h 157"/>
                    <a:gd name="T8" fmla="*/ 62 w 132"/>
                    <a:gd name="T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157">
                      <a:moveTo>
                        <a:pt x="62" y="157"/>
                      </a:moveTo>
                      <a:cubicBezTo>
                        <a:pt x="78" y="115"/>
                        <a:pt x="103" y="78"/>
                        <a:pt x="132" y="46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49" y="38"/>
                        <a:pt x="20" y="84"/>
                        <a:pt x="0" y="134"/>
                      </a:cubicBezTo>
                      <a:lnTo>
                        <a:pt x="62" y="157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4" name="íṥļïḓê">
                  <a:extLst>
                    <a:ext uri="{FF2B5EF4-FFF2-40B4-BE49-F238E27FC236}">
                      <a16:creationId xmlns="" xmlns:a16="http://schemas.microsoft.com/office/drawing/2014/main" id="{099A7C12-8219-4C5E-837A-A2832F88AD22}"/>
                    </a:ext>
                  </a:extLst>
                </p:cNvPr>
                <p:cNvSpPr/>
                <p:nvPr/>
              </p:nvSpPr>
              <p:spPr bwMode="auto">
                <a:xfrm>
                  <a:off x="2381250" y="2473883"/>
                  <a:ext cx="230188" cy="209550"/>
                </a:xfrm>
                <a:custGeom>
                  <a:avLst/>
                  <a:gdLst>
                    <a:gd name="T0" fmla="*/ 47 w 130"/>
                    <a:gd name="T1" fmla="*/ 118 h 118"/>
                    <a:gd name="T2" fmla="*/ 130 w 130"/>
                    <a:gd name="T3" fmla="*/ 60 h 118"/>
                    <a:gd name="T4" fmla="*/ 103 w 130"/>
                    <a:gd name="T5" fmla="*/ 0 h 118"/>
                    <a:gd name="T6" fmla="*/ 0 w 130"/>
                    <a:gd name="T7" fmla="*/ 71 h 118"/>
                    <a:gd name="T8" fmla="*/ 47 w 130"/>
                    <a:gd name="T9" fmla="*/ 1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0" h="118">
                      <a:moveTo>
                        <a:pt x="47" y="118"/>
                      </a:moveTo>
                      <a:cubicBezTo>
                        <a:pt x="72" y="95"/>
                        <a:pt x="100" y="75"/>
                        <a:pt x="130" y="6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65" y="19"/>
                        <a:pt x="31" y="43"/>
                        <a:pt x="0" y="71"/>
                      </a:cubicBezTo>
                      <a:lnTo>
                        <a:pt x="47" y="118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5" name="ïṣ1îde">
                  <a:extLst>
                    <a:ext uri="{FF2B5EF4-FFF2-40B4-BE49-F238E27FC236}">
                      <a16:creationId xmlns="" xmlns:a16="http://schemas.microsoft.com/office/drawing/2014/main" id="{5A0BD747-C7C1-4D92-B813-9CF33FA64CA0}"/>
                    </a:ext>
                  </a:extLst>
                </p:cNvPr>
                <p:cNvSpPr/>
                <p:nvPr/>
              </p:nvSpPr>
              <p:spPr bwMode="auto">
                <a:xfrm>
                  <a:off x="2144713" y="2912033"/>
                  <a:ext cx="147638" cy="217488"/>
                </a:xfrm>
                <a:custGeom>
                  <a:avLst/>
                  <a:gdLst>
                    <a:gd name="T0" fmla="*/ 66 w 83"/>
                    <a:gd name="T1" fmla="*/ 123 h 123"/>
                    <a:gd name="T2" fmla="*/ 83 w 83"/>
                    <a:gd name="T3" fmla="*/ 23 h 123"/>
                    <a:gd name="T4" fmla="*/ 22 w 83"/>
                    <a:gd name="T5" fmla="*/ 0 h 123"/>
                    <a:gd name="T6" fmla="*/ 0 w 83"/>
                    <a:gd name="T7" fmla="*/ 123 h 123"/>
                    <a:gd name="T8" fmla="*/ 66 w 83"/>
                    <a:gd name="T9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123">
                      <a:moveTo>
                        <a:pt x="66" y="123"/>
                      </a:moveTo>
                      <a:cubicBezTo>
                        <a:pt x="67" y="88"/>
                        <a:pt x="73" y="54"/>
                        <a:pt x="83" y="23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9" y="39"/>
                        <a:pt x="1" y="80"/>
                        <a:pt x="0" y="123"/>
                      </a:cubicBezTo>
                      <a:lnTo>
                        <a:pt x="66" y="123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6" name="ïSḻiḓe">
                  <a:extLst>
                    <a:ext uri="{FF2B5EF4-FFF2-40B4-BE49-F238E27FC236}">
                      <a16:creationId xmlns="" xmlns:a16="http://schemas.microsoft.com/office/drawing/2014/main" id="{0B6D98ED-502B-47CB-AD63-4ECACED6BF36}"/>
                    </a:ext>
                  </a:extLst>
                </p:cNvPr>
                <p:cNvSpPr/>
                <p:nvPr/>
              </p:nvSpPr>
              <p:spPr bwMode="auto">
                <a:xfrm>
                  <a:off x="2144713" y="3173971"/>
                  <a:ext cx="166688" cy="276225"/>
                </a:xfrm>
                <a:custGeom>
                  <a:avLst/>
                  <a:gdLst>
                    <a:gd name="T0" fmla="*/ 0 w 94"/>
                    <a:gd name="T1" fmla="*/ 0 h 155"/>
                    <a:gd name="T2" fmla="*/ 34 w 94"/>
                    <a:gd name="T3" fmla="*/ 155 h 155"/>
                    <a:gd name="T4" fmla="*/ 94 w 94"/>
                    <a:gd name="T5" fmla="*/ 127 h 155"/>
                    <a:gd name="T6" fmla="*/ 66 w 94"/>
                    <a:gd name="T7" fmla="*/ 0 h 155"/>
                    <a:gd name="T8" fmla="*/ 0 w 94"/>
                    <a:gd name="T9" fmla="*/ 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55">
                      <a:moveTo>
                        <a:pt x="0" y="0"/>
                      </a:moveTo>
                      <a:cubicBezTo>
                        <a:pt x="1" y="55"/>
                        <a:pt x="13" y="107"/>
                        <a:pt x="34" y="155"/>
                      </a:cubicBezTo>
                      <a:cubicBezTo>
                        <a:pt x="94" y="127"/>
                        <a:pt x="94" y="127"/>
                        <a:pt x="94" y="127"/>
                      </a:cubicBezTo>
                      <a:cubicBezTo>
                        <a:pt x="77" y="88"/>
                        <a:pt x="67" y="45"/>
                        <a:pt x="6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7" name="ísľîďê">
                  <a:extLst>
                    <a:ext uri="{FF2B5EF4-FFF2-40B4-BE49-F238E27FC236}">
                      <a16:creationId xmlns="" xmlns:a16="http://schemas.microsoft.com/office/drawing/2014/main" id="{E96A6432-E3D1-4726-85B4-28D29D39496D}"/>
                    </a:ext>
                  </a:extLst>
                </p:cNvPr>
                <p:cNvSpPr/>
                <p:nvPr/>
              </p:nvSpPr>
              <p:spPr bwMode="auto">
                <a:xfrm>
                  <a:off x="3490913" y="2853296"/>
                  <a:ext cx="165100" cy="276225"/>
                </a:xfrm>
                <a:custGeom>
                  <a:avLst/>
                  <a:gdLst>
                    <a:gd name="T0" fmla="*/ 93 w 93"/>
                    <a:gd name="T1" fmla="*/ 156 h 156"/>
                    <a:gd name="T2" fmla="*/ 59 w 93"/>
                    <a:gd name="T3" fmla="*/ 0 h 156"/>
                    <a:gd name="T4" fmla="*/ 0 w 93"/>
                    <a:gd name="T5" fmla="*/ 28 h 156"/>
                    <a:gd name="T6" fmla="*/ 28 w 93"/>
                    <a:gd name="T7" fmla="*/ 156 h 156"/>
                    <a:gd name="T8" fmla="*/ 93 w 93"/>
                    <a:gd name="T9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156">
                      <a:moveTo>
                        <a:pt x="93" y="156"/>
                      </a:moveTo>
                      <a:cubicBezTo>
                        <a:pt x="92" y="101"/>
                        <a:pt x="80" y="48"/>
                        <a:pt x="59" y="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6" y="68"/>
                        <a:pt x="26" y="111"/>
                        <a:pt x="28" y="156"/>
                      </a:cubicBezTo>
                      <a:lnTo>
                        <a:pt x="93" y="15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8" name="íṥḻiḋè">
                  <a:extLst>
                    <a:ext uri="{FF2B5EF4-FFF2-40B4-BE49-F238E27FC236}">
                      <a16:creationId xmlns="" xmlns:a16="http://schemas.microsoft.com/office/drawing/2014/main" id="{1FCDE93C-DD16-4ADF-89B3-0C0F804CAB92}"/>
                    </a:ext>
                  </a:extLst>
                </p:cNvPr>
                <p:cNvSpPr/>
                <p:nvPr/>
              </p:nvSpPr>
              <p:spPr bwMode="auto">
                <a:xfrm>
                  <a:off x="3508375" y="3173971"/>
                  <a:ext cx="147638" cy="217488"/>
                </a:xfrm>
                <a:custGeom>
                  <a:avLst/>
                  <a:gdLst>
                    <a:gd name="T0" fmla="*/ 18 w 83"/>
                    <a:gd name="T1" fmla="*/ 0 h 122"/>
                    <a:gd name="T2" fmla="*/ 0 w 83"/>
                    <a:gd name="T3" fmla="*/ 100 h 122"/>
                    <a:gd name="T4" fmla="*/ 62 w 83"/>
                    <a:gd name="T5" fmla="*/ 122 h 122"/>
                    <a:gd name="T6" fmla="*/ 83 w 83"/>
                    <a:gd name="T7" fmla="*/ 0 h 122"/>
                    <a:gd name="T8" fmla="*/ 18 w 83"/>
                    <a:gd name="T9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122">
                      <a:moveTo>
                        <a:pt x="18" y="0"/>
                      </a:moveTo>
                      <a:cubicBezTo>
                        <a:pt x="17" y="34"/>
                        <a:pt x="10" y="68"/>
                        <a:pt x="0" y="100"/>
                      </a:cubicBezTo>
                      <a:cubicBezTo>
                        <a:pt x="62" y="122"/>
                        <a:pt x="62" y="122"/>
                        <a:pt x="62" y="122"/>
                      </a:cubicBezTo>
                      <a:cubicBezTo>
                        <a:pt x="75" y="84"/>
                        <a:pt x="82" y="42"/>
                        <a:pt x="83" y="0"/>
                      </a:cubicBez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54" name="ïṧ1ïďè">
                <a:extLst>
                  <a:ext uri="{FF2B5EF4-FFF2-40B4-BE49-F238E27FC236}">
                    <a16:creationId xmlns="" xmlns:a16="http://schemas.microsoft.com/office/drawing/2014/main" id="{11793308-269A-4D42-BA17-C17CE277ED81}"/>
                  </a:ext>
                </a:extLst>
              </p:cNvPr>
              <p:cNvGrpSpPr/>
              <p:nvPr/>
            </p:nvGrpSpPr>
            <p:grpSpPr>
              <a:xfrm rot="15697650">
                <a:off x="2385608" y="2683985"/>
                <a:ext cx="646113" cy="661988"/>
                <a:chOff x="2724150" y="2305051"/>
                <a:chExt cx="646113" cy="661988"/>
              </a:xfrm>
              <a:solidFill>
                <a:schemeClr val="tx2"/>
              </a:solidFill>
            </p:grpSpPr>
            <p:sp>
              <p:nvSpPr>
                <p:cNvPr id="57" name="iṡḷîḑê">
                  <a:extLst>
                    <a:ext uri="{FF2B5EF4-FFF2-40B4-BE49-F238E27FC236}">
                      <a16:creationId xmlns="" xmlns:a16="http://schemas.microsoft.com/office/drawing/2014/main" id="{8F21F227-8660-4F4E-8D2A-752E5F695C6B}"/>
                    </a:ext>
                  </a:extLst>
                </p:cNvPr>
                <p:cNvSpPr/>
                <p:nvPr/>
              </p:nvSpPr>
              <p:spPr bwMode="auto">
                <a:xfrm>
                  <a:off x="2724150" y="2644776"/>
                  <a:ext cx="325438" cy="322263"/>
                </a:xfrm>
                <a:custGeom>
                  <a:avLst/>
                  <a:gdLst>
                    <a:gd name="T0" fmla="*/ 180 w 183"/>
                    <a:gd name="T1" fmla="*/ 76 h 182"/>
                    <a:gd name="T2" fmla="*/ 157 w 183"/>
                    <a:gd name="T3" fmla="*/ 147 h 182"/>
                    <a:gd name="T4" fmla="*/ 35 w 183"/>
                    <a:gd name="T5" fmla="*/ 150 h 182"/>
                    <a:gd name="T6" fmla="*/ 33 w 183"/>
                    <a:gd name="T7" fmla="*/ 28 h 182"/>
                    <a:gd name="T8" fmla="*/ 103 w 183"/>
                    <a:gd name="T9" fmla="*/ 3 h 182"/>
                    <a:gd name="T10" fmla="*/ 61 w 183"/>
                    <a:gd name="T11" fmla="*/ 39 h 182"/>
                    <a:gd name="T12" fmla="*/ 39 w 183"/>
                    <a:gd name="T13" fmla="*/ 92 h 182"/>
                    <a:gd name="T14" fmla="*/ 56 w 183"/>
                    <a:gd name="T15" fmla="*/ 128 h 182"/>
                    <a:gd name="T16" fmla="*/ 94 w 183"/>
                    <a:gd name="T17" fmla="*/ 143 h 182"/>
                    <a:gd name="T18" fmla="*/ 145 w 183"/>
                    <a:gd name="T19" fmla="*/ 120 h 182"/>
                    <a:gd name="T20" fmla="*/ 180 w 183"/>
                    <a:gd name="T21" fmla="*/ 76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3" h="182">
                      <a:moveTo>
                        <a:pt x="180" y="76"/>
                      </a:moveTo>
                      <a:cubicBezTo>
                        <a:pt x="183" y="101"/>
                        <a:pt x="175" y="128"/>
                        <a:pt x="157" y="147"/>
                      </a:cubicBezTo>
                      <a:cubicBezTo>
                        <a:pt x="124" y="181"/>
                        <a:pt x="69" y="182"/>
                        <a:pt x="35" y="150"/>
                      </a:cubicBezTo>
                      <a:cubicBezTo>
                        <a:pt x="1" y="117"/>
                        <a:pt x="0" y="62"/>
                        <a:pt x="33" y="28"/>
                      </a:cubicBezTo>
                      <a:cubicBezTo>
                        <a:pt x="52" y="9"/>
                        <a:pt x="78" y="0"/>
                        <a:pt x="103" y="3"/>
                      </a:cubicBezTo>
                      <a:cubicBezTo>
                        <a:pt x="61" y="39"/>
                        <a:pt x="61" y="39"/>
                        <a:pt x="61" y="39"/>
                      </a:cubicBezTo>
                      <a:cubicBezTo>
                        <a:pt x="42" y="55"/>
                        <a:pt x="37" y="74"/>
                        <a:pt x="39" y="92"/>
                      </a:cubicBezTo>
                      <a:cubicBezTo>
                        <a:pt x="40" y="105"/>
                        <a:pt x="46" y="118"/>
                        <a:pt x="56" y="128"/>
                      </a:cubicBezTo>
                      <a:cubicBezTo>
                        <a:pt x="67" y="138"/>
                        <a:pt x="80" y="143"/>
                        <a:pt x="94" y="143"/>
                      </a:cubicBezTo>
                      <a:cubicBezTo>
                        <a:pt x="111" y="145"/>
                        <a:pt x="130" y="139"/>
                        <a:pt x="145" y="120"/>
                      </a:cubicBezTo>
                      <a:cubicBezTo>
                        <a:pt x="180" y="76"/>
                        <a:pt x="180" y="76"/>
                        <a:pt x="180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58" name="î$ḻïḑè">
                  <a:extLst>
                    <a:ext uri="{FF2B5EF4-FFF2-40B4-BE49-F238E27FC236}">
                      <a16:creationId xmlns="" xmlns:a16="http://schemas.microsoft.com/office/drawing/2014/main" id="{CB9A154D-6C8D-4A0F-A7AE-F4B53299B584}"/>
                    </a:ext>
                  </a:extLst>
                </p:cNvPr>
                <p:cNvSpPr/>
                <p:nvPr/>
              </p:nvSpPr>
              <p:spPr bwMode="auto">
                <a:xfrm>
                  <a:off x="2765425" y="2305051"/>
                  <a:ext cx="604838" cy="620713"/>
                </a:xfrm>
                <a:custGeom>
                  <a:avLst/>
                  <a:gdLst>
                    <a:gd name="T0" fmla="*/ 341 w 341"/>
                    <a:gd name="T1" fmla="*/ 11 h 350"/>
                    <a:gd name="T2" fmla="*/ 247 w 341"/>
                    <a:gd name="T3" fmla="*/ 128 h 350"/>
                    <a:gd name="T4" fmla="*/ 109 w 341"/>
                    <a:gd name="T5" fmla="*/ 300 h 350"/>
                    <a:gd name="T6" fmla="*/ 49 w 341"/>
                    <a:gd name="T7" fmla="*/ 242 h 350"/>
                    <a:gd name="T8" fmla="*/ 216 w 341"/>
                    <a:gd name="T9" fmla="*/ 99 h 350"/>
                    <a:gd name="T10" fmla="*/ 330 w 341"/>
                    <a:gd name="T11" fmla="*/ 0 h 350"/>
                    <a:gd name="T12" fmla="*/ 341 w 341"/>
                    <a:gd name="T13" fmla="*/ 11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1" h="350">
                      <a:moveTo>
                        <a:pt x="341" y="11"/>
                      </a:moveTo>
                      <a:cubicBezTo>
                        <a:pt x="247" y="128"/>
                        <a:pt x="247" y="128"/>
                        <a:pt x="247" y="128"/>
                      </a:cubicBezTo>
                      <a:cubicBezTo>
                        <a:pt x="109" y="300"/>
                        <a:pt x="109" y="300"/>
                        <a:pt x="109" y="300"/>
                      </a:cubicBezTo>
                      <a:cubicBezTo>
                        <a:pt x="70" y="350"/>
                        <a:pt x="0" y="284"/>
                        <a:pt x="49" y="242"/>
                      </a:cubicBezTo>
                      <a:cubicBezTo>
                        <a:pt x="216" y="99"/>
                        <a:pt x="216" y="99"/>
                        <a:pt x="216" y="99"/>
                      </a:cubicBezTo>
                      <a:cubicBezTo>
                        <a:pt x="330" y="0"/>
                        <a:pt x="330" y="0"/>
                        <a:pt x="330" y="0"/>
                      </a:cubicBezTo>
                      <a:cubicBezTo>
                        <a:pt x="341" y="11"/>
                        <a:pt x="341" y="11"/>
                        <a:pt x="34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55" name="i$ḷîḑê">
                <a:extLst>
                  <a:ext uri="{FF2B5EF4-FFF2-40B4-BE49-F238E27FC236}">
                    <a16:creationId xmlns="" xmlns:a16="http://schemas.microsoft.com/office/drawing/2014/main" id="{1F67DB1C-1306-47CF-9AA0-77A7322AA1C0}"/>
                  </a:ext>
                </a:extLst>
              </p:cNvPr>
              <p:cNvSpPr/>
              <p:nvPr/>
            </p:nvSpPr>
            <p:spPr bwMode="auto">
              <a:xfrm>
                <a:off x="1936750" y="2199246"/>
                <a:ext cx="1909763" cy="1909763"/>
              </a:xfrm>
              <a:custGeom>
                <a:avLst/>
                <a:gdLst>
                  <a:gd name="T0" fmla="*/ 538 w 1075"/>
                  <a:gd name="T1" fmla="*/ 0 h 1075"/>
                  <a:gd name="T2" fmla="*/ 0 w 1075"/>
                  <a:gd name="T3" fmla="*/ 538 h 1075"/>
                  <a:gd name="T4" fmla="*/ 538 w 1075"/>
                  <a:gd name="T5" fmla="*/ 1075 h 1075"/>
                  <a:gd name="T6" fmla="*/ 1075 w 1075"/>
                  <a:gd name="T7" fmla="*/ 538 h 1075"/>
                  <a:gd name="T8" fmla="*/ 538 w 1075"/>
                  <a:gd name="T9" fmla="*/ 0 h 1075"/>
                  <a:gd name="T10" fmla="*/ 715 w 1075"/>
                  <a:gd name="T11" fmla="*/ 882 h 1075"/>
                  <a:gd name="T12" fmla="*/ 676 w 1075"/>
                  <a:gd name="T13" fmla="*/ 922 h 1075"/>
                  <a:gd name="T14" fmla="*/ 400 w 1075"/>
                  <a:gd name="T15" fmla="*/ 922 h 1075"/>
                  <a:gd name="T16" fmla="*/ 360 w 1075"/>
                  <a:gd name="T17" fmla="*/ 882 h 1075"/>
                  <a:gd name="T18" fmla="*/ 360 w 1075"/>
                  <a:gd name="T19" fmla="*/ 787 h 1075"/>
                  <a:gd name="T20" fmla="*/ 400 w 1075"/>
                  <a:gd name="T21" fmla="*/ 748 h 1075"/>
                  <a:gd name="T22" fmla="*/ 676 w 1075"/>
                  <a:gd name="T23" fmla="*/ 748 h 1075"/>
                  <a:gd name="T24" fmla="*/ 715 w 1075"/>
                  <a:gd name="T25" fmla="*/ 787 h 1075"/>
                  <a:gd name="T26" fmla="*/ 715 w 1075"/>
                  <a:gd name="T27" fmla="*/ 882 h 1075"/>
                  <a:gd name="T28" fmla="*/ 829 w 1075"/>
                  <a:gd name="T29" fmla="*/ 887 h 1075"/>
                  <a:gd name="T30" fmla="*/ 761 w 1075"/>
                  <a:gd name="T31" fmla="*/ 719 h 1075"/>
                  <a:gd name="T32" fmla="*/ 737 w 1075"/>
                  <a:gd name="T33" fmla="*/ 696 h 1075"/>
                  <a:gd name="T34" fmla="*/ 346 w 1075"/>
                  <a:gd name="T35" fmla="*/ 696 h 1075"/>
                  <a:gd name="T36" fmla="*/ 323 w 1075"/>
                  <a:gd name="T37" fmla="*/ 719 h 1075"/>
                  <a:gd name="T38" fmla="*/ 253 w 1075"/>
                  <a:gd name="T39" fmla="*/ 892 h 1075"/>
                  <a:gd name="T40" fmla="*/ 83 w 1075"/>
                  <a:gd name="T41" fmla="*/ 538 h 1075"/>
                  <a:gd name="T42" fmla="*/ 538 w 1075"/>
                  <a:gd name="T43" fmla="*/ 83 h 1075"/>
                  <a:gd name="T44" fmla="*/ 993 w 1075"/>
                  <a:gd name="T45" fmla="*/ 538 h 1075"/>
                  <a:gd name="T46" fmla="*/ 829 w 1075"/>
                  <a:gd name="T47" fmla="*/ 887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75" h="1075">
                    <a:moveTo>
                      <a:pt x="538" y="0"/>
                    </a:moveTo>
                    <a:cubicBezTo>
                      <a:pt x="241" y="0"/>
                      <a:pt x="0" y="241"/>
                      <a:pt x="0" y="538"/>
                    </a:cubicBezTo>
                    <a:cubicBezTo>
                      <a:pt x="0" y="835"/>
                      <a:pt x="241" y="1075"/>
                      <a:pt x="538" y="1075"/>
                    </a:cubicBezTo>
                    <a:cubicBezTo>
                      <a:pt x="835" y="1075"/>
                      <a:pt x="1075" y="835"/>
                      <a:pt x="1075" y="538"/>
                    </a:cubicBezTo>
                    <a:cubicBezTo>
                      <a:pt x="1075" y="241"/>
                      <a:pt x="835" y="0"/>
                      <a:pt x="538" y="0"/>
                    </a:cubicBezTo>
                    <a:close/>
                    <a:moveTo>
                      <a:pt x="715" y="882"/>
                    </a:moveTo>
                    <a:cubicBezTo>
                      <a:pt x="715" y="904"/>
                      <a:pt x="698" y="922"/>
                      <a:pt x="676" y="922"/>
                    </a:cubicBezTo>
                    <a:cubicBezTo>
                      <a:pt x="400" y="922"/>
                      <a:pt x="400" y="922"/>
                      <a:pt x="400" y="922"/>
                    </a:cubicBezTo>
                    <a:cubicBezTo>
                      <a:pt x="378" y="922"/>
                      <a:pt x="360" y="904"/>
                      <a:pt x="360" y="882"/>
                    </a:cubicBezTo>
                    <a:cubicBezTo>
                      <a:pt x="360" y="787"/>
                      <a:pt x="360" y="787"/>
                      <a:pt x="360" y="787"/>
                    </a:cubicBezTo>
                    <a:cubicBezTo>
                      <a:pt x="360" y="765"/>
                      <a:pt x="378" y="748"/>
                      <a:pt x="400" y="748"/>
                    </a:cubicBezTo>
                    <a:cubicBezTo>
                      <a:pt x="676" y="748"/>
                      <a:pt x="676" y="748"/>
                      <a:pt x="676" y="748"/>
                    </a:cubicBezTo>
                    <a:cubicBezTo>
                      <a:pt x="698" y="748"/>
                      <a:pt x="715" y="765"/>
                      <a:pt x="715" y="787"/>
                    </a:cubicBezTo>
                    <a:lnTo>
                      <a:pt x="715" y="882"/>
                    </a:lnTo>
                    <a:close/>
                    <a:moveTo>
                      <a:pt x="829" y="887"/>
                    </a:moveTo>
                    <a:cubicBezTo>
                      <a:pt x="761" y="719"/>
                      <a:pt x="761" y="719"/>
                      <a:pt x="761" y="719"/>
                    </a:cubicBezTo>
                    <a:cubicBezTo>
                      <a:pt x="756" y="707"/>
                      <a:pt x="750" y="696"/>
                      <a:pt x="737" y="696"/>
                    </a:cubicBezTo>
                    <a:cubicBezTo>
                      <a:pt x="346" y="696"/>
                      <a:pt x="346" y="696"/>
                      <a:pt x="346" y="696"/>
                    </a:cubicBezTo>
                    <a:cubicBezTo>
                      <a:pt x="333" y="696"/>
                      <a:pt x="328" y="707"/>
                      <a:pt x="323" y="719"/>
                    </a:cubicBezTo>
                    <a:cubicBezTo>
                      <a:pt x="253" y="892"/>
                      <a:pt x="253" y="892"/>
                      <a:pt x="253" y="892"/>
                    </a:cubicBezTo>
                    <a:cubicBezTo>
                      <a:pt x="149" y="809"/>
                      <a:pt x="83" y="681"/>
                      <a:pt x="83" y="538"/>
                    </a:cubicBezTo>
                    <a:cubicBezTo>
                      <a:pt x="83" y="287"/>
                      <a:pt x="287" y="83"/>
                      <a:pt x="538" y="83"/>
                    </a:cubicBezTo>
                    <a:cubicBezTo>
                      <a:pt x="789" y="83"/>
                      <a:pt x="993" y="287"/>
                      <a:pt x="993" y="538"/>
                    </a:cubicBezTo>
                    <a:cubicBezTo>
                      <a:pt x="993" y="678"/>
                      <a:pt x="929" y="804"/>
                      <a:pt x="829" y="88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6" name="íş1íḓê">
                <a:extLst>
                  <a:ext uri="{FF2B5EF4-FFF2-40B4-BE49-F238E27FC236}">
                    <a16:creationId xmlns="" xmlns:a16="http://schemas.microsoft.com/office/drawing/2014/main" id="{3B89CD0C-8CD9-4FC4-8CA2-6F0E7962CD89}"/>
                  </a:ext>
                </a:extLst>
              </p:cNvPr>
              <p:cNvSpPr txBox="1"/>
              <p:nvPr/>
            </p:nvSpPr>
            <p:spPr>
              <a:xfrm>
                <a:off x="2518097" y="3499875"/>
                <a:ext cx="767778" cy="346002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 lnSpcReduction="10000"/>
              </a:bodyPr>
              <a:lstStyle/>
              <a:p>
                <a:pPr algn="ctr"/>
                <a:r>
                  <a:rPr lang="id-ID" sz="1200" b="1" dirty="0"/>
                  <a:t>$</a:t>
                </a:r>
                <a:r>
                  <a:rPr lang="en-US" sz="1200" b="1" dirty="0"/>
                  <a:t>30</a:t>
                </a:r>
                <a:r>
                  <a:rPr lang="id-ID" sz="1200" b="1" dirty="0"/>
                  <a:t>M</a:t>
                </a:r>
              </a:p>
            </p:txBody>
          </p:sp>
        </p:grpSp>
        <p:grpSp>
          <p:nvGrpSpPr>
            <p:cNvPr id="50" name="îṩḻîḋé">
              <a:extLst>
                <a:ext uri="{FF2B5EF4-FFF2-40B4-BE49-F238E27FC236}">
                  <a16:creationId xmlns="" xmlns:a16="http://schemas.microsoft.com/office/drawing/2014/main" id="{662A3FB1-ADCC-4CE5-B468-46F2FC3B3FEF}"/>
                </a:ext>
              </a:extLst>
            </p:cNvPr>
            <p:cNvGrpSpPr/>
            <p:nvPr/>
          </p:nvGrpSpPr>
          <p:grpSpPr>
            <a:xfrm>
              <a:off x="1143186" y="4338143"/>
              <a:ext cx="3059999" cy="2145579"/>
              <a:chOff x="1413628" y="4338143"/>
              <a:chExt cx="2518833" cy="2145579"/>
            </a:xfrm>
          </p:grpSpPr>
          <p:sp>
            <p:nvSpPr>
              <p:cNvPr id="51" name="íŝļîḑe">
                <a:extLst>
                  <a:ext uri="{FF2B5EF4-FFF2-40B4-BE49-F238E27FC236}">
                    <a16:creationId xmlns="" xmlns:a16="http://schemas.microsoft.com/office/drawing/2014/main" id="{58105581-9EA7-4E62-964B-BF0A10FEF6E7}"/>
                  </a:ext>
                </a:extLst>
              </p:cNvPr>
              <p:cNvSpPr/>
              <p:nvPr/>
            </p:nvSpPr>
            <p:spPr bwMode="auto">
              <a:xfrm>
                <a:off x="1426194" y="4750825"/>
                <a:ext cx="2506267" cy="17328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from flask import Flask, </a:t>
                </a: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jsonify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request</a:t>
                </a:r>
              </a:p>
              <a:p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 = Flask(__name__)</a:t>
                </a:r>
              </a:p>
            </p:txBody>
          </p:sp>
          <p:sp>
            <p:nvSpPr>
              <p:cNvPr id="52" name="ïṧlîḑê">
                <a:extLst>
                  <a:ext uri="{FF2B5EF4-FFF2-40B4-BE49-F238E27FC236}">
                    <a16:creationId xmlns="" xmlns:a16="http://schemas.microsoft.com/office/drawing/2014/main" id="{2E27F31B-424E-48F4-8771-73EC0EF0F9F8}"/>
                  </a:ext>
                </a:extLst>
              </p:cNvPr>
              <p:cNvSpPr txBox="1"/>
              <p:nvPr/>
            </p:nvSpPr>
            <p:spPr bwMode="auto">
              <a:xfrm>
                <a:off x="1413628" y="433814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3600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 hangingPunct="0"/>
                <a:r>
                  <a:rPr lang="zh-CN" altLang="en-US" dirty="0">
                    <a:solidFill>
                      <a:srgbClr val="C9394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导入</a:t>
                </a:r>
                <a:r>
                  <a:rPr lang="en-US" altLang="zh-CN" dirty="0" err="1">
                    <a:solidFill>
                      <a:srgbClr val="C9394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falsk</a:t>
                </a:r>
                <a:r>
                  <a:rPr lang="en-US" altLang="zh-CN" dirty="0">
                    <a:solidFill>
                      <a:srgbClr val="C9394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>
                    <a:solidFill>
                      <a:srgbClr val="C9394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并实例化</a:t>
                </a:r>
              </a:p>
            </p:txBody>
          </p:sp>
        </p:grpSp>
      </p:grpSp>
      <p:grpSp>
        <p:nvGrpSpPr>
          <p:cNvPr id="5" name="îsḻïdé">
            <a:extLst>
              <a:ext uri="{FF2B5EF4-FFF2-40B4-BE49-F238E27FC236}">
                <a16:creationId xmlns="" xmlns:a16="http://schemas.microsoft.com/office/drawing/2014/main" id="{841DE3C1-76BB-480B-BFE6-B9CD5D017CD4}"/>
              </a:ext>
            </a:extLst>
          </p:cNvPr>
          <p:cNvGrpSpPr/>
          <p:nvPr/>
        </p:nvGrpSpPr>
        <p:grpSpPr>
          <a:xfrm>
            <a:off x="3095433" y="1433820"/>
            <a:ext cx="2826568" cy="3169734"/>
            <a:chOff x="4211621" y="2212006"/>
            <a:chExt cx="3768756" cy="4226313"/>
          </a:xfrm>
        </p:grpSpPr>
        <p:grpSp>
          <p:nvGrpSpPr>
            <p:cNvPr id="29" name="íṩḷiḍè">
              <a:extLst>
                <a:ext uri="{FF2B5EF4-FFF2-40B4-BE49-F238E27FC236}">
                  <a16:creationId xmlns="" xmlns:a16="http://schemas.microsoft.com/office/drawing/2014/main" id="{B9790805-9B2D-477A-B8FE-7473F182EF5B}"/>
                </a:ext>
              </a:extLst>
            </p:cNvPr>
            <p:cNvGrpSpPr/>
            <p:nvPr/>
          </p:nvGrpSpPr>
          <p:grpSpPr>
            <a:xfrm>
              <a:off x="5141119" y="2212006"/>
              <a:ext cx="1909763" cy="1909763"/>
              <a:chOff x="5096281" y="2212006"/>
              <a:chExt cx="1909763" cy="1909763"/>
            </a:xfrm>
          </p:grpSpPr>
          <p:grpSp>
            <p:nvGrpSpPr>
              <p:cNvPr id="33" name="îSlïḑé">
                <a:extLst>
                  <a:ext uri="{FF2B5EF4-FFF2-40B4-BE49-F238E27FC236}">
                    <a16:creationId xmlns="" xmlns:a16="http://schemas.microsoft.com/office/drawing/2014/main" id="{234E027F-FDCA-4BEB-ACB3-C2587E54D58E}"/>
                  </a:ext>
                </a:extLst>
              </p:cNvPr>
              <p:cNvGrpSpPr/>
              <p:nvPr/>
            </p:nvGrpSpPr>
            <p:grpSpPr>
              <a:xfrm>
                <a:off x="5304244" y="2407268"/>
                <a:ext cx="1511300" cy="1055688"/>
                <a:chOff x="5304244" y="2407268"/>
                <a:chExt cx="1511300" cy="1055688"/>
              </a:xfrm>
            </p:grpSpPr>
            <p:sp>
              <p:nvSpPr>
                <p:cNvPr id="39" name="íśľiḑè">
                  <a:extLst>
                    <a:ext uri="{FF2B5EF4-FFF2-40B4-BE49-F238E27FC236}">
                      <a16:creationId xmlns="" xmlns:a16="http://schemas.microsoft.com/office/drawing/2014/main" id="{13A1B06B-79C2-4913-8BB9-DA5B96A8C490}"/>
                    </a:ext>
                  </a:extLst>
                </p:cNvPr>
                <p:cNvSpPr/>
                <p:nvPr/>
              </p:nvSpPr>
              <p:spPr bwMode="auto">
                <a:xfrm>
                  <a:off x="5763031" y="2407268"/>
                  <a:ext cx="274638" cy="166688"/>
                </a:xfrm>
                <a:custGeom>
                  <a:avLst/>
                  <a:gdLst>
                    <a:gd name="T0" fmla="*/ 27 w 155"/>
                    <a:gd name="T1" fmla="*/ 94 h 94"/>
                    <a:gd name="T2" fmla="*/ 155 w 155"/>
                    <a:gd name="T3" fmla="*/ 66 h 94"/>
                    <a:gd name="T4" fmla="*/ 155 w 155"/>
                    <a:gd name="T5" fmla="*/ 0 h 94"/>
                    <a:gd name="T6" fmla="*/ 0 w 155"/>
                    <a:gd name="T7" fmla="*/ 35 h 94"/>
                    <a:gd name="T8" fmla="*/ 27 w 155"/>
                    <a:gd name="T9" fmla="*/ 9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5" h="94">
                      <a:moveTo>
                        <a:pt x="27" y="94"/>
                      </a:moveTo>
                      <a:cubicBezTo>
                        <a:pt x="67" y="77"/>
                        <a:pt x="110" y="68"/>
                        <a:pt x="155" y="66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00" y="2"/>
                        <a:pt x="48" y="14"/>
                        <a:pt x="0" y="35"/>
                      </a:cubicBezTo>
                      <a:lnTo>
                        <a:pt x="27" y="94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0" name="iṩļiḍé">
                  <a:extLst>
                    <a:ext uri="{FF2B5EF4-FFF2-40B4-BE49-F238E27FC236}">
                      <a16:creationId xmlns="" xmlns:a16="http://schemas.microsoft.com/office/drawing/2014/main" id="{331AC658-0B9B-4B8B-A460-128553783DEE}"/>
                    </a:ext>
                  </a:extLst>
                </p:cNvPr>
                <p:cNvSpPr/>
                <p:nvPr/>
              </p:nvSpPr>
              <p:spPr bwMode="auto">
                <a:xfrm>
                  <a:off x="6301194" y="2462831"/>
                  <a:ext cx="279400" cy="233363"/>
                </a:xfrm>
                <a:custGeom>
                  <a:avLst/>
                  <a:gdLst>
                    <a:gd name="T0" fmla="*/ 0 w 157"/>
                    <a:gd name="T1" fmla="*/ 61 h 132"/>
                    <a:gd name="T2" fmla="*/ 111 w 157"/>
                    <a:gd name="T3" fmla="*/ 132 h 132"/>
                    <a:gd name="T4" fmla="*/ 157 w 157"/>
                    <a:gd name="T5" fmla="*/ 85 h 132"/>
                    <a:gd name="T6" fmla="*/ 23 w 157"/>
                    <a:gd name="T7" fmla="*/ 0 h 132"/>
                    <a:gd name="T8" fmla="*/ 0 w 157"/>
                    <a:gd name="T9" fmla="*/ 6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7" h="132">
                      <a:moveTo>
                        <a:pt x="0" y="61"/>
                      </a:moveTo>
                      <a:cubicBezTo>
                        <a:pt x="41" y="78"/>
                        <a:pt x="79" y="102"/>
                        <a:pt x="111" y="132"/>
                      </a:cubicBezTo>
                      <a:cubicBezTo>
                        <a:pt x="157" y="85"/>
                        <a:pt x="157" y="85"/>
                        <a:pt x="157" y="85"/>
                      </a:cubicBezTo>
                      <a:cubicBezTo>
                        <a:pt x="118" y="49"/>
                        <a:pt x="73" y="20"/>
                        <a:pt x="23" y="0"/>
                      </a:cubicBez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1" name="íŝḻiḓè">
                  <a:extLst>
                    <a:ext uri="{FF2B5EF4-FFF2-40B4-BE49-F238E27FC236}">
                      <a16:creationId xmlns="" xmlns:a16="http://schemas.microsoft.com/office/drawing/2014/main" id="{02ECA824-BB43-498E-AA94-7AB4216618C0}"/>
                    </a:ext>
                  </a:extLst>
                </p:cNvPr>
                <p:cNvSpPr/>
                <p:nvPr/>
              </p:nvSpPr>
              <p:spPr bwMode="auto">
                <a:xfrm>
                  <a:off x="6082119" y="2407268"/>
                  <a:ext cx="219075" cy="149225"/>
                </a:xfrm>
                <a:custGeom>
                  <a:avLst/>
                  <a:gdLst>
                    <a:gd name="T0" fmla="*/ 0 w 123"/>
                    <a:gd name="T1" fmla="*/ 66 h 84"/>
                    <a:gd name="T2" fmla="*/ 100 w 123"/>
                    <a:gd name="T3" fmla="*/ 84 h 84"/>
                    <a:gd name="T4" fmla="*/ 123 w 123"/>
                    <a:gd name="T5" fmla="*/ 22 h 84"/>
                    <a:gd name="T6" fmla="*/ 0 w 123"/>
                    <a:gd name="T7" fmla="*/ 0 h 84"/>
                    <a:gd name="T8" fmla="*/ 0 w 123"/>
                    <a:gd name="T9" fmla="*/ 66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84">
                      <a:moveTo>
                        <a:pt x="0" y="66"/>
                      </a:moveTo>
                      <a:cubicBezTo>
                        <a:pt x="35" y="67"/>
                        <a:pt x="69" y="73"/>
                        <a:pt x="100" y="84"/>
                      </a:cubicBezTo>
                      <a:cubicBezTo>
                        <a:pt x="123" y="22"/>
                        <a:pt x="123" y="22"/>
                        <a:pt x="123" y="22"/>
                      </a:cubicBezTo>
                      <a:cubicBezTo>
                        <a:pt x="84" y="9"/>
                        <a:pt x="43" y="2"/>
                        <a:pt x="0" y="0"/>
                      </a:cubicBezTo>
                      <a:lnTo>
                        <a:pt x="0" y="66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2" name="íṣļïdê">
                  <a:extLst>
                    <a:ext uri="{FF2B5EF4-FFF2-40B4-BE49-F238E27FC236}">
                      <a16:creationId xmlns="" xmlns:a16="http://schemas.microsoft.com/office/drawing/2014/main" id="{2CB95926-8851-414E-A8C8-5762B89F03F8}"/>
                    </a:ext>
                  </a:extLst>
                </p:cNvPr>
                <p:cNvSpPr/>
                <p:nvPr/>
              </p:nvSpPr>
              <p:spPr bwMode="auto">
                <a:xfrm>
                  <a:off x="6528206" y="2645393"/>
                  <a:ext cx="209550" cy="230188"/>
                </a:xfrm>
                <a:custGeom>
                  <a:avLst/>
                  <a:gdLst>
                    <a:gd name="T0" fmla="*/ 46 w 118"/>
                    <a:gd name="T1" fmla="*/ 0 h 130"/>
                    <a:gd name="T2" fmla="*/ 0 w 118"/>
                    <a:gd name="T3" fmla="*/ 46 h 130"/>
                    <a:gd name="T4" fmla="*/ 58 w 118"/>
                    <a:gd name="T5" fmla="*/ 130 h 130"/>
                    <a:gd name="T6" fmla="*/ 118 w 118"/>
                    <a:gd name="T7" fmla="*/ 102 h 130"/>
                    <a:gd name="T8" fmla="*/ 46 w 118"/>
                    <a:gd name="T9" fmla="*/ 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130">
                      <a:moveTo>
                        <a:pt x="46" y="0"/>
                      </a:move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23" y="71"/>
                        <a:pt x="43" y="99"/>
                        <a:pt x="58" y="130"/>
                      </a:cubicBezTo>
                      <a:cubicBezTo>
                        <a:pt x="118" y="102"/>
                        <a:pt x="118" y="102"/>
                        <a:pt x="118" y="102"/>
                      </a:cubicBezTo>
                      <a:cubicBezTo>
                        <a:pt x="99" y="65"/>
                        <a:pt x="75" y="30"/>
                        <a:pt x="4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3" name="işļïďé">
                  <a:extLst>
                    <a:ext uri="{FF2B5EF4-FFF2-40B4-BE49-F238E27FC236}">
                      <a16:creationId xmlns="" xmlns:a16="http://schemas.microsoft.com/office/drawing/2014/main" id="{3765CC36-1FA8-4F31-8F68-C905216C7499}"/>
                    </a:ext>
                  </a:extLst>
                </p:cNvPr>
                <p:cNvSpPr/>
                <p:nvPr/>
              </p:nvSpPr>
              <p:spPr bwMode="auto">
                <a:xfrm>
                  <a:off x="5358219" y="2645393"/>
                  <a:ext cx="233363" cy="279400"/>
                </a:xfrm>
                <a:custGeom>
                  <a:avLst/>
                  <a:gdLst>
                    <a:gd name="T0" fmla="*/ 62 w 132"/>
                    <a:gd name="T1" fmla="*/ 157 h 157"/>
                    <a:gd name="T2" fmla="*/ 132 w 132"/>
                    <a:gd name="T3" fmla="*/ 46 h 157"/>
                    <a:gd name="T4" fmla="*/ 86 w 132"/>
                    <a:gd name="T5" fmla="*/ 0 h 157"/>
                    <a:gd name="T6" fmla="*/ 0 w 132"/>
                    <a:gd name="T7" fmla="*/ 134 h 157"/>
                    <a:gd name="T8" fmla="*/ 62 w 132"/>
                    <a:gd name="T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157">
                      <a:moveTo>
                        <a:pt x="62" y="157"/>
                      </a:moveTo>
                      <a:cubicBezTo>
                        <a:pt x="78" y="115"/>
                        <a:pt x="103" y="78"/>
                        <a:pt x="132" y="46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49" y="38"/>
                        <a:pt x="20" y="84"/>
                        <a:pt x="0" y="134"/>
                      </a:cubicBezTo>
                      <a:lnTo>
                        <a:pt x="62" y="157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4" name="ïṣļïḋè">
                  <a:extLst>
                    <a:ext uri="{FF2B5EF4-FFF2-40B4-BE49-F238E27FC236}">
                      <a16:creationId xmlns="" xmlns:a16="http://schemas.microsoft.com/office/drawing/2014/main" id="{DFFE2CC2-072C-4553-B577-8AC2183D1063}"/>
                    </a:ext>
                  </a:extLst>
                </p:cNvPr>
                <p:cNvSpPr/>
                <p:nvPr/>
              </p:nvSpPr>
              <p:spPr bwMode="auto">
                <a:xfrm>
                  <a:off x="5540781" y="2486643"/>
                  <a:ext cx="230188" cy="209550"/>
                </a:xfrm>
                <a:custGeom>
                  <a:avLst/>
                  <a:gdLst>
                    <a:gd name="T0" fmla="*/ 47 w 130"/>
                    <a:gd name="T1" fmla="*/ 118 h 118"/>
                    <a:gd name="T2" fmla="*/ 130 w 130"/>
                    <a:gd name="T3" fmla="*/ 60 h 118"/>
                    <a:gd name="T4" fmla="*/ 103 w 130"/>
                    <a:gd name="T5" fmla="*/ 0 h 118"/>
                    <a:gd name="T6" fmla="*/ 0 w 130"/>
                    <a:gd name="T7" fmla="*/ 71 h 118"/>
                    <a:gd name="T8" fmla="*/ 47 w 130"/>
                    <a:gd name="T9" fmla="*/ 1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0" h="118">
                      <a:moveTo>
                        <a:pt x="47" y="118"/>
                      </a:moveTo>
                      <a:cubicBezTo>
                        <a:pt x="72" y="95"/>
                        <a:pt x="100" y="75"/>
                        <a:pt x="130" y="6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65" y="19"/>
                        <a:pt x="31" y="43"/>
                        <a:pt x="0" y="71"/>
                      </a:cubicBezTo>
                      <a:lnTo>
                        <a:pt x="47" y="118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5" name="í$lîḍe">
                  <a:extLst>
                    <a:ext uri="{FF2B5EF4-FFF2-40B4-BE49-F238E27FC236}">
                      <a16:creationId xmlns="" xmlns:a16="http://schemas.microsoft.com/office/drawing/2014/main" id="{759F5E3F-1948-4D24-8BE0-70334260CB47}"/>
                    </a:ext>
                  </a:extLst>
                </p:cNvPr>
                <p:cNvSpPr/>
                <p:nvPr/>
              </p:nvSpPr>
              <p:spPr bwMode="auto">
                <a:xfrm>
                  <a:off x="5304244" y="2924793"/>
                  <a:ext cx="147638" cy="217488"/>
                </a:xfrm>
                <a:custGeom>
                  <a:avLst/>
                  <a:gdLst>
                    <a:gd name="T0" fmla="*/ 66 w 83"/>
                    <a:gd name="T1" fmla="*/ 123 h 123"/>
                    <a:gd name="T2" fmla="*/ 83 w 83"/>
                    <a:gd name="T3" fmla="*/ 23 h 123"/>
                    <a:gd name="T4" fmla="*/ 22 w 83"/>
                    <a:gd name="T5" fmla="*/ 0 h 123"/>
                    <a:gd name="T6" fmla="*/ 0 w 83"/>
                    <a:gd name="T7" fmla="*/ 123 h 123"/>
                    <a:gd name="T8" fmla="*/ 66 w 83"/>
                    <a:gd name="T9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123">
                      <a:moveTo>
                        <a:pt x="66" y="123"/>
                      </a:moveTo>
                      <a:cubicBezTo>
                        <a:pt x="67" y="88"/>
                        <a:pt x="73" y="54"/>
                        <a:pt x="83" y="23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9" y="39"/>
                        <a:pt x="1" y="80"/>
                        <a:pt x="0" y="123"/>
                      </a:cubicBezTo>
                      <a:lnTo>
                        <a:pt x="66" y="123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6" name="í$lïḋê">
                  <a:extLst>
                    <a:ext uri="{FF2B5EF4-FFF2-40B4-BE49-F238E27FC236}">
                      <a16:creationId xmlns="" xmlns:a16="http://schemas.microsoft.com/office/drawing/2014/main" id="{B7B818FC-4571-414E-9DEF-930A00E8075E}"/>
                    </a:ext>
                  </a:extLst>
                </p:cNvPr>
                <p:cNvSpPr/>
                <p:nvPr/>
              </p:nvSpPr>
              <p:spPr bwMode="auto">
                <a:xfrm>
                  <a:off x="5304244" y="3186731"/>
                  <a:ext cx="166688" cy="276225"/>
                </a:xfrm>
                <a:custGeom>
                  <a:avLst/>
                  <a:gdLst>
                    <a:gd name="T0" fmla="*/ 0 w 94"/>
                    <a:gd name="T1" fmla="*/ 0 h 155"/>
                    <a:gd name="T2" fmla="*/ 34 w 94"/>
                    <a:gd name="T3" fmla="*/ 155 h 155"/>
                    <a:gd name="T4" fmla="*/ 94 w 94"/>
                    <a:gd name="T5" fmla="*/ 127 h 155"/>
                    <a:gd name="T6" fmla="*/ 66 w 94"/>
                    <a:gd name="T7" fmla="*/ 0 h 155"/>
                    <a:gd name="T8" fmla="*/ 0 w 94"/>
                    <a:gd name="T9" fmla="*/ 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55">
                      <a:moveTo>
                        <a:pt x="0" y="0"/>
                      </a:moveTo>
                      <a:cubicBezTo>
                        <a:pt x="1" y="55"/>
                        <a:pt x="13" y="107"/>
                        <a:pt x="34" y="155"/>
                      </a:cubicBezTo>
                      <a:cubicBezTo>
                        <a:pt x="94" y="127"/>
                        <a:pt x="94" y="127"/>
                        <a:pt x="94" y="127"/>
                      </a:cubicBezTo>
                      <a:cubicBezTo>
                        <a:pt x="77" y="88"/>
                        <a:pt x="67" y="45"/>
                        <a:pt x="6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7" name="išḻïdê">
                  <a:extLst>
                    <a:ext uri="{FF2B5EF4-FFF2-40B4-BE49-F238E27FC236}">
                      <a16:creationId xmlns="" xmlns:a16="http://schemas.microsoft.com/office/drawing/2014/main" id="{6C51AAA8-0407-4824-A95C-50687FA50A99}"/>
                    </a:ext>
                  </a:extLst>
                </p:cNvPr>
                <p:cNvSpPr/>
                <p:nvPr/>
              </p:nvSpPr>
              <p:spPr bwMode="auto">
                <a:xfrm>
                  <a:off x="6650444" y="2866056"/>
                  <a:ext cx="165100" cy="276225"/>
                </a:xfrm>
                <a:custGeom>
                  <a:avLst/>
                  <a:gdLst>
                    <a:gd name="T0" fmla="*/ 93 w 93"/>
                    <a:gd name="T1" fmla="*/ 156 h 156"/>
                    <a:gd name="T2" fmla="*/ 59 w 93"/>
                    <a:gd name="T3" fmla="*/ 0 h 156"/>
                    <a:gd name="T4" fmla="*/ 0 w 93"/>
                    <a:gd name="T5" fmla="*/ 28 h 156"/>
                    <a:gd name="T6" fmla="*/ 28 w 93"/>
                    <a:gd name="T7" fmla="*/ 156 h 156"/>
                    <a:gd name="T8" fmla="*/ 93 w 93"/>
                    <a:gd name="T9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156">
                      <a:moveTo>
                        <a:pt x="93" y="156"/>
                      </a:moveTo>
                      <a:cubicBezTo>
                        <a:pt x="92" y="101"/>
                        <a:pt x="80" y="48"/>
                        <a:pt x="59" y="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6" y="68"/>
                        <a:pt x="26" y="111"/>
                        <a:pt x="28" y="156"/>
                      </a:cubicBezTo>
                      <a:lnTo>
                        <a:pt x="93" y="15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8" name="iṥlîďé">
                  <a:extLst>
                    <a:ext uri="{FF2B5EF4-FFF2-40B4-BE49-F238E27FC236}">
                      <a16:creationId xmlns="" xmlns:a16="http://schemas.microsoft.com/office/drawing/2014/main" id="{B94DF624-2047-498A-88A8-BE058F473A63}"/>
                    </a:ext>
                  </a:extLst>
                </p:cNvPr>
                <p:cNvSpPr/>
                <p:nvPr/>
              </p:nvSpPr>
              <p:spPr bwMode="auto">
                <a:xfrm>
                  <a:off x="6667906" y="3186731"/>
                  <a:ext cx="147638" cy="217488"/>
                </a:xfrm>
                <a:custGeom>
                  <a:avLst/>
                  <a:gdLst>
                    <a:gd name="T0" fmla="*/ 18 w 83"/>
                    <a:gd name="T1" fmla="*/ 0 h 122"/>
                    <a:gd name="T2" fmla="*/ 0 w 83"/>
                    <a:gd name="T3" fmla="*/ 100 h 122"/>
                    <a:gd name="T4" fmla="*/ 62 w 83"/>
                    <a:gd name="T5" fmla="*/ 122 h 122"/>
                    <a:gd name="T6" fmla="*/ 83 w 83"/>
                    <a:gd name="T7" fmla="*/ 0 h 122"/>
                    <a:gd name="T8" fmla="*/ 18 w 83"/>
                    <a:gd name="T9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122">
                      <a:moveTo>
                        <a:pt x="18" y="0"/>
                      </a:moveTo>
                      <a:cubicBezTo>
                        <a:pt x="17" y="34"/>
                        <a:pt x="10" y="68"/>
                        <a:pt x="0" y="100"/>
                      </a:cubicBezTo>
                      <a:cubicBezTo>
                        <a:pt x="62" y="122"/>
                        <a:pt x="62" y="122"/>
                        <a:pt x="62" y="122"/>
                      </a:cubicBezTo>
                      <a:cubicBezTo>
                        <a:pt x="75" y="84"/>
                        <a:pt x="82" y="42"/>
                        <a:pt x="83" y="0"/>
                      </a:cubicBez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34" name="í$ḻíḍé">
                <a:extLst>
                  <a:ext uri="{FF2B5EF4-FFF2-40B4-BE49-F238E27FC236}">
                    <a16:creationId xmlns="" xmlns:a16="http://schemas.microsoft.com/office/drawing/2014/main" id="{FDDBD1F8-3E21-47EB-AFA3-1BFDFD6A992E}"/>
                  </a:ext>
                </a:extLst>
              </p:cNvPr>
              <p:cNvGrpSpPr/>
              <p:nvPr/>
            </p:nvGrpSpPr>
            <p:grpSpPr>
              <a:xfrm rot="19645638">
                <a:off x="5772966" y="2567557"/>
                <a:ext cx="646113" cy="661988"/>
                <a:chOff x="2724150" y="2305051"/>
                <a:chExt cx="646113" cy="661988"/>
              </a:xfrm>
              <a:solidFill>
                <a:schemeClr val="tx2"/>
              </a:solidFill>
            </p:grpSpPr>
            <p:sp>
              <p:nvSpPr>
                <p:cNvPr id="37" name="ïśļïḋê">
                  <a:extLst>
                    <a:ext uri="{FF2B5EF4-FFF2-40B4-BE49-F238E27FC236}">
                      <a16:creationId xmlns="" xmlns:a16="http://schemas.microsoft.com/office/drawing/2014/main" id="{A5F4EB0D-B72E-435C-9C7C-D5B6D51A7D7B}"/>
                    </a:ext>
                  </a:extLst>
                </p:cNvPr>
                <p:cNvSpPr/>
                <p:nvPr/>
              </p:nvSpPr>
              <p:spPr bwMode="auto">
                <a:xfrm>
                  <a:off x="2724150" y="2644776"/>
                  <a:ext cx="325438" cy="322263"/>
                </a:xfrm>
                <a:custGeom>
                  <a:avLst/>
                  <a:gdLst>
                    <a:gd name="T0" fmla="*/ 180 w 183"/>
                    <a:gd name="T1" fmla="*/ 76 h 182"/>
                    <a:gd name="T2" fmla="*/ 157 w 183"/>
                    <a:gd name="T3" fmla="*/ 147 h 182"/>
                    <a:gd name="T4" fmla="*/ 35 w 183"/>
                    <a:gd name="T5" fmla="*/ 150 h 182"/>
                    <a:gd name="T6" fmla="*/ 33 w 183"/>
                    <a:gd name="T7" fmla="*/ 28 h 182"/>
                    <a:gd name="T8" fmla="*/ 103 w 183"/>
                    <a:gd name="T9" fmla="*/ 3 h 182"/>
                    <a:gd name="T10" fmla="*/ 61 w 183"/>
                    <a:gd name="T11" fmla="*/ 39 h 182"/>
                    <a:gd name="T12" fmla="*/ 39 w 183"/>
                    <a:gd name="T13" fmla="*/ 92 h 182"/>
                    <a:gd name="T14" fmla="*/ 56 w 183"/>
                    <a:gd name="T15" fmla="*/ 128 h 182"/>
                    <a:gd name="T16" fmla="*/ 94 w 183"/>
                    <a:gd name="T17" fmla="*/ 143 h 182"/>
                    <a:gd name="T18" fmla="*/ 145 w 183"/>
                    <a:gd name="T19" fmla="*/ 120 h 182"/>
                    <a:gd name="T20" fmla="*/ 180 w 183"/>
                    <a:gd name="T21" fmla="*/ 76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3" h="182">
                      <a:moveTo>
                        <a:pt x="180" y="76"/>
                      </a:moveTo>
                      <a:cubicBezTo>
                        <a:pt x="183" y="101"/>
                        <a:pt x="175" y="128"/>
                        <a:pt x="157" y="147"/>
                      </a:cubicBezTo>
                      <a:cubicBezTo>
                        <a:pt x="124" y="181"/>
                        <a:pt x="69" y="182"/>
                        <a:pt x="35" y="150"/>
                      </a:cubicBezTo>
                      <a:cubicBezTo>
                        <a:pt x="1" y="117"/>
                        <a:pt x="0" y="62"/>
                        <a:pt x="33" y="28"/>
                      </a:cubicBezTo>
                      <a:cubicBezTo>
                        <a:pt x="52" y="9"/>
                        <a:pt x="78" y="0"/>
                        <a:pt x="103" y="3"/>
                      </a:cubicBezTo>
                      <a:cubicBezTo>
                        <a:pt x="61" y="39"/>
                        <a:pt x="61" y="39"/>
                        <a:pt x="61" y="39"/>
                      </a:cubicBezTo>
                      <a:cubicBezTo>
                        <a:pt x="42" y="55"/>
                        <a:pt x="37" y="74"/>
                        <a:pt x="39" y="92"/>
                      </a:cubicBezTo>
                      <a:cubicBezTo>
                        <a:pt x="40" y="105"/>
                        <a:pt x="46" y="118"/>
                        <a:pt x="56" y="128"/>
                      </a:cubicBezTo>
                      <a:cubicBezTo>
                        <a:pt x="67" y="138"/>
                        <a:pt x="80" y="143"/>
                        <a:pt x="94" y="143"/>
                      </a:cubicBezTo>
                      <a:cubicBezTo>
                        <a:pt x="111" y="145"/>
                        <a:pt x="130" y="139"/>
                        <a:pt x="145" y="120"/>
                      </a:cubicBezTo>
                      <a:cubicBezTo>
                        <a:pt x="180" y="76"/>
                        <a:pt x="180" y="76"/>
                        <a:pt x="180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8" name="iṡľîḑé">
                  <a:extLst>
                    <a:ext uri="{FF2B5EF4-FFF2-40B4-BE49-F238E27FC236}">
                      <a16:creationId xmlns="" xmlns:a16="http://schemas.microsoft.com/office/drawing/2014/main" id="{83302CAD-A65E-4A04-9A7C-EE4574934D99}"/>
                    </a:ext>
                  </a:extLst>
                </p:cNvPr>
                <p:cNvSpPr/>
                <p:nvPr/>
              </p:nvSpPr>
              <p:spPr bwMode="auto">
                <a:xfrm>
                  <a:off x="2765425" y="2305051"/>
                  <a:ext cx="604838" cy="620713"/>
                </a:xfrm>
                <a:custGeom>
                  <a:avLst/>
                  <a:gdLst>
                    <a:gd name="T0" fmla="*/ 341 w 341"/>
                    <a:gd name="T1" fmla="*/ 11 h 350"/>
                    <a:gd name="T2" fmla="*/ 247 w 341"/>
                    <a:gd name="T3" fmla="*/ 128 h 350"/>
                    <a:gd name="T4" fmla="*/ 109 w 341"/>
                    <a:gd name="T5" fmla="*/ 300 h 350"/>
                    <a:gd name="T6" fmla="*/ 49 w 341"/>
                    <a:gd name="T7" fmla="*/ 242 h 350"/>
                    <a:gd name="T8" fmla="*/ 216 w 341"/>
                    <a:gd name="T9" fmla="*/ 99 h 350"/>
                    <a:gd name="T10" fmla="*/ 330 w 341"/>
                    <a:gd name="T11" fmla="*/ 0 h 350"/>
                    <a:gd name="T12" fmla="*/ 341 w 341"/>
                    <a:gd name="T13" fmla="*/ 11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1" h="350">
                      <a:moveTo>
                        <a:pt x="341" y="11"/>
                      </a:moveTo>
                      <a:cubicBezTo>
                        <a:pt x="247" y="128"/>
                        <a:pt x="247" y="128"/>
                        <a:pt x="247" y="128"/>
                      </a:cubicBezTo>
                      <a:cubicBezTo>
                        <a:pt x="109" y="300"/>
                        <a:pt x="109" y="300"/>
                        <a:pt x="109" y="300"/>
                      </a:cubicBezTo>
                      <a:cubicBezTo>
                        <a:pt x="70" y="350"/>
                        <a:pt x="0" y="284"/>
                        <a:pt x="49" y="242"/>
                      </a:cubicBezTo>
                      <a:cubicBezTo>
                        <a:pt x="216" y="99"/>
                        <a:pt x="216" y="99"/>
                        <a:pt x="216" y="99"/>
                      </a:cubicBezTo>
                      <a:cubicBezTo>
                        <a:pt x="330" y="0"/>
                        <a:pt x="330" y="0"/>
                        <a:pt x="330" y="0"/>
                      </a:cubicBezTo>
                      <a:cubicBezTo>
                        <a:pt x="341" y="11"/>
                        <a:pt x="341" y="11"/>
                        <a:pt x="34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35" name="išlíḍê">
                <a:extLst>
                  <a:ext uri="{FF2B5EF4-FFF2-40B4-BE49-F238E27FC236}">
                    <a16:creationId xmlns="" xmlns:a16="http://schemas.microsoft.com/office/drawing/2014/main" id="{0C035330-1482-44E0-9F65-EE47F0823643}"/>
                  </a:ext>
                </a:extLst>
              </p:cNvPr>
              <p:cNvSpPr/>
              <p:nvPr/>
            </p:nvSpPr>
            <p:spPr bwMode="auto">
              <a:xfrm>
                <a:off x="5096281" y="2212006"/>
                <a:ext cx="1909763" cy="1909763"/>
              </a:xfrm>
              <a:custGeom>
                <a:avLst/>
                <a:gdLst>
                  <a:gd name="T0" fmla="*/ 538 w 1075"/>
                  <a:gd name="T1" fmla="*/ 0 h 1075"/>
                  <a:gd name="T2" fmla="*/ 0 w 1075"/>
                  <a:gd name="T3" fmla="*/ 538 h 1075"/>
                  <a:gd name="T4" fmla="*/ 538 w 1075"/>
                  <a:gd name="T5" fmla="*/ 1075 h 1075"/>
                  <a:gd name="T6" fmla="*/ 1075 w 1075"/>
                  <a:gd name="T7" fmla="*/ 538 h 1075"/>
                  <a:gd name="T8" fmla="*/ 538 w 1075"/>
                  <a:gd name="T9" fmla="*/ 0 h 1075"/>
                  <a:gd name="T10" fmla="*/ 715 w 1075"/>
                  <a:gd name="T11" fmla="*/ 882 h 1075"/>
                  <a:gd name="T12" fmla="*/ 676 w 1075"/>
                  <a:gd name="T13" fmla="*/ 922 h 1075"/>
                  <a:gd name="T14" fmla="*/ 400 w 1075"/>
                  <a:gd name="T15" fmla="*/ 922 h 1075"/>
                  <a:gd name="T16" fmla="*/ 360 w 1075"/>
                  <a:gd name="T17" fmla="*/ 882 h 1075"/>
                  <a:gd name="T18" fmla="*/ 360 w 1075"/>
                  <a:gd name="T19" fmla="*/ 787 h 1075"/>
                  <a:gd name="T20" fmla="*/ 400 w 1075"/>
                  <a:gd name="T21" fmla="*/ 748 h 1075"/>
                  <a:gd name="T22" fmla="*/ 676 w 1075"/>
                  <a:gd name="T23" fmla="*/ 748 h 1075"/>
                  <a:gd name="T24" fmla="*/ 715 w 1075"/>
                  <a:gd name="T25" fmla="*/ 787 h 1075"/>
                  <a:gd name="T26" fmla="*/ 715 w 1075"/>
                  <a:gd name="T27" fmla="*/ 882 h 1075"/>
                  <a:gd name="T28" fmla="*/ 829 w 1075"/>
                  <a:gd name="T29" fmla="*/ 887 h 1075"/>
                  <a:gd name="T30" fmla="*/ 761 w 1075"/>
                  <a:gd name="T31" fmla="*/ 719 h 1075"/>
                  <a:gd name="T32" fmla="*/ 737 w 1075"/>
                  <a:gd name="T33" fmla="*/ 696 h 1075"/>
                  <a:gd name="T34" fmla="*/ 346 w 1075"/>
                  <a:gd name="T35" fmla="*/ 696 h 1075"/>
                  <a:gd name="T36" fmla="*/ 323 w 1075"/>
                  <a:gd name="T37" fmla="*/ 719 h 1075"/>
                  <a:gd name="T38" fmla="*/ 253 w 1075"/>
                  <a:gd name="T39" fmla="*/ 892 h 1075"/>
                  <a:gd name="T40" fmla="*/ 83 w 1075"/>
                  <a:gd name="T41" fmla="*/ 538 h 1075"/>
                  <a:gd name="T42" fmla="*/ 538 w 1075"/>
                  <a:gd name="T43" fmla="*/ 83 h 1075"/>
                  <a:gd name="T44" fmla="*/ 993 w 1075"/>
                  <a:gd name="T45" fmla="*/ 538 h 1075"/>
                  <a:gd name="T46" fmla="*/ 829 w 1075"/>
                  <a:gd name="T47" fmla="*/ 887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75" h="1075">
                    <a:moveTo>
                      <a:pt x="538" y="0"/>
                    </a:moveTo>
                    <a:cubicBezTo>
                      <a:pt x="241" y="0"/>
                      <a:pt x="0" y="241"/>
                      <a:pt x="0" y="538"/>
                    </a:cubicBezTo>
                    <a:cubicBezTo>
                      <a:pt x="0" y="835"/>
                      <a:pt x="241" y="1075"/>
                      <a:pt x="538" y="1075"/>
                    </a:cubicBezTo>
                    <a:cubicBezTo>
                      <a:pt x="835" y="1075"/>
                      <a:pt x="1075" y="835"/>
                      <a:pt x="1075" y="538"/>
                    </a:cubicBezTo>
                    <a:cubicBezTo>
                      <a:pt x="1075" y="241"/>
                      <a:pt x="835" y="0"/>
                      <a:pt x="538" y="0"/>
                    </a:cubicBezTo>
                    <a:close/>
                    <a:moveTo>
                      <a:pt x="715" y="882"/>
                    </a:moveTo>
                    <a:cubicBezTo>
                      <a:pt x="715" y="904"/>
                      <a:pt x="698" y="922"/>
                      <a:pt x="676" y="922"/>
                    </a:cubicBezTo>
                    <a:cubicBezTo>
                      <a:pt x="400" y="922"/>
                      <a:pt x="400" y="922"/>
                      <a:pt x="400" y="922"/>
                    </a:cubicBezTo>
                    <a:cubicBezTo>
                      <a:pt x="378" y="922"/>
                      <a:pt x="360" y="904"/>
                      <a:pt x="360" y="882"/>
                    </a:cubicBezTo>
                    <a:cubicBezTo>
                      <a:pt x="360" y="787"/>
                      <a:pt x="360" y="787"/>
                      <a:pt x="360" y="787"/>
                    </a:cubicBezTo>
                    <a:cubicBezTo>
                      <a:pt x="360" y="765"/>
                      <a:pt x="378" y="748"/>
                      <a:pt x="400" y="748"/>
                    </a:cubicBezTo>
                    <a:cubicBezTo>
                      <a:pt x="676" y="748"/>
                      <a:pt x="676" y="748"/>
                      <a:pt x="676" y="748"/>
                    </a:cubicBezTo>
                    <a:cubicBezTo>
                      <a:pt x="698" y="748"/>
                      <a:pt x="715" y="765"/>
                      <a:pt x="715" y="787"/>
                    </a:cubicBezTo>
                    <a:lnTo>
                      <a:pt x="715" y="882"/>
                    </a:lnTo>
                    <a:close/>
                    <a:moveTo>
                      <a:pt x="829" y="887"/>
                    </a:moveTo>
                    <a:cubicBezTo>
                      <a:pt x="761" y="719"/>
                      <a:pt x="761" y="719"/>
                      <a:pt x="761" y="719"/>
                    </a:cubicBezTo>
                    <a:cubicBezTo>
                      <a:pt x="756" y="707"/>
                      <a:pt x="750" y="696"/>
                      <a:pt x="737" y="696"/>
                    </a:cubicBezTo>
                    <a:cubicBezTo>
                      <a:pt x="346" y="696"/>
                      <a:pt x="346" y="696"/>
                      <a:pt x="346" y="696"/>
                    </a:cubicBezTo>
                    <a:cubicBezTo>
                      <a:pt x="333" y="696"/>
                      <a:pt x="328" y="707"/>
                      <a:pt x="323" y="719"/>
                    </a:cubicBezTo>
                    <a:cubicBezTo>
                      <a:pt x="253" y="892"/>
                      <a:pt x="253" y="892"/>
                      <a:pt x="253" y="892"/>
                    </a:cubicBezTo>
                    <a:cubicBezTo>
                      <a:pt x="149" y="809"/>
                      <a:pt x="83" y="681"/>
                      <a:pt x="83" y="538"/>
                    </a:cubicBezTo>
                    <a:cubicBezTo>
                      <a:pt x="83" y="287"/>
                      <a:pt x="287" y="83"/>
                      <a:pt x="538" y="83"/>
                    </a:cubicBezTo>
                    <a:cubicBezTo>
                      <a:pt x="789" y="83"/>
                      <a:pt x="993" y="287"/>
                      <a:pt x="993" y="538"/>
                    </a:cubicBezTo>
                    <a:cubicBezTo>
                      <a:pt x="993" y="678"/>
                      <a:pt x="929" y="804"/>
                      <a:pt x="829" y="88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6" name="í$ļïḑe">
                <a:extLst>
                  <a:ext uri="{FF2B5EF4-FFF2-40B4-BE49-F238E27FC236}">
                    <a16:creationId xmlns="" xmlns:a16="http://schemas.microsoft.com/office/drawing/2014/main" id="{975836C4-529E-46CB-BB98-3A0702DD7AA3}"/>
                  </a:ext>
                </a:extLst>
              </p:cNvPr>
              <p:cNvSpPr txBox="1"/>
              <p:nvPr/>
            </p:nvSpPr>
            <p:spPr>
              <a:xfrm>
                <a:off x="5677627" y="3512635"/>
                <a:ext cx="767778" cy="346002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 lnSpcReduction="10000"/>
              </a:bodyPr>
              <a:lstStyle/>
              <a:p>
                <a:pPr algn="ctr"/>
                <a:r>
                  <a:rPr lang="id-ID" sz="1200" b="1" dirty="0"/>
                  <a:t>$</a:t>
                </a:r>
                <a:r>
                  <a:rPr lang="en-US" sz="1200" b="1" dirty="0"/>
                  <a:t>80</a:t>
                </a:r>
                <a:r>
                  <a:rPr lang="id-ID" sz="1200" b="1" dirty="0"/>
                  <a:t>M</a:t>
                </a:r>
              </a:p>
            </p:txBody>
          </p:sp>
        </p:grpSp>
        <p:grpSp>
          <p:nvGrpSpPr>
            <p:cNvPr id="30" name="ïṩḻïdê">
              <a:extLst>
                <a:ext uri="{FF2B5EF4-FFF2-40B4-BE49-F238E27FC236}">
                  <a16:creationId xmlns="" xmlns:a16="http://schemas.microsoft.com/office/drawing/2014/main" id="{559C478C-19D8-4DD6-826C-CAEA6FC9F5AA}"/>
                </a:ext>
              </a:extLst>
            </p:cNvPr>
            <p:cNvGrpSpPr/>
            <p:nvPr/>
          </p:nvGrpSpPr>
          <p:grpSpPr>
            <a:xfrm>
              <a:off x="4211621" y="4274104"/>
              <a:ext cx="3768756" cy="2164215"/>
              <a:chOff x="1121264" y="4274104"/>
              <a:chExt cx="3102245" cy="2164215"/>
            </a:xfrm>
          </p:grpSpPr>
          <p:sp>
            <p:nvSpPr>
              <p:cNvPr id="31" name="ïSľîḓé">
                <a:extLst>
                  <a:ext uri="{FF2B5EF4-FFF2-40B4-BE49-F238E27FC236}">
                    <a16:creationId xmlns="" xmlns:a16="http://schemas.microsoft.com/office/drawing/2014/main" id="{1BBD8015-853F-443A-A606-95BD64D3B113}"/>
                  </a:ext>
                </a:extLst>
              </p:cNvPr>
              <p:cNvSpPr/>
              <p:nvPr/>
            </p:nvSpPr>
            <p:spPr bwMode="auto">
              <a:xfrm>
                <a:off x="1121264" y="4710975"/>
                <a:ext cx="3102245" cy="1727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@</a:t>
                </a: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app.route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('/test', methods=['POST', 'GET'])</a:t>
                </a:r>
              </a:p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def test():</a:t>
                </a:r>
              </a:p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dict1 = </a:t>
                </a: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request.get_json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</a:t>
                </a:r>
              </a:p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response = </a:t>
                </a: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jsonify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(dict1)</a:t>
                </a:r>
              </a:p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return response</a:t>
                </a:r>
              </a:p>
            </p:txBody>
          </p:sp>
          <p:sp>
            <p:nvSpPr>
              <p:cNvPr id="32" name="iŝlîḓe">
                <a:extLst>
                  <a:ext uri="{FF2B5EF4-FFF2-40B4-BE49-F238E27FC236}">
                    <a16:creationId xmlns="" xmlns:a16="http://schemas.microsoft.com/office/drawing/2014/main" id="{5F69B8D8-3E87-4966-95D3-B3011545B0CA}"/>
                  </a:ext>
                </a:extLst>
              </p:cNvPr>
              <p:cNvSpPr txBox="1"/>
              <p:nvPr/>
            </p:nvSpPr>
            <p:spPr bwMode="auto">
              <a:xfrm>
                <a:off x="1445574" y="4274104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3600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 hangingPunct="0"/>
                <a:r>
                  <a:rPr lang="zh-CN" altLang="en-US" dirty="0">
                    <a:solidFill>
                      <a:srgbClr val="C9394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编写一个</a:t>
                </a:r>
                <a:r>
                  <a:rPr lang="en-US" altLang="zh-CN" dirty="0">
                    <a:solidFill>
                      <a:srgbClr val="C9394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MOCK</a:t>
                </a:r>
                <a:r>
                  <a:rPr lang="zh-CN" altLang="en-US" dirty="0">
                    <a:solidFill>
                      <a:srgbClr val="C9394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接口</a:t>
                </a:r>
              </a:p>
            </p:txBody>
          </p:sp>
        </p:grpSp>
      </p:grpSp>
      <p:grpSp>
        <p:nvGrpSpPr>
          <p:cNvPr id="6" name="íṥḻîḓe">
            <a:extLst>
              <a:ext uri="{FF2B5EF4-FFF2-40B4-BE49-F238E27FC236}">
                <a16:creationId xmlns="" xmlns:a16="http://schemas.microsoft.com/office/drawing/2014/main" id="{306B5860-AD07-4175-B5CB-D1D1522D6666}"/>
              </a:ext>
            </a:extLst>
          </p:cNvPr>
          <p:cNvGrpSpPr/>
          <p:nvPr/>
        </p:nvGrpSpPr>
        <p:grpSpPr>
          <a:xfrm>
            <a:off x="6326999" y="1425229"/>
            <a:ext cx="2549522" cy="3034037"/>
            <a:chOff x="7862857" y="2200551"/>
            <a:chExt cx="3399363" cy="4045382"/>
          </a:xfrm>
        </p:grpSpPr>
        <p:grpSp>
          <p:nvGrpSpPr>
            <p:cNvPr id="9" name="is1iḓè">
              <a:extLst>
                <a:ext uri="{FF2B5EF4-FFF2-40B4-BE49-F238E27FC236}">
                  <a16:creationId xmlns="" xmlns:a16="http://schemas.microsoft.com/office/drawing/2014/main" id="{02EBA7E3-5731-4201-A6DA-25C7E34CAF26}"/>
                </a:ext>
              </a:extLst>
            </p:cNvPr>
            <p:cNvGrpSpPr/>
            <p:nvPr/>
          </p:nvGrpSpPr>
          <p:grpSpPr>
            <a:xfrm>
              <a:off x="8188464" y="2200551"/>
              <a:ext cx="1909763" cy="1909763"/>
              <a:chOff x="8178951" y="2200551"/>
              <a:chExt cx="1909763" cy="1909763"/>
            </a:xfrm>
          </p:grpSpPr>
          <p:grpSp>
            <p:nvGrpSpPr>
              <p:cNvPr id="13" name="îṥľîḍê">
                <a:extLst>
                  <a:ext uri="{FF2B5EF4-FFF2-40B4-BE49-F238E27FC236}">
                    <a16:creationId xmlns="" xmlns:a16="http://schemas.microsoft.com/office/drawing/2014/main" id="{6F359766-1055-433C-BADB-37658462323C}"/>
                  </a:ext>
                </a:extLst>
              </p:cNvPr>
              <p:cNvGrpSpPr/>
              <p:nvPr/>
            </p:nvGrpSpPr>
            <p:grpSpPr>
              <a:xfrm>
                <a:off x="8386914" y="2395813"/>
                <a:ext cx="1511300" cy="1055688"/>
                <a:chOff x="8386914" y="2395813"/>
                <a:chExt cx="1511300" cy="1055688"/>
              </a:xfrm>
            </p:grpSpPr>
            <p:sp>
              <p:nvSpPr>
                <p:cNvPr id="19" name="îṣ1îḓê">
                  <a:extLst>
                    <a:ext uri="{FF2B5EF4-FFF2-40B4-BE49-F238E27FC236}">
                      <a16:creationId xmlns="" xmlns:a16="http://schemas.microsoft.com/office/drawing/2014/main" id="{ADCBC823-DE20-44B5-8E6F-A226E4C6F469}"/>
                    </a:ext>
                  </a:extLst>
                </p:cNvPr>
                <p:cNvSpPr/>
                <p:nvPr/>
              </p:nvSpPr>
              <p:spPr bwMode="auto">
                <a:xfrm>
                  <a:off x="8845701" y="2395813"/>
                  <a:ext cx="274638" cy="166688"/>
                </a:xfrm>
                <a:custGeom>
                  <a:avLst/>
                  <a:gdLst>
                    <a:gd name="T0" fmla="*/ 27 w 155"/>
                    <a:gd name="T1" fmla="*/ 94 h 94"/>
                    <a:gd name="T2" fmla="*/ 155 w 155"/>
                    <a:gd name="T3" fmla="*/ 66 h 94"/>
                    <a:gd name="T4" fmla="*/ 155 w 155"/>
                    <a:gd name="T5" fmla="*/ 0 h 94"/>
                    <a:gd name="T6" fmla="*/ 0 w 155"/>
                    <a:gd name="T7" fmla="*/ 35 h 94"/>
                    <a:gd name="T8" fmla="*/ 27 w 155"/>
                    <a:gd name="T9" fmla="*/ 9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5" h="94">
                      <a:moveTo>
                        <a:pt x="27" y="94"/>
                      </a:moveTo>
                      <a:cubicBezTo>
                        <a:pt x="67" y="77"/>
                        <a:pt x="110" y="68"/>
                        <a:pt x="155" y="66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00" y="2"/>
                        <a:pt x="48" y="14"/>
                        <a:pt x="0" y="35"/>
                      </a:cubicBezTo>
                      <a:lnTo>
                        <a:pt x="27" y="94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0" name="íṩlíďe">
                  <a:extLst>
                    <a:ext uri="{FF2B5EF4-FFF2-40B4-BE49-F238E27FC236}">
                      <a16:creationId xmlns="" xmlns:a16="http://schemas.microsoft.com/office/drawing/2014/main" id="{362FCC71-7F56-4D84-AF27-62709B5967E8}"/>
                    </a:ext>
                  </a:extLst>
                </p:cNvPr>
                <p:cNvSpPr/>
                <p:nvPr/>
              </p:nvSpPr>
              <p:spPr bwMode="auto">
                <a:xfrm>
                  <a:off x="9383864" y="2451376"/>
                  <a:ext cx="279400" cy="233363"/>
                </a:xfrm>
                <a:custGeom>
                  <a:avLst/>
                  <a:gdLst>
                    <a:gd name="T0" fmla="*/ 0 w 157"/>
                    <a:gd name="T1" fmla="*/ 61 h 132"/>
                    <a:gd name="T2" fmla="*/ 111 w 157"/>
                    <a:gd name="T3" fmla="*/ 132 h 132"/>
                    <a:gd name="T4" fmla="*/ 157 w 157"/>
                    <a:gd name="T5" fmla="*/ 85 h 132"/>
                    <a:gd name="T6" fmla="*/ 23 w 157"/>
                    <a:gd name="T7" fmla="*/ 0 h 132"/>
                    <a:gd name="T8" fmla="*/ 0 w 157"/>
                    <a:gd name="T9" fmla="*/ 6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7" h="132">
                      <a:moveTo>
                        <a:pt x="0" y="61"/>
                      </a:moveTo>
                      <a:cubicBezTo>
                        <a:pt x="41" y="78"/>
                        <a:pt x="79" y="102"/>
                        <a:pt x="111" y="132"/>
                      </a:cubicBezTo>
                      <a:cubicBezTo>
                        <a:pt x="157" y="85"/>
                        <a:pt x="157" y="85"/>
                        <a:pt x="157" y="85"/>
                      </a:cubicBezTo>
                      <a:cubicBezTo>
                        <a:pt x="118" y="49"/>
                        <a:pt x="73" y="20"/>
                        <a:pt x="23" y="0"/>
                      </a:cubicBez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1" name="îŝlíḋé">
                  <a:extLst>
                    <a:ext uri="{FF2B5EF4-FFF2-40B4-BE49-F238E27FC236}">
                      <a16:creationId xmlns="" xmlns:a16="http://schemas.microsoft.com/office/drawing/2014/main" id="{E9AB93DD-4C32-426C-84D1-490E467F7D6D}"/>
                    </a:ext>
                  </a:extLst>
                </p:cNvPr>
                <p:cNvSpPr/>
                <p:nvPr/>
              </p:nvSpPr>
              <p:spPr bwMode="auto">
                <a:xfrm>
                  <a:off x="9164789" y="2395813"/>
                  <a:ext cx="219075" cy="149225"/>
                </a:xfrm>
                <a:custGeom>
                  <a:avLst/>
                  <a:gdLst>
                    <a:gd name="T0" fmla="*/ 0 w 123"/>
                    <a:gd name="T1" fmla="*/ 66 h 84"/>
                    <a:gd name="T2" fmla="*/ 100 w 123"/>
                    <a:gd name="T3" fmla="*/ 84 h 84"/>
                    <a:gd name="T4" fmla="*/ 123 w 123"/>
                    <a:gd name="T5" fmla="*/ 22 h 84"/>
                    <a:gd name="T6" fmla="*/ 0 w 123"/>
                    <a:gd name="T7" fmla="*/ 0 h 84"/>
                    <a:gd name="T8" fmla="*/ 0 w 123"/>
                    <a:gd name="T9" fmla="*/ 66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84">
                      <a:moveTo>
                        <a:pt x="0" y="66"/>
                      </a:moveTo>
                      <a:cubicBezTo>
                        <a:pt x="35" y="67"/>
                        <a:pt x="69" y="73"/>
                        <a:pt x="100" y="84"/>
                      </a:cubicBezTo>
                      <a:cubicBezTo>
                        <a:pt x="123" y="22"/>
                        <a:pt x="123" y="22"/>
                        <a:pt x="123" y="22"/>
                      </a:cubicBezTo>
                      <a:cubicBezTo>
                        <a:pt x="84" y="9"/>
                        <a:pt x="43" y="2"/>
                        <a:pt x="0" y="0"/>
                      </a:cubicBezTo>
                      <a:lnTo>
                        <a:pt x="0" y="66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2" name="iSļíde">
                  <a:extLst>
                    <a:ext uri="{FF2B5EF4-FFF2-40B4-BE49-F238E27FC236}">
                      <a16:creationId xmlns="" xmlns:a16="http://schemas.microsoft.com/office/drawing/2014/main" id="{AB3013EA-8247-4379-9543-82AC2223AD2B}"/>
                    </a:ext>
                  </a:extLst>
                </p:cNvPr>
                <p:cNvSpPr/>
                <p:nvPr/>
              </p:nvSpPr>
              <p:spPr bwMode="auto">
                <a:xfrm>
                  <a:off x="9610876" y="2633938"/>
                  <a:ext cx="209550" cy="230188"/>
                </a:xfrm>
                <a:custGeom>
                  <a:avLst/>
                  <a:gdLst>
                    <a:gd name="T0" fmla="*/ 46 w 118"/>
                    <a:gd name="T1" fmla="*/ 0 h 130"/>
                    <a:gd name="T2" fmla="*/ 0 w 118"/>
                    <a:gd name="T3" fmla="*/ 46 h 130"/>
                    <a:gd name="T4" fmla="*/ 58 w 118"/>
                    <a:gd name="T5" fmla="*/ 130 h 130"/>
                    <a:gd name="T6" fmla="*/ 118 w 118"/>
                    <a:gd name="T7" fmla="*/ 102 h 130"/>
                    <a:gd name="T8" fmla="*/ 46 w 118"/>
                    <a:gd name="T9" fmla="*/ 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130">
                      <a:moveTo>
                        <a:pt x="46" y="0"/>
                      </a:move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23" y="71"/>
                        <a:pt x="43" y="99"/>
                        <a:pt x="58" y="130"/>
                      </a:cubicBezTo>
                      <a:cubicBezTo>
                        <a:pt x="118" y="102"/>
                        <a:pt x="118" y="102"/>
                        <a:pt x="118" y="102"/>
                      </a:cubicBezTo>
                      <a:cubicBezTo>
                        <a:pt x="99" y="65"/>
                        <a:pt x="75" y="30"/>
                        <a:pt x="4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3" name="íṩļïḑê">
                  <a:extLst>
                    <a:ext uri="{FF2B5EF4-FFF2-40B4-BE49-F238E27FC236}">
                      <a16:creationId xmlns="" xmlns:a16="http://schemas.microsoft.com/office/drawing/2014/main" id="{D5905910-14F6-4C24-8938-A8BF7225C4CF}"/>
                    </a:ext>
                  </a:extLst>
                </p:cNvPr>
                <p:cNvSpPr/>
                <p:nvPr/>
              </p:nvSpPr>
              <p:spPr bwMode="auto">
                <a:xfrm>
                  <a:off x="8440889" y="2633938"/>
                  <a:ext cx="233363" cy="279400"/>
                </a:xfrm>
                <a:custGeom>
                  <a:avLst/>
                  <a:gdLst>
                    <a:gd name="T0" fmla="*/ 62 w 132"/>
                    <a:gd name="T1" fmla="*/ 157 h 157"/>
                    <a:gd name="T2" fmla="*/ 132 w 132"/>
                    <a:gd name="T3" fmla="*/ 46 h 157"/>
                    <a:gd name="T4" fmla="*/ 86 w 132"/>
                    <a:gd name="T5" fmla="*/ 0 h 157"/>
                    <a:gd name="T6" fmla="*/ 0 w 132"/>
                    <a:gd name="T7" fmla="*/ 134 h 157"/>
                    <a:gd name="T8" fmla="*/ 62 w 132"/>
                    <a:gd name="T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157">
                      <a:moveTo>
                        <a:pt x="62" y="157"/>
                      </a:moveTo>
                      <a:cubicBezTo>
                        <a:pt x="78" y="115"/>
                        <a:pt x="103" y="78"/>
                        <a:pt x="132" y="46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49" y="38"/>
                        <a:pt x="20" y="84"/>
                        <a:pt x="0" y="134"/>
                      </a:cubicBezTo>
                      <a:lnTo>
                        <a:pt x="62" y="157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4" name="íṩliḓê">
                  <a:extLst>
                    <a:ext uri="{FF2B5EF4-FFF2-40B4-BE49-F238E27FC236}">
                      <a16:creationId xmlns="" xmlns:a16="http://schemas.microsoft.com/office/drawing/2014/main" id="{DB9147CC-DEBE-45DF-9CAF-D0C896E72AFD}"/>
                    </a:ext>
                  </a:extLst>
                </p:cNvPr>
                <p:cNvSpPr/>
                <p:nvPr/>
              </p:nvSpPr>
              <p:spPr bwMode="auto">
                <a:xfrm>
                  <a:off x="8623451" y="2475188"/>
                  <a:ext cx="230188" cy="209550"/>
                </a:xfrm>
                <a:custGeom>
                  <a:avLst/>
                  <a:gdLst>
                    <a:gd name="T0" fmla="*/ 47 w 130"/>
                    <a:gd name="T1" fmla="*/ 118 h 118"/>
                    <a:gd name="T2" fmla="*/ 130 w 130"/>
                    <a:gd name="T3" fmla="*/ 60 h 118"/>
                    <a:gd name="T4" fmla="*/ 103 w 130"/>
                    <a:gd name="T5" fmla="*/ 0 h 118"/>
                    <a:gd name="T6" fmla="*/ 0 w 130"/>
                    <a:gd name="T7" fmla="*/ 71 h 118"/>
                    <a:gd name="T8" fmla="*/ 47 w 130"/>
                    <a:gd name="T9" fmla="*/ 1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0" h="118">
                      <a:moveTo>
                        <a:pt x="47" y="118"/>
                      </a:moveTo>
                      <a:cubicBezTo>
                        <a:pt x="72" y="95"/>
                        <a:pt x="100" y="75"/>
                        <a:pt x="130" y="6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65" y="19"/>
                        <a:pt x="31" y="43"/>
                        <a:pt x="0" y="71"/>
                      </a:cubicBezTo>
                      <a:lnTo>
                        <a:pt x="47" y="118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5" name="ïşľîḍe">
                  <a:extLst>
                    <a:ext uri="{FF2B5EF4-FFF2-40B4-BE49-F238E27FC236}">
                      <a16:creationId xmlns="" xmlns:a16="http://schemas.microsoft.com/office/drawing/2014/main" id="{CDC342F1-21DF-4FB3-9EF4-DB4205E449CB}"/>
                    </a:ext>
                  </a:extLst>
                </p:cNvPr>
                <p:cNvSpPr/>
                <p:nvPr/>
              </p:nvSpPr>
              <p:spPr bwMode="auto">
                <a:xfrm>
                  <a:off x="8386914" y="2913338"/>
                  <a:ext cx="147638" cy="217488"/>
                </a:xfrm>
                <a:custGeom>
                  <a:avLst/>
                  <a:gdLst>
                    <a:gd name="T0" fmla="*/ 66 w 83"/>
                    <a:gd name="T1" fmla="*/ 123 h 123"/>
                    <a:gd name="T2" fmla="*/ 83 w 83"/>
                    <a:gd name="T3" fmla="*/ 23 h 123"/>
                    <a:gd name="T4" fmla="*/ 22 w 83"/>
                    <a:gd name="T5" fmla="*/ 0 h 123"/>
                    <a:gd name="T6" fmla="*/ 0 w 83"/>
                    <a:gd name="T7" fmla="*/ 123 h 123"/>
                    <a:gd name="T8" fmla="*/ 66 w 83"/>
                    <a:gd name="T9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123">
                      <a:moveTo>
                        <a:pt x="66" y="123"/>
                      </a:moveTo>
                      <a:cubicBezTo>
                        <a:pt x="67" y="88"/>
                        <a:pt x="73" y="54"/>
                        <a:pt x="83" y="23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9" y="39"/>
                        <a:pt x="1" y="80"/>
                        <a:pt x="0" y="123"/>
                      </a:cubicBezTo>
                      <a:lnTo>
                        <a:pt x="66" y="123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6" name="ïṡ1íďe">
                  <a:extLst>
                    <a:ext uri="{FF2B5EF4-FFF2-40B4-BE49-F238E27FC236}">
                      <a16:creationId xmlns="" xmlns:a16="http://schemas.microsoft.com/office/drawing/2014/main" id="{9555AF88-8690-4DD2-A5B8-0CBECC22EE51}"/>
                    </a:ext>
                  </a:extLst>
                </p:cNvPr>
                <p:cNvSpPr/>
                <p:nvPr/>
              </p:nvSpPr>
              <p:spPr bwMode="auto">
                <a:xfrm>
                  <a:off x="8386914" y="3175276"/>
                  <a:ext cx="166688" cy="276225"/>
                </a:xfrm>
                <a:custGeom>
                  <a:avLst/>
                  <a:gdLst>
                    <a:gd name="T0" fmla="*/ 0 w 94"/>
                    <a:gd name="T1" fmla="*/ 0 h 155"/>
                    <a:gd name="T2" fmla="*/ 34 w 94"/>
                    <a:gd name="T3" fmla="*/ 155 h 155"/>
                    <a:gd name="T4" fmla="*/ 94 w 94"/>
                    <a:gd name="T5" fmla="*/ 127 h 155"/>
                    <a:gd name="T6" fmla="*/ 66 w 94"/>
                    <a:gd name="T7" fmla="*/ 0 h 155"/>
                    <a:gd name="T8" fmla="*/ 0 w 94"/>
                    <a:gd name="T9" fmla="*/ 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55">
                      <a:moveTo>
                        <a:pt x="0" y="0"/>
                      </a:moveTo>
                      <a:cubicBezTo>
                        <a:pt x="1" y="55"/>
                        <a:pt x="13" y="107"/>
                        <a:pt x="34" y="155"/>
                      </a:cubicBezTo>
                      <a:cubicBezTo>
                        <a:pt x="94" y="127"/>
                        <a:pt x="94" y="127"/>
                        <a:pt x="94" y="127"/>
                      </a:cubicBezTo>
                      <a:cubicBezTo>
                        <a:pt x="77" y="88"/>
                        <a:pt x="67" y="45"/>
                        <a:pt x="6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7" name="íṧļîḍé">
                  <a:extLst>
                    <a:ext uri="{FF2B5EF4-FFF2-40B4-BE49-F238E27FC236}">
                      <a16:creationId xmlns="" xmlns:a16="http://schemas.microsoft.com/office/drawing/2014/main" id="{82457188-4845-4FF6-89FC-22D3E3E850CD}"/>
                    </a:ext>
                  </a:extLst>
                </p:cNvPr>
                <p:cNvSpPr/>
                <p:nvPr/>
              </p:nvSpPr>
              <p:spPr bwMode="auto">
                <a:xfrm>
                  <a:off x="9733114" y="2854601"/>
                  <a:ext cx="165100" cy="276225"/>
                </a:xfrm>
                <a:custGeom>
                  <a:avLst/>
                  <a:gdLst>
                    <a:gd name="T0" fmla="*/ 93 w 93"/>
                    <a:gd name="T1" fmla="*/ 156 h 156"/>
                    <a:gd name="T2" fmla="*/ 59 w 93"/>
                    <a:gd name="T3" fmla="*/ 0 h 156"/>
                    <a:gd name="T4" fmla="*/ 0 w 93"/>
                    <a:gd name="T5" fmla="*/ 28 h 156"/>
                    <a:gd name="T6" fmla="*/ 28 w 93"/>
                    <a:gd name="T7" fmla="*/ 156 h 156"/>
                    <a:gd name="T8" fmla="*/ 93 w 93"/>
                    <a:gd name="T9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156">
                      <a:moveTo>
                        <a:pt x="93" y="156"/>
                      </a:moveTo>
                      <a:cubicBezTo>
                        <a:pt x="92" y="101"/>
                        <a:pt x="80" y="48"/>
                        <a:pt x="59" y="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6" y="68"/>
                        <a:pt x="26" y="111"/>
                        <a:pt x="28" y="156"/>
                      </a:cubicBezTo>
                      <a:lnTo>
                        <a:pt x="93" y="15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8" name="îṡļïḋè">
                  <a:extLst>
                    <a:ext uri="{FF2B5EF4-FFF2-40B4-BE49-F238E27FC236}">
                      <a16:creationId xmlns="" xmlns:a16="http://schemas.microsoft.com/office/drawing/2014/main" id="{E5E7E318-73DE-45C5-91BB-6FA1CD7F1734}"/>
                    </a:ext>
                  </a:extLst>
                </p:cNvPr>
                <p:cNvSpPr/>
                <p:nvPr/>
              </p:nvSpPr>
              <p:spPr bwMode="auto">
                <a:xfrm>
                  <a:off x="9750576" y="3175276"/>
                  <a:ext cx="147638" cy="217488"/>
                </a:xfrm>
                <a:custGeom>
                  <a:avLst/>
                  <a:gdLst>
                    <a:gd name="T0" fmla="*/ 18 w 83"/>
                    <a:gd name="T1" fmla="*/ 0 h 122"/>
                    <a:gd name="T2" fmla="*/ 0 w 83"/>
                    <a:gd name="T3" fmla="*/ 100 h 122"/>
                    <a:gd name="T4" fmla="*/ 62 w 83"/>
                    <a:gd name="T5" fmla="*/ 122 h 122"/>
                    <a:gd name="T6" fmla="*/ 83 w 83"/>
                    <a:gd name="T7" fmla="*/ 0 h 122"/>
                    <a:gd name="T8" fmla="*/ 18 w 83"/>
                    <a:gd name="T9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122">
                      <a:moveTo>
                        <a:pt x="18" y="0"/>
                      </a:moveTo>
                      <a:cubicBezTo>
                        <a:pt x="17" y="34"/>
                        <a:pt x="10" y="68"/>
                        <a:pt x="0" y="100"/>
                      </a:cubicBezTo>
                      <a:cubicBezTo>
                        <a:pt x="62" y="122"/>
                        <a:pt x="62" y="122"/>
                        <a:pt x="62" y="122"/>
                      </a:cubicBezTo>
                      <a:cubicBezTo>
                        <a:pt x="75" y="84"/>
                        <a:pt x="82" y="42"/>
                        <a:pt x="83" y="0"/>
                      </a:cubicBez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14" name="iṧḷíde">
                <a:extLst>
                  <a:ext uri="{FF2B5EF4-FFF2-40B4-BE49-F238E27FC236}">
                    <a16:creationId xmlns="" xmlns:a16="http://schemas.microsoft.com/office/drawing/2014/main" id="{2C87BE01-E038-46ED-822E-4CAF2AE68F74}"/>
                  </a:ext>
                </a:extLst>
              </p:cNvPr>
              <p:cNvGrpSpPr/>
              <p:nvPr/>
            </p:nvGrpSpPr>
            <p:grpSpPr>
              <a:xfrm rot="1469342">
                <a:off x="9036613" y="2684071"/>
                <a:ext cx="646113" cy="661988"/>
                <a:chOff x="2724150" y="2305051"/>
                <a:chExt cx="646113" cy="661988"/>
              </a:xfrm>
              <a:solidFill>
                <a:schemeClr val="tx2"/>
              </a:solidFill>
            </p:grpSpPr>
            <p:sp>
              <p:nvSpPr>
                <p:cNvPr id="17" name="íṥḷidé">
                  <a:extLst>
                    <a:ext uri="{FF2B5EF4-FFF2-40B4-BE49-F238E27FC236}">
                      <a16:creationId xmlns="" xmlns:a16="http://schemas.microsoft.com/office/drawing/2014/main" id="{CFF9BB99-ABC0-495F-8FED-38341814CD02}"/>
                    </a:ext>
                  </a:extLst>
                </p:cNvPr>
                <p:cNvSpPr/>
                <p:nvPr/>
              </p:nvSpPr>
              <p:spPr bwMode="auto">
                <a:xfrm>
                  <a:off x="2724150" y="2644776"/>
                  <a:ext cx="325438" cy="322263"/>
                </a:xfrm>
                <a:custGeom>
                  <a:avLst/>
                  <a:gdLst>
                    <a:gd name="T0" fmla="*/ 180 w 183"/>
                    <a:gd name="T1" fmla="*/ 76 h 182"/>
                    <a:gd name="T2" fmla="*/ 157 w 183"/>
                    <a:gd name="T3" fmla="*/ 147 h 182"/>
                    <a:gd name="T4" fmla="*/ 35 w 183"/>
                    <a:gd name="T5" fmla="*/ 150 h 182"/>
                    <a:gd name="T6" fmla="*/ 33 w 183"/>
                    <a:gd name="T7" fmla="*/ 28 h 182"/>
                    <a:gd name="T8" fmla="*/ 103 w 183"/>
                    <a:gd name="T9" fmla="*/ 3 h 182"/>
                    <a:gd name="T10" fmla="*/ 61 w 183"/>
                    <a:gd name="T11" fmla="*/ 39 h 182"/>
                    <a:gd name="T12" fmla="*/ 39 w 183"/>
                    <a:gd name="T13" fmla="*/ 92 h 182"/>
                    <a:gd name="T14" fmla="*/ 56 w 183"/>
                    <a:gd name="T15" fmla="*/ 128 h 182"/>
                    <a:gd name="T16" fmla="*/ 94 w 183"/>
                    <a:gd name="T17" fmla="*/ 143 h 182"/>
                    <a:gd name="T18" fmla="*/ 145 w 183"/>
                    <a:gd name="T19" fmla="*/ 120 h 182"/>
                    <a:gd name="T20" fmla="*/ 180 w 183"/>
                    <a:gd name="T21" fmla="*/ 76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3" h="182">
                      <a:moveTo>
                        <a:pt x="180" y="76"/>
                      </a:moveTo>
                      <a:cubicBezTo>
                        <a:pt x="183" y="101"/>
                        <a:pt x="175" y="128"/>
                        <a:pt x="157" y="147"/>
                      </a:cubicBezTo>
                      <a:cubicBezTo>
                        <a:pt x="124" y="181"/>
                        <a:pt x="69" y="182"/>
                        <a:pt x="35" y="150"/>
                      </a:cubicBezTo>
                      <a:cubicBezTo>
                        <a:pt x="1" y="117"/>
                        <a:pt x="0" y="62"/>
                        <a:pt x="33" y="28"/>
                      </a:cubicBezTo>
                      <a:cubicBezTo>
                        <a:pt x="52" y="9"/>
                        <a:pt x="78" y="0"/>
                        <a:pt x="103" y="3"/>
                      </a:cubicBezTo>
                      <a:cubicBezTo>
                        <a:pt x="61" y="39"/>
                        <a:pt x="61" y="39"/>
                        <a:pt x="61" y="39"/>
                      </a:cubicBezTo>
                      <a:cubicBezTo>
                        <a:pt x="42" y="55"/>
                        <a:pt x="37" y="74"/>
                        <a:pt x="39" y="92"/>
                      </a:cubicBezTo>
                      <a:cubicBezTo>
                        <a:pt x="40" y="105"/>
                        <a:pt x="46" y="118"/>
                        <a:pt x="56" y="128"/>
                      </a:cubicBezTo>
                      <a:cubicBezTo>
                        <a:pt x="67" y="138"/>
                        <a:pt x="80" y="143"/>
                        <a:pt x="94" y="143"/>
                      </a:cubicBezTo>
                      <a:cubicBezTo>
                        <a:pt x="111" y="145"/>
                        <a:pt x="130" y="139"/>
                        <a:pt x="145" y="120"/>
                      </a:cubicBezTo>
                      <a:cubicBezTo>
                        <a:pt x="180" y="76"/>
                        <a:pt x="180" y="76"/>
                        <a:pt x="180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8" name="iṥḻíḑe">
                  <a:extLst>
                    <a:ext uri="{FF2B5EF4-FFF2-40B4-BE49-F238E27FC236}">
                      <a16:creationId xmlns="" xmlns:a16="http://schemas.microsoft.com/office/drawing/2014/main" id="{43BA6385-337C-44DD-B4C9-53C043E1CD1B}"/>
                    </a:ext>
                  </a:extLst>
                </p:cNvPr>
                <p:cNvSpPr/>
                <p:nvPr/>
              </p:nvSpPr>
              <p:spPr bwMode="auto">
                <a:xfrm>
                  <a:off x="2765425" y="2305051"/>
                  <a:ext cx="604838" cy="620713"/>
                </a:xfrm>
                <a:custGeom>
                  <a:avLst/>
                  <a:gdLst>
                    <a:gd name="T0" fmla="*/ 341 w 341"/>
                    <a:gd name="T1" fmla="*/ 11 h 350"/>
                    <a:gd name="T2" fmla="*/ 247 w 341"/>
                    <a:gd name="T3" fmla="*/ 128 h 350"/>
                    <a:gd name="T4" fmla="*/ 109 w 341"/>
                    <a:gd name="T5" fmla="*/ 300 h 350"/>
                    <a:gd name="T6" fmla="*/ 49 w 341"/>
                    <a:gd name="T7" fmla="*/ 242 h 350"/>
                    <a:gd name="T8" fmla="*/ 216 w 341"/>
                    <a:gd name="T9" fmla="*/ 99 h 350"/>
                    <a:gd name="T10" fmla="*/ 330 w 341"/>
                    <a:gd name="T11" fmla="*/ 0 h 350"/>
                    <a:gd name="T12" fmla="*/ 341 w 341"/>
                    <a:gd name="T13" fmla="*/ 11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1" h="350">
                      <a:moveTo>
                        <a:pt x="341" y="11"/>
                      </a:moveTo>
                      <a:cubicBezTo>
                        <a:pt x="247" y="128"/>
                        <a:pt x="247" y="128"/>
                        <a:pt x="247" y="128"/>
                      </a:cubicBezTo>
                      <a:cubicBezTo>
                        <a:pt x="109" y="300"/>
                        <a:pt x="109" y="300"/>
                        <a:pt x="109" y="300"/>
                      </a:cubicBezTo>
                      <a:cubicBezTo>
                        <a:pt x="70" y="350"/>
                        <a:pt x="0" y="284"/>
                        <a:pt x="49" y="242"/>
                      </a:cubicBezTo>
                      <a:cubicBezTo>
                        <a:pt x="216" y="99"/>
                        <a:pt x="216" y="99"/>
                        <a:pt x="216" y="99"/>
                      </a:cubicBezTo>
                      <a:cubicBezTo>
                        <a:pt x="330" y="0"/>
                        <a:pt x="330" y="0"/>
                        <a:pt x="330" y="0"/>
                      </a:cubicBezTo>
                      <a:cubicBezTo>
                        <a:pt x="341" y="11"/>
                        <a:pt x="341" y="11"/>
                        <a:pt x="34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5" name="iṡḷíḍé">
                <a:extLst>
                  <a:ext uri="{FF2B5EF4-FFF2-40B4-BE49-F238E27FC236}">
                    <a16:creationId xmlns="" xmlns:a16="http://schemas.microsoft.com/office/drawing/2014/main" id="{DDA7FD13-938A-41A1-8231-60B6DEE5A3E8}"/>
                  </a:ext>
                </a:extLst>
              </p:cNvPr>
              <p:cNvSpPr/>
              <p:nvPr/>
            </p:nvSpPr>
            <p:spPr bwMode="auto">
              <a:xfrm>
                <a:off x="8178951" y="2200551"/>
                <a:ext cx="1909763" cy="1909763"/>
              </a:xfrm>
              <a:custGeom>
                <a:avLst/>
                <a:gdLst>
                  <a:gd name="T0" fmla="*/ 538 w 1075"/>
                  <a:gd name="T1" fmla="*/ 0 h 1075"/>
                  <a:gd name="T2" fmla="*/ 0 w 1075"/>
                  <a:gd name="T3" fmla="*/ 538 h 1075"/>
                  <a:gd name="T4" fmla="*/ 538 w 1075"/>
                  <a:gd name="T5" fmla="*/ 1075 h 1075"/>
                  <a:gd name="T6" fmla="*/ 1075 w 1075"/>
                  <a:gd name="T7" fmla="*/ 538 h 1075"/>
                  <a:gd name="T8" fmla="*/ 538 w 1075"/>
                  <a:gd name="T9" fmla="*/ 0 h 1075"/>
                  <a:gd name="T10" fmla="*/ 715 w 1075"/>
                  <a:gd name="T11" fmla="*/ 882 h 1075"/>
                  <a:gd name="T12" fmla="*/ 676 w 1075"/>
                  <a:gd name="T13" fmla="*/ 922 h 1075"/>
                  <a:gd name="T14" fmla="*/ 400 w 1075"/>
                  <a:gd name="T15" fmla="*/ 922 h 1075"/>
                  <a:gd name="T16" fmla="*/ 360 w 1075"/>
                  <a:gd name="T17" fmla="*/ 882 h 1075"/>
                  <a:gd name="T18" fmla="*/ 360 w 1075"/>
                  <a:gd name="T19" fmla="*/ 787 h 1075"/>
                  <a:gd name="T20" fmla="*/ 400 w 1075"/>
                  <a:gd name="T21" fmla="*/ 748 h 1075"/>
                  <a:gd name="T22" fmla="*/ 676 w 1075"/>
                  <a:gd name="T23" fmla="*/ 748 h 1075"/>
                  <a:gd name="T24" fmla="*/ 715 w 1075"/>
                  <a:gd name="T25" fmla="*/ 787 h 1075"/>
                  <a:gd name="T26" fmla="*/ 715 w 1075"/>
                  <a:gd name="T27" fmla="*/ 882 h 1075"/>
                  <a:gd name="T28" fmla="*/ 829 w 1075"/>
                  <a:gd name="T29" fmla="*/ 887 h 1075"/>
                  <a:gd name="T30" fmla="*/ 761 w 1075"/>
                  <a:gd name="T31" fmla="*/ 719 h 1075"/>
                  <a:gd name="T32" fmla="*/ 737 w 1075"/>
                  <a:gd name="T33" fmla="*/ 696 h 1075"/>
                  <a:gd name="T34" fmla="*/ 346 w 1075"/>
                  <a:gd name="T35" fmla="*/ 696 h 1075"/>
                  <a:gd name="T36" fmla="*/ 323 w 1075"/>
                  <a:gd name="T37" fmla="*/ 719 h 1075"/>
                  <a:gd name="T38" fmla="*/ 253 w 1075"/>
                  <a:gd name="T39" fmla="*/ 892 h 1075"/>
                  <a:gd name="T40" fmla="*/ 83 w 1075"/>
                  <a:gd name="T41" fmla="*/ 538 h 1075"/>
                  <a:gd name="T42" fmla="*/ 538 w 1075"/>
                  <a:gd name="T43" fmla="*/ 83 h 1075"/>
                  <a:gd name="T44" fmla="*/ 993 w 1075"/>
                  <a:gd name="T45" fmla="*/ 538 h 1075"/>
                  <a:gd name="T46" fmla="*/ 829 w 1075"/>
                  <a:gd name="T47" fmla="*/ 887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75" h="1075">
                    <a:moveTo>
                      <a:pt x="538" y="0"/>
                    </a:moveTo>
                    <a:cubicBezTo>
                      <a:pt x="241" y="0"/>
                      <a:pt x="0" y="241"/>
                      <a:pt x="0" y="538"/>
                    </a:cubicBezTo>
                    <a:cubicBezTo>
                      <a:pt x="0" y="835"/>
                      <a:pt x="241" y="1075"/>
                      <a:pt x="538" y="1075"/>
                    </a:cubicBezTo>
                    <a:cubicBezTo>
                      <a:pt x="835" y="1075"/>
                      <a:pt x="1075" y="835"/>
                      <a:pt x="1075" y="538"/>
                    </a:cubicBezTo>
                    <a:cubicBezTo>
                      <a:pt x="1075" y="241"/>
                      <a:pt x="835" y="0"/>
                      <a:pt x="538" y="0"/>
                    </a:cubicBezTo>
                    <a:close/>
                    <a:moveTo>
                      <a:pt x="715" y="882"/>
                    </a:moveTo>
                    <a:cubicBezTo>
                      <a:pt x="715" y="904"/>
                      <a:pt x="698" y="922"/>
                      <a:pt x="676" y="922"/>
                    </a:cubicBezTo>
                    <a:cubicBezTo>
                      <a:pt x="400" y="922"/>
                      <a:pt x="400" y="922"/>
                      <a:pt x="400" y="922"/>
                    </a:cubicBezTo>
                    <a:cubicBezTo>
                      <a:pt x="378" y="922"/>
                      <a:pt x="360" y="904"/>
                      <a:pt x="360" y="882"/>
                    </a:cubicBezTo>
                    <a:cubicBezTo>
                      <a:pt x="360" y="787"/>
                      <a:pt x="360" y="787"/>
                      <a:pt x="360" y="787"/>
                    </a:cubicBezTo>
                    <a:cubicBezTo>
                      <a:pt x="360" y="765"/>
                      <a:pt x="378" y="748"/>
                      <a:pt x="400" y="748"/>
                    </a:cubicBezTo>
                    <a:cubicBezTo>
                      <a:pt x="676" y="748"/>
                      <a:pt x="676" y="748"/>
                      <a:pt x="676" y="748"/>
                    </a:cubicBezTo>
                    <a:cubicBezTo>
                      <a:pt x="698" y="748"/>
                      <a:pt x="715" y="765"/>
                      <a:pt x="715" y="787"/>
                    </a:cubicBezTo>
                    <a:lnTo>
                      <a:pt x="715" y="882"/>
                    </a:lnTo>
                    <a:close/>
                    <a:moveTo>
                      <a:pt x="829" y="887"/>
                    </a:moveTo>
                    <a:cubicBezTo>
                      <a:pt x="761" y="719"/>
                      <a:pt x="761" y="719"/>
                      <a:pt x="761" y="719"/>
                    </a:cubicBezTo>
                    <a:cubicBezTo>
                      <a:pt x="756" y="707"/>
                      <a:pt x="750" y="696"/>
                      <a:pt x="737" y="696"/>
                    </a:cubicBezTo>
                    <a:cubicBezTo>
                      <a:pt x="346" y="696"/>
                      <a:pt x="346" y="696"/>
                      <a:pt x="346" y="696"/>
                    </a:cubicBezTo>
                    <a:cubicBezTo>
                      <a:pt x="333" y="696"/>
                      <a:pt x="328" y="707"/>
                      <a:pt x="323" y="719"/>
                    </a:cubicBezTo>
                    <a:cubicBezTo>
                      <a:pt x="253" y="892"/>
                      <a:pt x="253" y="892"/>
                      <a:pt x="253" y="892"/>
                    </a:cubicBezTo>
                    <a:cubicBezTo>
                      <a:pt x="149" y="809"/>
                      <a:pt x="83" y="681"/>
                      <a:pt x="83" y="538"/>
                    </a:cubicBezTo>
                    <a:cubicBezTo>
                      <a:pt x="83" y="287"/>
                      <a:pt x="287" y="83"/>
                      <a:pt x="538" y="83"/>
                    </a:cubicBezTo>
                    <a:cubicBezTo>
                      <a:pt x="789" y="83"/>
                      <a:pt x="993" y="287"/>
                      <a:pt x="993" y="538"/>
                    </a:cubicBezTo>
                    <a:cubicBezTo>
                      <a:pt x="993" y="678"/>
                      <a:pt x="929" y="804"/>
                      <a:pt x="829" y="88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iSļíḍê">
                <a:extLst>
                  <a:ext uri="{FF2B5EF4-FFF2-40B4-BE49-F238E27FC236}">
                    <a16:creationId xmlns="" xmlns:a16="http://schemas.microsoft.com/office/drawing/2014/main" id="{FFAA981C-15AB-4939-910F-56BF585195BF}"/>
                  </a:ext>
                </a:extLst>
              </p:cNvPr>
              <p:cNvSpPr txBox="1"/>
              <p:nvPr/>
            </p:nvSpPr>
            <p:spPr>
              <a:xfrm>
                <a:off x="8702855" y="3501180"/>
                <a:ext cx="882664" cy="346002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 lnSpcReduction="10000"/>
              </a:bodyPr>
              <a:lstStyle/>
              <a:p>
                <a:pPr algn="ctr"/>
                <a:r>
                  <a:rPr lang="id-ID" sz="1200" b="1" dirty="0"/>
                  <a:t>$</a:t>
                </a:r>
                <a:r>
                  <a:rPr lang="en-US" sz="1200" b="1" dirty="0"/>
                  <a:t>120</a:t>
                </a:r>
                <a:r>
                  <a:rPr lang="id-ID" sz="1200" b="1" dirty="0"/>
                  <a:t>M</a:t>
                </a:r>
              </a:p>
            </p:txBody>
          </p:sp>
        </p:grpSp>
        <p:grpSp>
          <p:nvGrpSpPr>
            <p:cNvPr id="10" name="î$ḷídé">
              <a:extLst>
                <a:ext uri="{FF2B5EF4-FFF2-40B4-BE49-F238E27FC236}">
                  <a16:creationId xmlns="" xmlns:a16="http://schemas.microsoft.com/office/drawing/2014/main" id="{30FA608D-6F9F-4256-B797-B0BB6B5E3F50}"/>
                </a:ext>
              </a:extLst>
            </p:cNvPr>
            <p:cNvGrpSpPr/>
            <p:nvPr/>
          </p:nvGrpSpPr>
          <p:grpSpPr>
            <a:xfrm>
              <a:off x="7862857" y="4298095"/>
              <a:ext cx="3399363" cy="1947838"/>
              <a:chOff x="1618356" y="4298095"/>
              <a:chExt cx="2798180" cy="1947838"/>
            </a:xfrm>
          </p:grpSpPr>
          <p:sp>
            <p:nvSpPr>
              <p:cNvPr id="11" name="íŝḻîḑè">
                <a:extLst>
                  <a:ext uri="{FF2B5EF4-FFF2-40B4-BE49-F238E27FC236}">
                    <a16:creationId xmlns="" xmlns:a16="http://schemas.microsoft.com/office/drawing/2014/main" id="{6A0B430C-4D14-4E57-BFD7-72F14213B437}"/>
                  </a:ext>
                </a:extLst>
              </p:cNvPr>
              <p:cNvSpPr/>
              <p:nvPr/>
            </p:nvSpPr>
            <p:spPr bwMode="auto">
              <a:xfrm>
                <a:off x="1618356" y="4710975"/>
                <a:ext cx="2798180" cy="1534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if __name__ == '__main__’:</a:t>
                </a:r>
              </a:p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app.run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(host='0.0.0.0’,      </a:t>
                </a:r>
              </a:p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port=2333,debug=True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</p:txBody>
          </p:sp>
          <p:sp>
            <p:nvSpPr>
              <p:cNvPr id="12" name="išļiḍê">
                <a:extLst>
                  <a:ext uri="{FF2B5EF4-FFF2-40B4-BE49-F238E27FC236}">
                    <a16:creationId xmlns="" xmlns:a16="http://schemas.microsoft.com/office/drawing/2014/main" id="{4D3BD6F8-9B08-439E-91D1-C394E3EBE8D1}"/>
                  </a:ext>
                </a:extLst>
              </p:cNvPr>
              <p:cNvSpPr txBox="1"/>
              <p:nvPr/>
            </p:nvSpPr>
            <p:spPr bwMode="auto">
              <a:xfrm>
                <a:off x="1618356" y="4298095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3600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 hangingPunct="0"/>
                <a:r>
                  <a:rPr lang="zh-CN" altLang="en-US" dirty="0">
                    <a:solidFill>
                      <a:srgbClr val="C9394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</a:t>
                </a:r>
                <a:r>
                  <a:rPr lang="en-US" altLang="zh-CN" dirty="0">
                    <a:solidFill>
                      <a:srgbClr val="C9394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2333</a:t>
                </a:r>
                <a:r>
                  <a:rPr lang="zh-CN" altLang="en-US" dirty="0">
                    <a:solidFill>
                      <a:srgbClr val="C9394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为端口启动</a:t>
                </a: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3CB545D4-8404-4C75-81D6-223B0BDC5583}"/>
              </a:ext>
            </a:extLst>
          </p:cNvPr>
          <p:cNvCxnSpPr>
            <a:cxnSpLocks/>
          </p:cNvCxnSpPr>
          <p:nvPr/>
        </p:nvCxnSpPr>
        <p:spPr>
          <a:xfrm flipH="1">
            <a:off x="3053250" y="1570696"/>
            <a:ext cx="42183" cy="303702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2CFF3351-BEB1-4CEA-8A0B-7F9796C25540}"/>
              </a:ext>
            </a:extLst>
          </p:cNvPr>
          <p:cNvCxnSpPr>
            <a:cxnSpLocks/>
          </p:cNvCxnSpPr>
          <p:nvPr/>
        </p:nvCxnSpPr>
        <p:spPr>
          <a:xfrm flipH="1">
            <a:off x="5922000" y="1580266"/>
            <a:ext cx="1" cy="302745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168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0C0493A-6962-4225-8016-DB161852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requests</a:t>
            </a:r>
            <a:r>
              <a:rPr lang="zh-CN" altLang="en-US" dirty="0"/>
              <a:t>来驱动测试</a:t>
            </a:r>
            <a:br>
              <a:rPr lang="zh-CN" altLang="en-US" dirty="0"/>
            </a:br>
            <a:endParaRPr lang="zh-CN" altLang="en-US" dirty="0"/>
          </a:p>
        </p:txBody>
      </p:sp>
      <p:grpSp>
        <p:nvGrpSpPr>
          <p:cNvPr id="3" name="470d4233-bf96-4b0c-b35c-5425b20cb3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7BF59B2C-3B05-4028-A3E7-3D86A47C962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6538" y="1051119"/>
            <a:ext cx="7233252" cy="3439002"/>
            <a:chOff x="1018361" y="1464245"/>
            <a:chExt cx="9644335" cy="4585336"/>
          </a:xfrm>
        </p:grpSpPr>
        <p:grpSp>
          <p:nvGrpSpPr>
            <p:cNvPr id="4" name="îślïḋê">
              <a:extLst>
                <a:ext uri="{FF2B5EF4-FFF2-40B4-BE49-F238E27FC236}">
                  <a16:creationId xmlns="" xmlns:a16="http://schemas.microsoft.com/office/drawing/2014/main" id="{7B58E0A2-4411-493C-B45F-3173C85DCAF5}"/>
                </a:ext>
              </a:extLst>
            </p:cNvPr>
            <p:cNvGrpSpPr/>
            <p:nvPr/>
          </p:nvGrpSpPr>
          <p:grpSpPr>
            <a:xfrm>
              <a:off x="1018361" y="1464245"/>
              <a:ext cx="9087963" cy="4585336"/>
              <a:chOff x="946632" y="1464245"/>
              <a:chExt cx="7217085" cy="4585336"/>
            </a:xfrm>
          </p:grpSpPr>
          <p:sp>
            <p:nvSpPr>
              <p:cNvPr id="13" name="ïśľiḓê">
                <a:extLst>
                  <a:ext uri="{FF2B5EF4-FFF2-40B4-BE49-F238E27FC236}">
                    <a16:creationId xmlns="" xmlns:a16="http://schemas.microsoft.com/office/drawing/2014/main" id="{C751F412-7C77-40A6-9D1C-09BEF7C26672}"/>
                  </a:ext>
                </a:extLst>
              </p:cNvPr>
              <p:cNvSpPr/>
              <p:nvPr/>
            </p:nvSpPr>
            <p:spPr bwMode="auto">
              <a:xfrm>
                <a:off x="946632" y="1464245"/>
                <a:ext cx="4103530" cy="4585336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/>
              <a:lstStyle/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en-US" altLang="zh-CN" sz="1400" dirty="0"/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Import requests</a:t>
                </a:r>
              </a:p>
              <a:p>
                <a:endPara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r   =   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requests.request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(**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req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assert  r. 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status_code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== 200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en-US" altLang="zh-CN" sz="1200" dirty="0"/>
              </a:p>
            </p:txBody>
          </p:sp>
          <p:sp>
            <p:nvSpPr>
              <p:cNvPr id="14" name="îSľiḑé">
                <a:extLst>
                  <a:ext uri="{FF2B5EF4-FFF2-40B4-BE49-F238E27FC236}">
                    <a16:creationId xmlns="" xmlns:a16="http://schemas.microsoft.com/office/drawing/2014/main" id="{81DEFE19-841A-4BD3-9AA6-00E35FD67E03}"/>
                  </a:ext>
                </a:extLst>
              </p:cNvPr>
              <p:cNvSpPr/>
              <p:nvPr/>
            </p:nvSpPr>
            <p:spPr bwMode="auto">
              <a:xfrm>
                <a:off x="6363717" y="1983164"/>
                <a:ext cx="1800000" cy="58510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</a:rPr>
                  <a:t> 导入</a:t>
                </a:r>
                <a:r>
                  <a:rPr lang="en-US" altLang="zh-CN" sz="1600" b="1" dirty="0">
                    <a:solidFill>
                      <a:schemeClr val="bg1"/>
                    </a:solidFill>
                  </a:rPr>
                  <a:t>requests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is1iďè">
              <a:extLst>
                <a:ext uri="{FF2B5EF4-FFF2-40B4-BE49-F238E27FC236}">
                  <a16:creationId xmlns="" xmlns:a16="http://schemas.microsoft.com/office/drawing/2014/main" id="{437AC71A-8D34-42A5-B898-DC4A4DA5B632}"/>
                </a:ext>
              </a:extLst>
            </p:cNvPr>
            <p:cNvSpPr/>
            <p:nvPr/>
          </p:nvSpPr>
          <p:spPr bwMode="auto">
            <a:xfrm>
              <a:off x="7534912" y="3325558"/>
              <a:ext cx="3127784" cy="67279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400" b="1" dirty="0">
                  <a:solidFill>
                    <a:schemeClr val="bg1"/>
                  </a:solidFill>
                </a:rPr>
                <a:t>传入参数对接口进行请求</a:t>
              </a:r>
            </a:p>
          </p:txBody>
        </p:sp>
        <p:sp>
          <p:nvSpPr>
            <p:cNvPr id="10" name="íṧ1îḍè">
              <a:extLst>
                <a:ext uri="{FF2B5EF4-FFF2-40B4-BE49-F238E27FC236}">
                  <a16:creationId xmlns="" xmlns:a16="http://schemas.microsoft.com/office/drawing/2014/main" id="{5A3F62E8-DE8B-4715-88F3-191647DD1266}"/>
                </a:ext>
              </a:extLst>
            </p:cNvPr>
            <p:cNvSpPr/>
            <p:nvPr/>
          </p:nvSpPr>
          <p:spPr bwMode="auto">
            <a:xfrm>
              <a:off x="7839712" y="4731952"/>
              <a:ext cx="2523825" cy="49833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      断言 判断</a:t>
              </a:r>
            </a:p>
          </p:txBody>
        </p:sp>
        <p:sp>
          <p:nvSpPr>
            <p:cNvPr id="7" name="iṩḷîdè">
              <a:extLst>
                <a:ext uri="{FF2B5EF4-FFF2-40B4-BE49-F238E27FC236}">
                  <a16:creationId xmlns="" xmlns:a16="http://schemas.microsoft.com/office/drawing/2014/main" id="{AB17277F-3B76-4313-A0EE-9A51FC28CB3F}"/>
                </a:ext>
              </a:extLst>
            </p:cNvPr>
            <p:cNvSpPr/>
            <p:nvPr/>
          </p:nvSpPr>
          <p:spPr bwMode="auto">
            <a:xfrm rot="4834421">
              <a:off x="8568320" y="2503048"/>
              <a:ext cx="809391" cy="887727"/>
            </a:xfrm>
            <a:custGeom>
              <a:avLst/>
              <a:gdLst>
                <a:gd name="T0" fmla="*/ 3880 w 4987"/>
                <a:gd name="T1" fmla="*/ 336 h 5478"/>
                <a:gd name="T2" fmla="*/ 2772 w 4987"/>
                <a:gd name="T3" fmla="*/ 0 h 5478"/>
                <a:gd name="T4" fmla="*/ 2946 w 4987"/>
                <a:gd name="T5" fmla="*/ 748 h 5478"/>
                <a:gd name="T6" fmla="*/ 742 w 4987"/>
                <a:gd name="T7" fmla="*/ 2455 h 5478"/>
                <a:gd name="T8" fmla="*/ 243 w 4987"/>
                <a:gd name="T9" fmla="*/ 5478 h 5478"/>
                <a:gd name="T10" fmla="*/ 969 w 4987"/>
                <a:gd name="T11" fmla="*/ 5309 h 5478"/>
                <a:gd name="T12" fmla="*/ 3116 w 4987"/>
                <a:gd name="T13" fmla="*/ 1477 h 5478"/>
                <a:gd name="T14" fmla="*/ 3297 w 4987"/>
                <a:gd name="T15" fmla="*/ 2255 h 5478"/>
                <a:gd name="T16" fmla="*/ 4142 w 4987"/>
                <a:gd name="T17" fmla="*/ 1463 h 5478"/>
                <a:gd name="T18" fmla="*/ 4987 w 4987"/>
                <a:gd name="T19" fmla="*/ 672 h 5478"/>
                <a:gd name="T20" fmla="*/ 3880 w 4987"/>
                <a:gd name="T21" fmla="*/ 336 h 5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87" h="5478">
                  <a:moveTo>
                    <a:pt x="3880" y="336"/>
                  </a:moveTo>
                  <a:lnTo>
                    <a:pt x="2772" y="0"/>
                  </a:lnTo>
                  <a:lnTo>
                    <a:pt x="2946" y="748"/>
                  </a:lnTo>
                  <a:cubicBezTo>
                    <a:pt x="2030" y="1033"/>
                    <a:pt x="1255" y="1631"/>
                    <a:pt x="742" y="2455"/>
                  </a:cubicBezTo>
                  <a:cubicBezTo>
                    <a:pt x="177" y="3363"/>
                    <a:pt x="0" y="4437"/>
                    <a:pt x="243" y="5478"/>
                  </a:cubicBezTo>
                  <a:lnTo>
                    <a:pt x="969" y="5309"/>
                  </a:lnTo>
                  <a:cubicBezTo>
                    <a:pt x="584" y="3657"/>
                    <a:pt x="1536" y="2000"/>
                    <a:pt x="3116" y="1477"/>
                  </a:cubicBezTo>
                  <a:lnTo>
                    <a:pt x="3297" y="2255"/>
                  </a:lnTo>
                  <a:lnTo>
                    <a:pt x="4142" y="1463"/>
                  </a:lnTo>
                  <a:lnTo>
                    <a:pt x="4987" y="672"/>
                  </a:lnTo>
                  <a:lnTo>
                    <a:pt x="3880" y="3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íS1ídê">
              <a:extLst>
                <a:ext uri="{FF2B5EF4-FFF2-40B4-BE49-F238E27FC236}">
                  <a16:creationId xmlns="" xmlns:a16="http://schemas.microsoft.com/office/drawing/2014/main" id="{BD0A0B2F-6CE9-4403-9D0C-A511640BDB1B}"/>
                </a:ext>
              </a:extLst>
            </p:cNvPr>
            <p:cNvSpPr/>
            <p:nvPr/>
          </p:nvSpPr>
          <p:spPr bwMode="auto">
            <a:xfrm rot="4831140">
              <a:off x="8694111" y="3921291"/>
              <a:ext cx="809391" cy="887727"/>
            </a:xfrm>
            <a:custGeom>
              <a:avLst/>
              <a:gdLst>
                <a:gd name="T0" fmla="*/ 3880 w 4987"/>
                <a:gd name="T1" fmla="*/ 336 h 5478"/>
                <a:gd name="T2" fmla="*/ 2772 w 4987"/>
                <a:gd name="T3" fmla="*/ 0 h 5478"/>
                <a:gd name="T4" fmla="*/ 2946 w 4987"/>
                <a:gd name="T5" fmla="*/ 748 h 5478"/>
                <a:gd name="T6" fmla="*/ 742 w 4987"/>
                <a:gd name="T7" fmla="*/ 2455 h 5478"/>
                <a:gd name="T8" fmla="*/ 243 w 4987"/>
                <a:gd name="T9" fmla="*/ 5478 h 5478"/>
                <a:gd name="T10" fmla="*/ 969 w 4987"/>
                <a:gd name="T11" fmla="*/ 5309 h 5478"/>
                <a:gd name="T12" fmla="*/ 3116 w 4987"/>
                <a:gd name="T13" fmla="*/ 1477 h 5478"/>
                <a:gd name="T14" fmla="*/ 3297 w 4987"/>
                <a:gd name="T15" fmla="*/ 2255 h 5478"/>
                <a:gd name="T16" fmla="*/ 4142 w 4987"/>
                <a:gd name="T17" fmla="*/ 1463 h 5478"/>
                <a:gd name="T18" fmla="*/ 4987 w 4987"/>
                <a:gd name="T19" fmla="*/ 672 h 5478"/>
                <a:gd name="T20" fmla="*/ 3880 w 4987"/>
                <a:gd name="T21" fmla="*/ 336 h 5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87" h="5478">
                  <a:moveTo>
                    <a:pt x="3880" y="336"/>
                  </a:moveTo>
                  <a:lnTo>
                    <a:pt x="2772" y="0"/>
                  </a:lnTo>
                  <a:lnTo>
                    <a:pt x="2946" y="748"/>
                  </a:lnTo>
                  <a:cubicBezTo>
                    <a:pt x="2030" y="1033"/>
                    <a:pt x="1255" y="1631"/>
                    <a:pt x="742" y="2455"/>
                  </a:cubicBezTo>
                  <a:cubicBezTo>
                    <a:pt x="177" y="3363"/>
                    <a:pt x="0" y="4437"/>
                    <a:pt x="243" y="5478"/>
                  </a:cubicBezTo>
                  <a:lnTo>
                    <a:pt x="969" y="5309"/>
                  </a:lnTo>
                  <a:cubicBezTo>
                    <a:pt x="584" y="3657"/>
                    <a:pt x="1536" y="2000"/>
                    <a:pt x="3116" y="1477"/>
                  </a:cubicBezTo>
                  <a:lnTo>
                    <a:pt x="3297" y="2255"/>
                  </a:lnTo>
                  <a:lnTo>
                    <a:pt x="4142" y="1463"/>
                  </a:lnTo>
                  <a:lnTo>
                    <a:pt x="4987" y="672"/>
                  </a:lnTo>
                  <a:lnTo>
                    <a:pt x="3880" y="3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4660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Shape 1676"/>
          <p:cNvSpPr/>
          <p:nvPr/>
        </p:nvSpPr>
        <p:spPr>
          <a:xfrm>
            <a:off x="2858358" y="673549"/>
            <a:ext cx="3427283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Unittest的简单案列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EF3A8350-5E91-4B4A-B7DA-19D6F663AF4E}"/>
              </a:ext>
            </a:extLst>
          </p:cNvPr>
          <p:cNvSpPr txBox="1"/>
          <p:nvPr/>
        </p:nvSpPr>
        <p:spPr>
          <a:xfrm>
            <a:off x="3788672" y="2771900"/>
            <a:ext cx="3862592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Import 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unittest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c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lass  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TestDemo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(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unnittest.testCass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):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   def </a:t>
            </a:r>
            <a:r>
              <a:rPr lang="en-US" altLang="zh-CN" dirty="0" err="1"/>
              <a:t>testcass</a:t>
            </a:r>
            <a:r>
              <a:rPr lang="en-US" altLang="zh-CN" dirty="0"/>
              <a:t>():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    pass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B46E119F-1BEF-411E-AE86-8A518D61BBB2}"/>
              </a:ext>
            </a:extLst>
          </p:cNvPr>
          <p:cNvSpPr txBox="1"/>
          <p:nvPr/>
        </p:nvSpPr>
        <p:spPr>
          <a:xfrm>
            <a:off x="3775689" y="1957539"/>
            <a:ext cx="320987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C9394A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按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C9394A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unittest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C9394A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的格式编写测试类</a:t>
            </a:r>
          </a:p>
        </p:txBody>
      </p:sp>
      <p:grpSp>
        <p:nvGrpSpPr>
          <p:cNvPr id="5" name="ïsľïdè">
            <a:extLst>
              <a:ext uri="{FF2B5EF4-FFF2-40B4-BE49-F238E27FC236}">
                <a16:creationId xmlns="" xmlns:a16="http://schemas.microsoft.com/office/drawing/2014/main" id="{BAC95A9C-E6A2-40BC-AA8E-8D814F5C6CDE}"/>
              </a:ext>
            </a:extLst>
          </p:cNvPr>
          <p:cNvGrpSpPr/>
          <p:nvPr/>
        </p:nvGrpSpPr>
        <p:grpSpPr>
          <a:xfrm>
            <a:off x="641820" y="1764938"/>
            <a:ext cx="2682759" cy="2685138"/>
            <a:chOff x="1461990" y="1722787"/>
            <a:chExt cx="3955655" cy="3959163"/>
          </a:xfrm>
        </p:grpSpPr>
        <p:grpSp>
          <p:nvGrpSpPr>
            <p:cNvPr id="6" name="isḷïḍe">
              <a:extLst>
                <a:ext uri="{FF2B5EF4-FFF2-40B4-BE49-F238E27FC236}">
                  <a16:creationId xmlns="" xmlns:a16="http://schemas.microsoft.com/office/drawing/2014/main" id="{BCA1798D-D458-4F6A-91DE-DB66ECFD75A7}"/>
                </a:ext>
              </a:extLst>
            </p:cNvPr>
            <p:cNvGrpSpPr/>
            <p:nvPr/>
          </p:nvGrpSpPr>
          <p:grpSpPr>
            <a:xfrm>
              <a:off x="2595934" y="1982501"/>
              <a:ext cx="2821711" cy="3699449"/>
              <a:chOff x="12795250" y="366713"/>
              <a:chExt cx="2738438" cy="3589337"/>
            </a:xfrm>
          </p:grpSpPr>
          <p:sp>
            <p:nvSpPr>
              <p:cNvPr id="17" name="iṡḻiḍe">
                <a:extLst>
                  <a:ext uri="{FF2B5EF4-FFF2-40B4-BE49-F238E27FC236}">
                    <a16:creationId xmlns="" xmlns:a16="http://schemas.microsoft.com/office/drawing/2014/main" id="{FD7DCA0B-D5E1-4C2F-83BB-04BFC43DD830}"/>
                  </a:ext>
                </a:extLst>
              </p:cNvPr>
              <p:cNvSpPr/>
              <p:nvPr/>
            </p:nvSpPr>
            <p:spPr bwMode="auto">
              <a:xfrm>
                <a:off x="12795250" y="561975"/>
                <a:ext cx="2687638" cy="3394075"/>
              </a:xfrm>
              <a:custGeom>
                <a:avLst/>
                <a:gdLst>
                  <a:gd name="T0" fmla="*/ 9 w 424"/>
                  <a:gd name="T1" fmla="*/ 0 h 536"/>
                  <a:gd name="T2" fmla="*/ 0 w 424"/>
                  <a:gd name="T3" fmla="*/ 25 h 536"/>
                  <a:gd name="T4" fmla="*/ 0 w 424"/>
                  <a:gd name="T5" fmla="*/ 497 h 536"/>
                  <a:gd name="T6" fmla="*/ 39 w 424"/>
                  <a:gd name="T7" fmla="*/ 536 h 536"/>
                  <a:gd name="T8" fmla="*/ 391 w 424"/>
                  <a:gd name="T9" fmla="*/ 536 h 536"/>
                  <a:gd name="T10" fmla="*/ 424 w 424"/>
                  <a:gd name="T11" fmla="*/ 519 h 536"/>
                  <a:gd name="T12" fmla="*/ 393 w 424"/>
                  <a:gd name="T13" fmla="*/ 534 h 536"/>
                  <a:gd name="T14" fmla="*/ 42 w 424"/>
                  <a:gd name="T15" fmla="*/ 534 h 536"/>
                  <a:gd name="T16" fmla="*/ 2 w 424"/>
                  <a:gd name="T17" fmla="*/ 494 h 536"/>
                  <a:gd name="T18" fmla="*/ 2 w 424"/>
                  <a:gd name="T19" fmla="*/ 22 h 536"/>
                  <a:gd name="T20" fmla="*/ 9 w 424"/>
                  <a:gd name="T21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4" h="536">
                    <a:moveTo>
                      <a:pt x="9" y="0"/>
                    </a:moveTo>
                    <a:cubicBezTo>
                      <a:pt x="3" y="6"/>
                      <a:pt x="0" y="15"/>
                      <a:pt x="0" y="25"/>
                    </a:cubicBezTo>
                    <a:cubicBezTo>
                      <a:pt x="0" y="497"/>
                      <a:pt x="0" y="497"/>
                      <a:pt x="0" y="497"/>
                    </a:cubicBezTo>
                    <a:cubicBezTo>
                      <a:pt x="0" y="519"/>
                      <a:pt x="18" y="536"/>
                      <a:pt x="39" y="536"/>
                    </a:cubicBezTo>
                    <a:cubicBezTo>
                      <a:pt x="391" y="536"/>
                      <a:pt x="391" y="536"/>
                      <a:pt x="391" y="536"/>
                    </a:cubicBezTo>
                    <a:cubicBezTo>
                      <a:pt x="405" y="536"/>
                      <a:pt x="416" y="530"/>
                      <a:pt x="424" y="519"/>
                    </a:cubicBezTo>
                    <a:cubicBezTo>
                      <a:pt x="416" y="528"/>
                      <a:pt x="405" y="534"/>
                      <a:pt x="393" y="534"/>
                    </a:cubicBezTo>
                    <a:cubicBezTo>
                      <a:pt x="42" y="534"/>
                      <a:pt x="42" y="534"/>
                      <a:pt x="42" y="534"/>
                    </a:cubicBezTo>
                    <a:cubicBezTo>
                      <a:pt x="20" y="534"/>
                      <a:pt x="2" y="516"/>
                      <a:pt x="2" y="49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14"/>
                      <a:pt x="5" y="6"/>
                      <a:pt x="9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îṡļídè">
                <a:extLst>
                  <a:ext uri="{FF2B5EF4-FFF2-40B4-BE49-F238E27FC236}">
                    <a16:creationId xmlns="" xmlns:a16="http://schemas.microsoft.com/office/drawing/2014/main" id="{E7ED0E93-5657-4ED4-A173-7D901214DE1A}"/>
                  </a:ext>
                </a:extLst>
              </p:cNvPr>
              <p:cNvSpPr/>
              <p:nvPr/>
            </p:nvSpPr>
            <p:spPr bwMode="auto">
              <a:xfrm>
                <a:off x="12807950" y="455613"/>
                <a:ext cx="2725738" cy="3487737"/>
              </a:xfrm>
              <a:custGeom>
                <a:avLst/>
                <a:gdLst>
                  <a:gd name="T0" fmla="*/ 430 w 430"/>
                  <a:gd name="T1" fmla="*/ 511 h 551"/>
                  <a:gd name="T2" fmla="*/ 391 w 430"/>
                  <a:gd name="T3" fmla="*/ 551 h 551"/>
                  <a:gd name="T4" fmla="*/ 40 w 430"/>
                  <a:gd name="T5" fmla="*/ 551 h 551"/>
                  <a:gd name="T6" fmla="*/ 0 w 430"/>
                  <a:gd name="T7" fmla="*/ 511 h 551"/>
                  <a:gd name="T8" fmla="*/ 0 w 430"/>
                  <a:gd name="T9" fmla="*/ 39 h 551"/>
                  <a:gd name="T10" fmla="*/ 40 w 430"/>
                  <a:gd name="T11" fmla="*/ 0 h 551"/>
                  <a:gd name="T12" fmla="*/ 391 w 430"/>
                  <a:gd name="T13" fmla="*/ 0 h 551"/>
                  <a:gd name="T14" fmla="*/ 430 w 430"/>
                  <a:gd name="T15" fmla="*/ 39 h 551"/>
                  <a:gd name="T16" fmla="*/ 430 w 430"/>
                  <a:gd name="T17" fmla="*/ 511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551">
                    <a:moveTo>
                      <a:pt x="430" y="511"/>
                    </a:moveTo>
                    <a:cubicBezTo>
                      <a:pt x="430" y="533"/>
                      <a:pt x="413" y="551"/>
                      <a:pt x="391" y="551"/>
                    </a:cubicBezTo>
                    <a:cubicBezTo>
                      <a:pt x="40" y="551"/>
                      <a:pt x="40" y="551"/>
                      <a:pt x="40" y="551"/>
                    </a:cubicBezTo>
                    <a:cubicBezTo>
                      <a:pt x="18" y="551"/>
                      <a:pt x="0" y="533"/>
                      <a:pt x="0" y="511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3" y="0"/>
                      <a:pt x="430" y="17"/>
                      <a:pt x="430" y="39"/>
                    </a:cubicBezTo>
                    <a:cubicBezTo>
                      <a:pt x="430" y="511"/>
                      <a:pt x="430" y="511"/>
                      <a:pt x="430" y="511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$1îďe">
                <a:extLst>
                  <a:ext uri="{FF2B5EF4-FFF2-40B4-BE49-F238E27FC236}">
                    <a16:creationId xmlns="" xmlns:a16="http://schemas.microsoft.com/office/drawing/2014/main" id="{275F6AF6-A555-40F9-9D4A-4DC706A9D287}"/>
                  </a:ext>
                </a:extLst>
              </p:cNvPr>
              <p:cNvSpPr/>
              <p:nvPr/>
            </p:nvSpPr>
            <p:spPr bwMode="auto">
              <a:xfrm>
                <a:off x="12934950" y="657225"/>
                <a:ext cx="2459038" cy="3133725"/>
              </a:xfrm>
              <a:custGeom>
                <a:avLst/>
                <a:gdLst>
                  <a:gd name="T0" fmla="*/ 1549 w 1549"/>
                  <a:gd name="T1" fmla="*/ 0 h 1974"/>
                  <a:gd name="T2" fmla="*/ 1541 w 1549"/>
                  <a:gd name="T3" fmla="*/ 0 h 1974"/>
                  <a:gd name="T4" fmla="*/ 1541 w 1549"/>
                  <a:gd name="T5" fmla="*/ 1962 h 1974"/>
                  <a:gd name="T6" fmla="*/ 355 w 1549"/>
                  <a:gd name="T7" fmla="*/ 1962 h 1974"/>
                  <a:gd name="T8" fmla="*/ 0 w 1549"/>
                  <a:gd name="T9" fmla="*/ 1619 h 1974"/>
                  <a:gd name="T10" fmla="*/ 0 w 1549"/>
                  <a:gd name="T11" fmla="*/ 1619 h 1974"/>
                  <a:gd name="T12" fmla="*/ 363 w 1549"/>
                  <a:gd name="T13" fmla="*/ 1974 h 1974"/>
                  <a:gd name="T14" fmla="*/ 1549 w 1549"/>
                  <a:gd name="T15" fmla="*/ 1974 h 1974"/>
                  <a:gd name="T16" fmla="*/ 1549 w 1549"/>
                  <a:gd name="T17" fmla="*/ 0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9" h="1974">
                    <a:moveTo>
                      <a:pt x="1549" y="0"/>
                    </a:moveTo>
                    <a:lnTo>
                      <a:pt x="1541" y="0"/>
                    </a:lnTo>
                    <a:lnTo>
                      <a:pt x="1541" y="1962"/>
                    </a:lnTo>
                    <a:lnTo>
                      <a:pt x="355" y="1962"/>
                    </a:lnTo>
                    <a:lnTo>
                      <a:pt x="0" y="1619"/>
                    </a:lnTo>
                    <a:lnTo>
                      <a:pt x="0" y="1619"/>
                    </a:lnTo>
                    <a:lnTo>
                      <a:pt x="363" y="1974"/>
                    </a:lnTo>
                    <a:lnTo>
                      <a:pt x="1549" y="1974"/>
                    </a:lnTo>
                    <a:lnTo>
                      <a:pt x="15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ļíḑè">
                <a:extLst>
                  <a:ext uri="{FF2B5EF4-FFF2-40B4-BE49-F238E27FC236}">
                    <a16:creationId xmlns="" xmlns:a16="http://schemas.microsoft.com/office/drawing/2014/main" id="{1F503316-1370-4506-BF8D-86FED1153FA6}"/>
                  </a:ext>
                </a:extLst>
              </p:cNvPr>
              <p:cNvSpPr/>
              <p:nvPr/>
            </p:nvSpPr>
            <p:spPr bwMode="auto">
              <a:xfrm>
                <a:off x="12915900" y="644525"/>
                <a:ext cx="2465388" cy="3127375"/>
              </a:xfrm>
              <a:custGeom>
                <a:avLst/>
                <a:gdLst>
                  <a:gd name="T0" fmla="*/ 367 w 1553"/>
                  <a:gd name="T1" fmla="*/ 1970 h 1970"/>
                  <a:gd name="T2" fmla="*/ 1553 w 1553"/>
                  <a:gd name="T3" fmla="*/ 1970 h 1970"/>
                  <a:gd name="T4" fmla="*/ 1553 w 1553"/>
                  <a:gd name="T5" fmla="*/ 0 h 1970"/>
                  <a:gd name="T6" fmla="*/ 0 w 1553"/>
                  <a:gd name="T7" fmla="*/ 0 h 1970"/>
                  <a:gd name="T8" fmla="*/ 0 w 1553"/>
                  <a:gd name="T9" fmla="*/ 1619 h 1970"/>
                  <a:gd name="T10" fmla="*/ 367 w 1553"/>
                  <a:gd name="T11" fmla="*/ 197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3" h="1970">
                    <a:moveTo>
                      <a:pt x="367" y="1970"/>
                    </a:moveTo>
                    <a:lnTo>
                      <a:pt x="1553" y="1970"/>
                    </a:lnTo>
                    <a:lnTo>
                      <a:pt x="1553" y="0"/>
                    </a:lnTo>
                    <a:lnTo>
                      <a:pt x="0" y="0"/>
                    </a:lnTo>
                    <a:lnTo>
                      <a:pt x="0" y="1619"/>
                    </a:lnTo>
                    <a:lnTo>
                      <a:pt x="367" y="197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ṧḷíḍé">
                <a:extLst>
                  <a:ext uri="{FF2B5EF4-FFF2-40B4-BE49-F238E27FC236}">
                    <a16:creationId xmlns="" xmlns:a16="http://schemas.microsoft.com/office/drawing/2014/main" id="{BBC6B594-058D-4E33-AA1F-696BCF5DBC84}"/>
                  </a:ext>
                </a:extLst>
              </p:cNvPr>
              <p:cNvSpPr/>
              <p:nvPr/>
            </p:nvSpPr>
            <p:spPr bwMode="auto">
              <a:xfrm>
                <a:off x="12915900" y="644525"/>
                <a:ext cx="2465388" cy="3127375"/>
              </a:xfrm>
              <a:custGeom>
                <a:avLst/>
                <a:gdLst>
                  <a:gd name="T0" fmla="*/ 367 w 1553"/>
                  <a:gd name="T1" fmla="*/ 1970 h 1970"/>
                  <a:gd name="T2" fmla="*/ 1553 w 1553"/>
                  <a:gd name="T3" fmla="*/ 1970 h 1970"/>
                  <a:gd name="T4" fmla="*/ 1553 w 1553"/>
                  <a:gd name="T5" fmla="*/ 0 h 1970"/>
                  <a:gd name="T6" fmla="*/ 0 w 1553"/>
                  <a:gd name="T7" fmla="*/ 0 h 1970"/>
                  <a:gd name="T8" fmla="*/ 0 w 1553"/>
                  <a:gd name="T9" fmla="*/ 1619 h 1970"/>
                  <a:gd name="T10" fmla="*/ 367 w 1553"/>
                  <a:gd name="T11" fmla="*/ 197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3" h="1970">
                    <a:moveTo>
                      <a:pt x="367" y="1970"/>
                    </a:moveTo>
                    <a:lnTo>
                      <a:pt x="1553" y="1970"/>
                    </a:lnTo>
                    <a:lnTo>
                      <a:pt x="1553" y="0"/>
                    </a:lnTo>
                    <a:lnTo>
                      <a:pt x="0" y="0"/>
                    </a:lnTo>
                    <a:lnTo>
                      <a:pt x="0" y="1619"/>
                    </a:lnTo>
                    <a:lnTo>
                      <a:pt x="367" y="197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śliḓê">
                <a:extLst>
                  <a:ext uri="{FF2B5EF4-FFF2-40B4-BE49-F238E27FC236}">
                    <a16:creationId xmlns="" xmlns:a16="http://schemas.microsoft.com/office/drawing/2014/main" id="{4684849A-462D-4A23-97A5-D6982149DC5B}"/>
                  </a:ext>
                </a:extLst>
              </p:cNvPr>
              <p:cNvSpPr/>
              <p:nvPr/>
            </p:nvSpPr>
            <p:spPr bwMode="auto">
              <a:xfrm>
                <a:off x="14228763" y="3360738"/>
                <a:ext cx="868363" cy="10795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śḷïḍè">
                <a:extLst>
                  <a:ext uri="{FF2B5EF4-FFF2-40B4-BE49-F238E27FC236}">
                    <a16:creationId xmlns="" xmlns:a16="http://schemas.microsoft.com/office/drawing/2014/main" id="{D61AC0C5-B8BF-407D-8611-0334030FE76B}"/>
                  </a:ext>
                </a:extLst>
              </p:cNvPr>
              <p:cNvSpPr/>
              <p:nvPr/>
            </p:nvSpPr>
            <p:spPr bwMode="auto">
              <a:xfrm>
                <a:off x="13214350" y="1423988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ṣľïḋê">
                <a:extLst>
                  <a:ext uri="{FF2B5EF4-FFF2-40B4-BE49-F238E27FC236}">
                    <a16:creationId xmlns="" xmlns:a16="http://schemas.microsoft.com/office/drawing/2014/main" id="{8A27EFE2-12C7-4834-B27E-A862D748C32B}"/>
                  </a:ext>
                </a:extLst>
              </p:cNvPr>
              <p:cNvSpPr/>
              <p:nvPr/>
            </p:nvSpPr>
            <p:spPr bwMode="auto">
              <a:xfrm>
                <a:off x="13214350" y="1619250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ṣḷiḓe">
                <a:extLst>
                  <a:ext uri="{FF2B5EF4-FFF2-40B4-BE49-F238E27FC236}">
                    <a16:creationId xmlns="" xmlns:a16="http://schemas.microsoft.com/office/drawing/2014/main" id="{CF9C42C9-E6CB-4F9C-94AD-10FFD649E597}"/>
                  </a:ext>
                </a:extLst>
              </p:cNvPr>
              <p:cNvSpPr/>
              <p:nvPr/>
            </p:nvSpPr>
            <p:spPr bwMode="auto">
              <a:xfrm>
                <a:off x="13214350" y="1822450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šḻîḋé">
                <a:extLst>
                  <a:ext uri="{FF2B5EF4-FFF2-40B4-BE49-F238E27FC236}">
                    <a16:creationId xmlns="" xmlns:a16="http://schemas.microsoft.com/office/drawing/2014/main" id="{609DF232-44C8-4711-972B-D10D662DC915}"/>
                  </a:ext>
                </a:extLst>
              </p:cNvPr>
              <p:cNvSpPr/>
              <p:nvPr/>
            </p:nvSpPr>
            <p:spPr bwMode="auto">
              <a:xfrm>
                <a:off x="13214350" y="2019300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śḻïḓê">
                <a:extLst>
                  <a:ext uri="{FF2B5EF4-FFF2-40B4-BE49-F238E27FC236}">
                    <a16:creationId xmlns="" xmlns:a16="http://schemas.microsoft.com/office/drawing/2014/main" id="{1620B5CF-121D-4DAD-B608-E188A0206882}"/>
                  </a:ext>
                </a:extLst>
              </p:cNvPr>
              <p:cNvSpPr/>
              <p:nvPr/>
            </p:nvSpPr>
            <p:spPr bwMode="auto">
              <a:xfrm>
                <a:off x="13214350" y="2220913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$ľiḋé">
                <a:extLst>
                  <a:ext uri="{FF2B5EF4-FFF2-40B4-BE49-F238E27FC236}">
                    <a16:creationId xmlns="" xmlns:a16="http://schemas.microsoft.com/office/drawing/2014/main" id="{22E974E5-920D-4650-8757-2F5FA4F270D0}"/>
                  </a:ext>
                </a:extLst>
              </p:cNvPr>
              <p:cNvSpPr/>
              <p:nvPr/>
            </p:nvSpPr>
            <p:spPr bwMode="auto">
              <a:xfrm>
                <a:off x="13214350" y="2424113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ŝļidê">
                <a:extLst>
                  <a:ext uri="{FF2B5EF4-FFF2-40B4-BE49-F238E27FC236}">
                    <a16:creationId xmlns="" xmlns:a16="http://schemas.microsoft.com/office/drawing/2014/main" id="{970C5E04-CB04-4167-A260-25051C11ADB8}"/>
                  </a:ext>
                </a:extLst>
              </p:cNvPr>
              <p:cNvSpPr/>
              <p:nvPr/>
            </p:nvSpPr>
            <p:spPr bwMode="auto">
              <a:xfrm>
                <a:off x="13214350" y="2619375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Sļïďê">
                <a:extLst>
                  <a:ext uri="{FF2B5EF4-FFF2-40B4-BE49-F238E27FC236}">
                    <a16:creationId xmlns="" xmlns:a16="http://schemas.microsoft.com/office/drawing/2014/main" id="{8BFF35ED-ABDD-4E6B-8ADC-B2B1CB9D0B6E}"/>
                  </a:ext>
                </a:extLst>
              </p:cNvPr>
              <p:cNvSpPr/>
              <p:nvPr/>
            </p:nvSpPr>
            <p:spPr bwMode="auto">
              <a:xfrm>
                <a:off x="13214350" y="2822575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ṩľídê">
                <a:extLst>
                  <a:ext uri="{FF2B5EF4-FFF2-40B4-BE49-F238E27FC236}">
                    <a16:creationId xmlns="" xmlns:a16="http://schemas.microsoft.com/office/drawing/2014/main" id="{5460BD0C-59BA-4819-BD34-FD1610049A4B}"/>
                  </a:ext>
                </a:extLst>
              </p:cNvPr>
              <p:cNvSpPr/>
              <p:nvPr/>
            </p:nvSpPr>
            <p:spPr bwMode="auto">
              <a:xfrm>
                <a:off x="13214350" y="3025775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ŝ1iḑe">
                <a:extLst>
                  <a:ext uri="{FF2B5EF4-FFF2-40B4-BE49-F238E27FC236}">
                    <a16:creationId xmlns="" xmlns:a16="http://schemas.microsoft.com/office/drawing/2014/main" id="{36A7667C-54F8-4E34-9770-85067E79D9CD}"/>
                  </a:ext>
                </a:extLst>
              </p:cNvPr>
              <p:cNvSpPr/>
              <p:nvPr/>
            </p:nvSpPr>
            <p:spPr bwMode="auto">
              <a:xfrm>
                <a:off x="13511213" y="1006475"/>
                <a:ext cx="1325563" cy="10636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íṩḷîďe">
                <a:extLst>
                  <a:ext uri="{FF2B5EF4-FFF2-40B4-BE49-F238E27FC236}">
                    <a16:creationId xmlns="" xmlns:a16="http://schemas.microsoft.com/office/drawing/2014/main" id="{37A50E10-09E3-43D4-BC1B-1BF9F3375A2E}"/>
                  </a:ext>
                </a:extLst>
              </p:cNvPr>
              <p:cNvSpPr/>
              <p:nvPr/>
            </p:nvSpPr>
            <p:spPr bwMode="auto">
              <a:xfrm>
                <a:off x="12915900" y="3214688"/>
                <a:ext cx="595313" cy="557212"/>
              </a:xfrm>
              <a:custGeom>
                <a:avLst/>
                <a:gdLst>
                  <a:gd name="T0" fmla="*/ 375 w 375"/>
                  <a:gd name="T1" fmla="*/ 0 h 351"/>
                  <a:gd name="T2" fmla="*/ 0 w 375"/>
                  <a:gd name="T3" fmla="*/ 0 h 351"/>
                  <a:gd name="T4" fmla="*/ 367 w 375"/>
                  <a:gd name="T5" fmla="*/ 351 h 351"/>
                  <a:gd name="T6" fmla="*/ 375 w 375"/>
                  <a:gd name="T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5" h="351">
                    <a:moveTo>
                      <a:pt x="375" y="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rgbClr val="BCBCB8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íśľiďe">
                <a:extLst>
                  <a:ext uri="{FF2B5EF4-FFF2-40B4-BE49-F238E27FC236}">
                    <a16:creationId xmlns="" xmlns:a16="http://schemas.microsoft.com/office/drawing/2014/main" id="{F69DF093-5159-4565-9A21-FB23E510B3AC}"/>
                  </a:ext>
                </a:extLst>
              </p:cNvPr>
              <p:cNvSpPr/>
              <p:nvPr/>
            </p:nvSpPr>
            <p:spPr bwMode="auto">
              <a:xfrm>
                <a:off x="12915900" y="3214688"/>
                <a:ext cx="595313" cy="557212"/>
              </a:xfrm>
              <a:custGeom>
                <a:avLst/>
                <a:gdLst>
                  <a:gd name="T0" fmla="*/ 375 w 375"/>
                  <a:gd name="T1" fmla="*/ 0 h 351"/>
                  <a:gd name="T2" fmla="*/ 0 w 375"/>
                  <a:gd name="T3" fmla="*/ 0 h 351"/>
                  <a:gd name="T4" fmla="*/ 367 w 375"/>
                  <a:gd name="T5" fmla="*/ 351 h 351"/>
                  <a:gd name="T6" fmla="*/ 375 w 375"/>
                  <a:gd name="T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5" h="351">
                    <a:moveTo>
                      <a:pt x="375" y="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íšḷïḑe">
                <a:extLst>
                  <a:ext uri="{FF2B5EF4-FFF2-40B4-BE49-F238E27FC236}">
                    <a16:creationId xmlns="" xmlns:a16="http://schemas.microsoft.com/office/drawing/2014/main" id="{6D8B0B3C-7465-4613-9E01-D58E6A1FA131}"/>
                  </a:ext>
                </a:extLst>
              </p:cNvPr>
              <p:cNvSpPr/>
              <p:nvPr/>
            </p:nvSpPr>
            <p:spPr bwMode="auto">
              <a:xfrm>
                <a:off x="12915900" y="3214688"/>
                <a:ext cx="582613" cy="557212"/>
              </a:xfrm>
              <a:custGeom>
                <a:avLst/>
                <a:gdLst>
                  <a:gd name="T0" fmla="*/ 351 w 367"/>
                  <a:gd name="T1" fmla="*/ 20 h 351"/>
                  <a:gd name="T2" fmla="*/ 0 w 367"/>
                  <a:gd name="T3" fmla="*/ 0 h 351"/>
                  <a:gd name="T4" fmla="*/ 367 w 367"/>
                  <a:gd name="T5" fmla="*/ 351 h 351"/>
                  <a:gd name="T6" fmla="*/ 351 w 367"/>
                  <a:gd name="T7" fmla="*/ 2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7" h="351">
                    <a:moveTo>
                      <a:pt x="351" y="2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51" y="2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śľiďè">
                <a:extLst>
                  <a:ext uri="{FF2B5EF4-FFF2-40B4-BE49-F238E27FC236}">
                    <a16:creationId xmlns="" xmlns:a16="http://schemas.microsoft.com/office/drawing/2014/main" id="{6C5E3C76-FF55-4DB9-AB76-B313DD926395}"/>
                  </a:ext>
                </a:extLst>
              </p:cNvPr>
              <p:cNvSpPr/>
              <p:nvPr/>
            </p:nvSpPr>
            <p:spPr bwMode="auto">
              <a:xfrm>
                <a:off x="13682662" y="366713"/>
                <a:ext cx="944563" cy="29051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iśľïďé">
              <a:extLst>
                <a:ext uri="{FF2B5EF4-FFF2-40B4-BE49-F238E27FC236}">
                  <a16:creationId xmlns="" xmlns:a16="http://schemas.microsoft.com/office/drawing/2014/main" id="{10880160-045D-492D-88A2-46C8A15F8767}"/>
                </a:ext>
              </a:extLst>
            </p:cNvPr>
            <p:cNvGrpSpPr/>
            <p:nvPr/>
          </p:nvGrpSpPr>
          <p:grpSpPr>
            <a:xfrm>
              <a:off x="3495331" y="1722787"/>
              <a:ext cx="990116" cy="536098"/>
              <a:chOff x="17801829" y="5891398"/>
              <a:chExt cx="954592" cy="516864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5" name="íṣ1îdé">
                <a:extLst>
                  <a:ext uri="{FF2B5EF4-FFF2-40B4-BE49-F238E27FC236}">
                    <a16:creationId xmlns="" xmlns:a16="http://schemas.microsoft.com/office/drawing/2014/main" id="{5F8BEEEE-B87C-4239-94EA-6C38E0ED205C}"/>
                  </a:ext>
                </a:extLst>
              </p:cNvPr>
              <p:cNvSpPr/>
              <p:nvPr/>
            </p:nvSpPr>
            <p:spPr bwMode="auto">
              <a:xfrm>
                <a:off x="17801829" y="5891398"/>
                <a:ext cx="954592" cy="516864"/>
              </a:xfrm>
              <a:custGeom>
                <a:avLst/>
                <a:gdLst>
                  <a:gd name="T0" fmla="*/ 115 w 167"/>
                  <a:gd name="T1" fmla="*/ 42 h 88"/>
                  <a:gd name="T2" fmla="*/ 117 w 167"/>
                  <a:gd name="T3" fmla="*/ 33 h 88"/>
                  <a:gd name="T4" fmla="*/ 83 w 167"/>
                  <a:gd name="T5" fmla="*/ 0 h 88"/>
                  <a:gd name="T6" fmla="*/ 50 w 167"/>
                  <a:gd name="T7" fmla="*/ 33 h 88"/>
                  <a:gd name="T8" fmla="*/ 51 w 167"/>
                  <a:gd name="T9" fmla="*/ 42 h 88"/>
                  <a:gd name="T10" fmla="*/ 0 w 167"/>
                  <a:gd name="T11" fmla="*/ 42 h 88"/>
                  <a:gd name="T12" fmla="*/ 0 w 167"/>
                  <a:gd name="T13" fmla="*/ 88 h 88"/>
                  <a:gd name="T14" fmla="*/ 167 w 167"/>
                  <a:gd name="T15" fmla="*/ 88 h 88"/>
                  <a:gd name="T16" fmla="*/ 167 w 167"/>
                  <a:gd name="T17" fmla="*/ 42 h 88"/>
                  <a:gd name="T18" fmla="*/ 115 w 167"/>
                  <a:gd name="T19" fmla="*/ 4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88">
                    <a:moveTo>
                      <a:pt x="115" y="42"/>
                    </a:moveTo>
                    <a:cubicBezTo>
                      <a:pt x="116" y="39"/>
                      <a:pt x="117" y="36"/>
                      <a:pt x="117" y="33"/>
                    </a:cubicBezTo>
                    <a:cubicBezTo>
                      <a:pt x="117" y="15"/>
                      <a:pt x="102" y="0"/>
                      <a:pt x="83" y="0"/>
                    </a:cubicBezTo>
                    <a:cubicBezTo>
                      <a:pt x="65" y="0"/>
                      <a:pt x="50" y="15"/>
                      <a:pt x="50" y="33"/>
                    </a:cubicBezTo>
                    <a:cubicBezTo>
                      <a:pt x="50" y="36"/>
                      <a:pt x="51" y="39"/>
                      <a:pt x="51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167" y="88"/>
                      <a:pt x="167" y="88"/>
                      <a:pt x="167" y="88"/>
                    </a:cubicBezTo>
                    <a:cubicBezTo>
                      <a:pt x="167" y="42"/>
                      <a:pt x="167" y="42"/>
                      <a:pt x="167" y="42"/>
                    </a:cubicBezTo>
                    <a:lnTo>
                      <a:pt x="115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1íḓé">
                <a:extLst>
                  <a:ext uri="{FF2B5EF4-FFF2-40B4-BE49-F238E27FC236}">
                    <a16:creationId xmlns="" xmlns:a16="http://schemas.microsoft.com/office/drawing/2014/main" id="{08FE7087-80B6-411C-8A69-8A5DDD3A5509}"/>
                  </a:ext>
                </a:extLst>
              </p:cNvPr>
              <p:cNvSpPr/>
              <p:nvPr/>
            </p:nvSpPr>
            <p:spPr bwMode="auto">
              <a:xfrm>
                <a:off x="18167266" y="5973356"/>
                <a:ext cx="229951" cy="2300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ïŝļíḋê">
              <a:extLst>
                <a:ext uri="{FF2B5EF4-FFF2-40B4-BE49-F238E27FC236}">
                  <a16:creationId xmlns="" xmlns:a16="http://schemas.microsoft.com/office/drawing/2014/main" id="{35434C94-59FC-4084-8563-6E2E50049E81}"/>
                </a:ext>
              </a:extLst>
            </p:cNvPr>
            <p:cNvGrpSpPr/>
            <p:nvPr/>
          </p:nvGrpSpPr>
          <p:grpSpPr>
            <a:xfrm rot="1080935">
              <a:off x="1461990" y="2627845"/>
              <a:ext cx="2659342" cy="947941"/>
              <a:chOff x="485775" y="495300"/>
              <a:chExt cx="5238750" cy="1866901"/>
            </a:xfrm>
          </p:grpSpPr>
          <p:sp>
            <p:nvSpPr>
              <p:cNvPr id="9" name="iṩlîḑé">
                <a:extLst>
                  <a:ext uri="{FF2B5EF4-FFF2-40B4-BE49-F238E27FC236}">
                    <a16:creationId xmlns="" xmlns:a16="http://schemas.microsoft.com/office/drawing/2014/main" id="{7B6A5F24-B8FA-4F9D-BA7C-36C7D6F3B729}"/>
                  </a:ext>
                </a:extLst>
              </p:cNvPr>
              <p:cNvSpPr/>
              <p:nvPr/>
            </p:nvSpPr>
            <p:spPr bwMode="auto">
              <a:xfrm>
                <a:off x="4603750" y="1674813"/>
                <a:ext cx="1120775" cy="687388"/>
              </a:xfrm>
              <a:custGeom>
                <a:avLst/>
                <a:gdLst>
                  <a:gd name="T0" fmla="*/ 6 w 117"/>
                  <a:gd name="T1" fmla="*/ 29 h 71"/>
                  <a:gd name="T2" fmla="*/ 0 w 117"/>
                  <a:gd name="T3" fmla="*/ 58 h 71"/>
                  <a:gd name="T4" fmla="*/ 63 w 117"/>
                  <a:gd name="T5" fmla="*/ 71 h 71"/>
                  <a:gd name="T6" fmla="*/ 115 w 117"/>
                  <a:gd name="T7" fmla="*/ 55 h 71"/>
                  <a:gd name="T8" fmla="*/ 115 w 117"/>
                  <a:gd name="T9" fmla="*/ 55 h 71"/>
                  <a:gd name="T10" fmla="*/ 115 w 117"/>
                  <a:gd name="T11" fmla="*/ 53 h 71"/>
                  <a:gd name="T12" fmla="*/ 68 w 117"/>
                  <a:gd name="T13" fmla="*/ 43 h 71"/>
                  <a:gd name="T14" fmla="*/ 62 w 117"/>
                  <a:gd name="T15" fmla="*/ 46 h 71"/>
                  <a:gd name="T16" fmla="*/ 57 w 117"/>
                  <a:gd name="T17" fmla="*/ 39 h 71"/>
                  <a:gd name="T18" fmla="*/ 64 w 117"/>
                  <a:gd name="T19" fmla="*/ 35 h 71"/>
                  <a:gd name="T20" fmla="*/ 68 w 117"/>
                  <a:gd name="T21" fmla="*/ 40 h 71"/>
                  <a:gd name="T22" fmla="*/ 116 w 117"/>
                  <a:gd name="T23" fmla="*/ 50 h 71"/>
                  <a:gd name="T24" fmla="*/ 117 w 117"/>
                  <a:gd name="T25" fmla="*/ 48 h 71"/>
                  <a:gd name="T26" fmla="*/ 117 w 117"/>
                  <a:gd name="T27" fmla="*/ 48 h 71"/>
                  <a:gd name="T28" fmla="*/ 75 w 117"/>
                  <a:gd name="T29" fmla="*/ 13 h 71"/>
                  <a:gd name="T30" fmla="*/ 12 w 117"/>
                  <a:gd name="T31" fmla="*/ 0 h 71"/>
                  <a:gd name="T32" fmla="*/ 6 w 117"/>
                  <a:gd name="T33" fmla="*/ 2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" h="71">
                    <a:moveTo>
                      <a:pt x="6" y="29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76" y="58"/>
                      <a:pt x="95" y="51"/>
                      <a:pt x="115" y="55"/>
                    </a:cubicBezTo>
                    <a:cubicBezTo>
                      <a:pt x="115" y="55"/>
                      <a:pt x="115" y="55"/>
                      <a:pt x="115" y="55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68" y="43"/>
                      <a:pt x="68" y="43"/>
                      <a:pt x="68" y="43"/>
                    </a:cubicBezTo>
                    <a:cubicBezTo>
                      <a:pt x="67" y="45"/>
                      <a:pt x="64" y="47"/>
                      <a:pt x="62" y="46"/>
                    </a:cubicBezTo>
                    <a:cubicBezTo>
                      <a:pt x="59" y="45"/>
                      <a:pt x="57" y="42"/>
                      <a:pt x="57" y="39"/>
                    </a:cubicBezTo>
                    <a:cubicBezTo>
                      <a:pt x="58" y="36"/>
                      <a:pt x="61" y="34"/>
                      <a:pt x="64" y="35"/>
                    </a:cubicBezTo>
                    <a:cubicBezTo>
                      <a:pt x="67" y="36"/>
                      <a:pt x="68" y="38"/>
                      <a:pt x="68" y="40"/>
                    </a:cubicBezTo>
                    <a:cubicBezTo>
                      <a:pt x="116" y="50"/>
                      <a:pt x="116" y="50"/>
                      <a:pt x="116" y="50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97" y="44"/>
                      <a:pt x="82" y="30"/>
                      <a:pt x="75" y="13"/>
                    </a:cubicBezTo>
                    <a:cubicBezTo>
                      <a:pt x="12" y="0"/>
                      <a:pt x="12" y="0"/>
                      <a:pt x="12" y="0"/>
                    </a:cubicBezTo>
                    <a:lnTo>
                      <a:pt x="6" y="29"/>
                    </a:lnTo>
                    <a:close/>
                  </a:path>
                </a:pathLst>
              </a:custGeom>
              <a:solidFill>
                <a:srgbClr val="C9394A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íŝľíďe">
                <a:extLst>
                  <a:ext uri="{FF2B5EF4-FFF2-40B4-BE49-F238E27FC236}">
                    <a16:creationId xmlns="" xmlns:a16="http://schemas.microsoft.com/office/drawing/2014/main" id="{A021464E-83F6-477F-8A49-6584D0EA94D1}"/>
                  </a:ext>
                </a:extLst>
              </p:cNvPr>
              <p:cNvSpPr/>
              <p:nvPr/>
            </p:nvSpPr>
            <p:spPr bwMode="auto">
              <a:xfrm>
                <a:off x="1549400" y="989013"/>
                <a:ext cx="3351213" cy="1335088"/>
              </a:xfrm>
              <a:custGeom>
                <a:avLst/>
                <a:gdLst>
                  <a:gd name="T0" fmla="*/ 2111 w 2111"/>
                  <a:gd name="T1" fmla="*/ 420 h 841"/>
                  <a:gd name="T2" fmla="*/ 2027 w 2111"/>
                  <a:gd name="T3" fmla="*/ 841 h 841"/>
                  <a:gd name="T4" fmla="*/ 0 w 2111"/>
                  <a:gd name="T5" fmla="*/ 426 h 841"/>
                  <a:gd name="T6" fmla="*/ 84 w 2111"/>
                  <a:gd name="T7" fmla="*/ 0 h 841"/>
                  <a:gd name="T8" fmla="*/ 2111 w 2111"/>
                  <a:gd name="T9" fmla="*/ 420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1" h="841">
                    <a:moveTo>
                      <a:pt x="2111" y="420"/>
                    </a:moveTo>
                    <a:lnTo>
                      <a:pt x="2027" y="841"/>
                    </a:lnTo>
                    <a:lnTo>
                      <a:pt x="0" y="426"/>
                    </a:lnTo>
                    <a:lnTo>
                      <a:pt x="84" y="0"/>
                    </a:lnTo>
                    <a:lnTo>
                      <a:pt x="2111" y="4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11" name="is1ïdè">
                <a:extLst>
                  <a:ext uri="{FF2B5EF4-FFF2-40B4-BE49-F238E27FC236}">
                    <a16:creationId xmlns="" xmlns:a16="http://schemas.microsoft.com/office/drawing/2014/main" id="{01069B39-5DC2-4B45-99DB-7B8A20A3A87D}"/>
                  </a:ext>
                </a:extLst>
              </p:cNvPr>
              <p:cNvSpPr/>
              <p:nvPr/>
            </p:nvSpPr>
            <p:spPr bwMode="auto">
              <a:xfrm>
                <a:off x="1414463" y="958850"/>
                <a:ext cx="3352800" cy="1344613"/>
              </a:xfrm>
              <a:custGeom>
                <a:avLst/>
                <a:gdLst>
                  <a:gd name="T0" fmla="*/ 2112 w 2112"/>
                  <a:gd name="T1" fmla="*/ 421 h 847"/>
                  <a:gd name="T2" fmla="*/ 2027 w 2112"/>
                  <a:gd name="T3" fmla="*/ 847 h 847"/>
                  <a:gd name="T4" fmla="*/ 0 w 2112"/>
                  <a:gd name="T5" fmla="*/ 427 h 847"/>
                  <a:gd name="T6" fmla="*/ 85 w 2112"/>
                  <a:gd name="T7" fmla="*/ 0 h 847"/>
                  <a:gd name="T8" fmla="*/ 2112 w 2112"/>
                  <a:gd name="T9" fmla="*/ 421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2" h="847">
                    <a:moveTo>
                      <a:pt x="2112" y="421"/>
                    </a:moveTo>
                    <a:lnTo>
                      <a:pt x="2027" y="847"/>
                    </a:lnTo>
                    <a:lnTo>
                      <a:pt x="0" y="427"/>
                    </a:lnTo>
                    <a:lnTo>
                      <a:pt x="85" y="0"/>
                    </a:lnTo>
                    <a:lnTo>
                      <a:pt x="2112" y="421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îśľíḋè">
                <a:extLst>
                  <a:ext uri="{FF2B5EF4-FFF2-40B4-BE49-F238E27FC236}">
                    <a16:creationId xmlns="" xmlns:a16="http://schemas.microsoft.com/office/drawing/2014/main" id="{6E24895B-3108-41E4-A994-3F0EBDE0B7F9}"/>
                  </a:ext>
                </a:extLst>
              </p:cNvPr>
              <p:cNvSpPr/>
              <p:nvPr/>
            </p:nvSpPr>
            <p:spPr bwMode="auto">
              <a:xfrm>
                <a:off x="485775" y="736600"/>
                <a:ext cx="536575" cy="862013"/>
              </a:xfrm>
              <a:custGeom>
                <a:avLst/>
                <a:gdLst>
                  <a:gd name="T0" fmla="*/ 37 w 56"/>
                  <a:gd name="T1" fmla="*/ 88 h 89"/>
                  <a:gd name="T2" fmla="*/ 39 w 56"/>
                  <a:gd name="T3" fmla="*/ 89 h 89"/>
                  <a:gd name="T4" fmla="*/ 56 w 56"/>
                  <a:gd name="T5" fmla="*/ 5 h 89"/>
                  <a:gd name="T6" fmla="*/ 54 w 56"/>
                  <a:gd name="T7" fmla="*/ 4 h 89"/>
                  <a:gd name="T8" fmla="*/ 5 w 56"/>
                  <a:gd name="T9" fmla="*/ 38 h 89"/>
                  <a:gd name="T10" fmla="*/ 37 w 56"/>
                  <a:gd name="T11" fmla="*/ 8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89">
                    <a:moveTo>
                      <a:pt x="37" y="88"/>
                    </a:moveTo>
                    <a:cubicBezTo>
                      <a:pt x="39" y="89"/>
                      <a:pt x="39" y="89"/>
                      <a:pt x="39" y="89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32" y="0"/>
                      <a:pt x="10" y="15"/>
                      <a:pt x="5" y="38"/>
                    </a:cubicBezTo>
                    <a:cubicBezTo>
                      <a:pt x="0" y="61"/>
                      <a:pt x="15" y="83"/>
                      <a:pt x="37" y="8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ïṧ1îḓê">
                <a:extLst>
                  <a:ext uri="{FF2B5EF4-FFF2-40B4-BE49-F238E27FC236}">
                    <a16:creationId xmlns="" xmlns:a16="http://schemas.microsoft.com/office/drawing/2014/main" id="{0E5E15B7-4CDD-466A-B7FB-773EEA6752CE}"/>
                  </a:ext>
                </a:extLst>
              </p:cNvPr>
              <p:cNvSpPr/>
              <p:nvPr/>
            </p:nvSpPr>
            <p:spPr bwMode="auto">
              <a:xfrm>
                <a:off x="858838" y="495300"/>
                <a:ext cx="2087563" cy="1373188"/>
              </a:xfrm>
              <a:custGeom>
                <a:avLst/>
                <a:gdLst>
                  <a:gd name="T0" fmla="*/ 17 w 218"/>
                  <a:gd name="T1" fmla="*/ 30 h 142"/>
                  <a:gd name="T2" fmla="*/ 0 w 218"/>
                  <a:gd name="T3" fmla="*/ 114 h 142"/>
                  <a:gd name="T4" fmla="*/ 137 w 218"/>
                  <a:gd name="T5" fmla="*/ 142 h 142"/>
                  <a:gd name="T6" fmla="*/ 145 w 218"/>
                  <a:gd name="T7" fmla="*/ 136 h 142"/>
                  <a:gd name="T8" fmla="*/ 159 w 218"/>
                  <a:gd name="T9" fmla="*/ 65 h 142"/>
                  <a:gd name="T10" fmla="*/ 154 w 218"/>
                  <a:gd name="T11" fmla="*/ 58 h 142"/>
                  <a:gd name="T12" fmla="*/ 31 w 218"/>
                  <a:gd name="T13" fmla="*/ 32 h 142"/>
                  <a:gd name="T14" fmla="*/ 54 w 218"/>
                  <a:gd name="T15" fmla="*/ 18 h 142"/>
                  <a:gd name="T16" fmla="*/ 206 w 218"/>
                  <a:gd name="T17" fmla="*/ 49 h 142"/>
                  <a:gd name="T18" fmla="*/ 206 w 218"/>
                  <a:gd name="T19" fmla="*/ 49 h 142"/>
                  <a:gd name="T20" fmla="*/ 216 w 218"/>
                  <a:gd name="T21" fmla="*/ 44 h 142"/>
                  <a:gd name="T22" fmla="*/ 216 w 218"/>
                  <a:gd name="T23" fmla="*/ 44 h 142"/>
                  <a:gd name="T24" fmla="*/ 218 w 218"/>
                  <a:gd name="T25" fmla="*/ 36 h 142"/>
                  <a:gd name="T26" fmla="*/ 57 w 218"/>
                  <a:gd name="T27" fmla="*/ 3 h 142"/>
                  <a:gd name="T28" fmla="*/ 17 w 218"/>
                  <a:gd name="T29" fmla="*/ 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8" h="142">
                    <a:moveTo>
                      <a:pt x="17" y="30"/>
                    </a:moveTo>
                    <a:cubicBezTo>
                      <a:pt x="0" y="114"/>
                      <a:pt x="0" y="114"/>
                      <a:pt x="0" y="114"/>
                    </a:cubicBezTo>
                    <a:cubicBezTo>
                      <a:pt x="137" y="142"/>
                      <a:pt x="137" y="142"/>
                      <a:pt x="137" y="142"/>
                    </a:cubicBezTo>
                    <a:cubicBezTo>
                      <a:pt x="140" y="142"/>
                      <a:pt x="144" y="140"/>
                      <a:pt x="145" y="136"/>
                    </a:cubicBezTo>
                    <a:cubicBezTo>
                      <a:pt x="159" y="65"/>
                      <a:pt x="159" y="65"/>
                      <a:pt x="159" y="65"/>
                    </a:cubicBezTo>
                    <a:cubicBezTo>
                      <a:pt x="160" y="62"/>
                      <a:pt x="158" y="58"/>
                      <a:pt x="154" y="58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3" y="22"/>
                      <a:pt x="44" y="15"/>
                      <a:pt x="54" y="1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10" y="49"/>
                      <a:pt x="215" y="47"/>
                      <a:pt x="216" y="44"/>
                    </a:cubicBezTo>
                    <a:cubicBezTo>
                      <a:pt x="216" y="44"/>
                      <a:pt x="216" y="44"/>
                      <a:pt x="216" y="44"/>
                    </a:cubicBezTo>
                    <a:cubicBezTo>
                      <a:pt x="218" y="36"/>
                      <a:pt x="218" y="36"/>
                      <a:pt x="218" y="36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39" y="0"/>
                      <a:pt x="21" y="11"/>
                      <a:pt x="17" y="30"/>
                    </a:cubicBezTo>
                    <a:close/>
                  </a:path>
                </a:pathLst>
              </a:custGeom>
              <a:solidFill>
                <a:srgbClr val="C9394A"/>
              </a:solidFill>
              <a:ln>
                <a:solidFill>
                  <a:srgbClr val="C9394A"/>
                </a:solidFill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14" name="ïSliďe">
                <a:extLst>
                  <a:ext uri="{FF2B5EF4-FFF2-40B4-BE49-F238E27FC236}">
                    <a16:creationId xmlns="" xmlns:a16="http://schemas.microsoft.com/office/drawing/2014/main" id="{98BACB1A-52D4-4259-9C9A-6261ABE9DC54}"/>
                  </a:ext>
                </a:extLst>
              </p:cNvPr>
              <p:cNvSpPr/>
              <p:nvPr/>
            </p:nvSpPr>
            <p:spPr bwMode="auto">
              <a:xfrm>
                <a:off x="993775" y="804863"/>
                <a:ext cx="344488" cy="850900"/>
              </a:xfrm>
              <a:custGeom>
                <a:avLst/>
                <a:gdLst>
                  <a:gd name="T0" fmla="*/ 114 w 217"/>
                  <a:gd name="T1" fmla="*/ 536 h 536"/>
                  <a:gd name="T2" fmla="*/ 217 w 217"/>
                  <a:gd name="T3" fmla="*/ 24 h 536"/>
                  <a:gd name="T4" fmla="*/ 102 w 217"/>
                  <a:gd name="T5" fmla="*/ 0 h 536"/>
                  <a:gd name="T6" fmla="*/ 0 w 217"/>
                  <a:gd name="T7" fmla="*/ 512 h 536"/>
                  <a:gd name="T8" fmla="*/ 114 w 217"/>
                  <a:gd name="T9" fmla="*/ 536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536">
                    <a:moveTo>
                      <a:pt x="114" y="536"/>
                    </a:moveTo>
                    <a:lnTo>
                      <a:pt x="217" y="24"/>
                    </a:lnTo>
                    <a:lnTo>
                      <a:pt x="102" y="0"/>
                    </a:lnTo>
                    <a:lnTo>
                      <a:pt x="0" y="512"/>
                    </a:lnTo>
                    <a:lnTo>
                      <a:pt x="114" y="53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Shape 1680"/>
          <p:cNvSpPr/>
          <p:nvPr/>
        </p:nvSpPr>
        <p:spPr>
          <a:xfrm>
            <a:off x="1387285" y="350316"/>
            <a:ext cx="6369429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远近闻名的HTMLtestreport测试报告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99ACA5BE-1AB5-49F2-9554-C9B9CCBBFA5E}"/>
              </a:ext>
            </a:extLst>
          </p:cNvPr>
          <p:cNvSpPr txBox="1"/>
          <p:nvPr/>
        </p:nvSpPr>
        <p:spPr>
          <a:xfrm>
            <a:off x="2172424" y="1653867"/>
            <a:ext cx="6363276" cy="3139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unittest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HTMLTestRunner</a:t>
            </a:r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test_dir</a:t>
            </a:r>
            <a:r>
              <a:rPr lang="en-US" altLang="zh-CN" dirty="0"/>
              <a:t> = './testcase'</a:t>
            </a:r>
          </a:p>
          <a:p>
            <a:r>
              <a:rPr lang="en-US" altLang="zh-CN" dirty="0"/>
              <a:t>suite = </a:t>
            </a:r>
            <a:r>
              <a:rPr lang="en-US" altLang="zh-CN" dirty="0" err="1"/>
              <a:t>unittest.defaultTestLoader.discover</a:t>
            </a:r>
            <a:r>
              <a:rPr lang="en-US" altLang="zh-CN" dirty="0"/>
              <a:t>(</a:t>
            </a:r>
            <a:r>
              <a:rPr lang="en-US" altLang="zh-CN" dirty="0" err="1"/>
              <a:t>start_dir</a:t>
            </a:r>
            <a:r>
              <a:rPr lang="en-US" altLang="zh-CN" dirty="0"/>
              <a:t>=</a:t>
            </a:r>
            <a:r>
              <a:rPr lang="en-US" altLang="zh-CN" dirty="0" err="1"/>
              <a:t>test_dir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    pattern='test*.</a:t>
            </a:r>
            <a:r>
              <a:rPr lang="en-US" altLang="zh-CN" dirty="0" err="1"/>
              <a:t>py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with open(“report.html”, '</a:t>
            </a:r>
            <a:r>
              <a:rPr lang="en-US" altLang="zh-CN" dirty="0" err="1"/>
              <a:t>wb</a:t>
            </a:r>
            <a:r>
              <a:rPr lang="en-US" altLang="zh-CN" dirty="0"/>
              <a:t>') as f:</a:t>
            </a:r>
          </a:p>
          <a:p>
            <a:r>
              <a:rPr lang="en-US" altLang="zh-CN" dirty="0"/>
              <a:t>    runner = </a:t>
            </a:r>
            <a:r>
              <a:rPr lang="en-US" altLang="zh-CN" dirty="0" err="1"/>
              <a:t>HTMLTestRunner.HTMLTestRunner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    stream=</a:t>
            </a:r>
            <a:r>
              <a:rPr lang="en-US" altLang="zh-CN" dirty="0" err="1"/>
              <a:t>f,title</a:t>
            </a:r>
            <a:r>
              <a:rPr lang="en-US" altLang="zh-CN" dirty="0"/>
              <a:t>='</a:t>
            </a:r>
            <a:r>
              <a:rPr lang="zh-CN" altLang="en-US" dirty="0"/>
              <a:t>测试报告</a:t>
            </a:r>
            <a:r>
              <a:rPr lang="en-US" altLang="zh-CN" dirty="0"/>
              <a:t>',description='</a:t>
            </a:r>
            <a:r>
              <a:rPr lang="zh-CN" altLang="en-US" dirty="0"/>
              <a:t>执行人： </a:t>
            </a:r>
            <a:r>
              <a:rPr lang="en-US" altLang="zh-CN" dirty="0" err="1"/>
              <a:t>Jin</a:t>
            </a:r>
            <a:r>
              <a:rPr lang="en-US" altLang="zh-CN" dirty="0"/>
              <a:t>’)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runner.run</a:t>
            </a:r>
            <a:r>
              <a:rPr lang="en-US" altLang="zh-CN" dirty="0"/>
              <a:t>(suite)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4" name="image2.jpeg">
            <a:extLst>
              <a:ext uri="{FF2B5EF4-FFF2-40B4-BE49-F238E27FC236}">
                <a16:creationId xmlns="" xmlns:a16="http://schemas.microsoft.com/office/drawing/2014/main" id="{336B0B6A-2743-4EF2-939E-BE4BA8233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5655" y="2824386"/>
            <a:ext cx="1746769" cy="17467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Shape 1684"/>
          <p:cNvSpPr/>
          <p:nvPr/>
        </p:nvSpPr>
        <p:spPr>
          <a:xfrm>
            <a:off x="2240249" y="2017752"/>
            <a:ext cx="5184199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第四节</a:t>
            </a:r>
            <a:r>
              <a:rPr dirty="0"/>
              <a:t> </a:t>
            </a:r>
            <a:r>
              <a:rPr dirty="0" err="1"/>
              <a:t>用json文件来编写用例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Shape 1688"/>
          <p:cNvSpPr/>
          <p:nvPr/>
        </p:nvSpPr>
        <p:spPr>
          <a:xfrm>
            <a:off x="2805432" y="588089"/>
            <a:ext cx="3533137" cy="62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对测试过程进行分析</a:t>
            </a:r>
          </a:p>
        </p:txBody>
      </p:sp>
      <p:sp>
        <p:nvSpPr>
          <p:cNvPr id="1689" name="Shape 1689"/>
          <p:cNvSpPr/>
          <p:nvPr/>
        </p:nvSpPr>
        <p:spPr>
          <a:xfrm>
            <a:off x="1191296" y="24449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测试的过程都是预期结果和实际结果做对比</a:t>
            </a:r>
          </a:p>
        </p:txBody>
      </p:sp>
      <p:sp>
        <p:nvSpPr>
          <p:cNvPr id="1690" name="Shape 1690"/>
          <p:cNvSpPr/>
          <p:nvPr/>
        </p:nvSpPr>
        <p:spPr>
          <a:xfrm>
            <a:off x="1187623" y="16929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每个用例起码由一个测试方法组成</a:t>
            </a:r>
          </a:p>
        </p:txBody>
      </p:sp>
      <p:sp>
        <p:nvSpPr>
          <p:cNvPr id="1691" name="Shape 1691"/>
          <p:cNvSpPr/>
          <p:nvPr/>
        </p:nvSpPr>
        <p:spPr>
          <a:xfrm>
            <a:off x="1208311" y="3198417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测试完成后根据对比结果输出测试结果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" grpId="2" animBg="1" advAuto="0"/>
      <p:bldP spid="1690" grpId="1" animBg="1" advAuto="0"/>
      <p:bldP spid="1691" grpId="3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Shape 1693"/>
          <p:cNvSpPr/>
          <p:nvPr/>
        </p:nvSpPr>
        <p:spPr>
          <a:xfrm>
            <a:off x="1461327" y="549989"/>
            <a:ext cx="6221346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为什么要用json文件来编写测试用例</a:t>
            </a:r>
          </a:p>
        </p:txBody>
      </p:sp>
      <p:sp>
        <p:nvSpPr>
          <p:cNvPr id="1694" name="Shape 1694"/>
          <p:cNvSpPr/>
          <p:nvPr/>
        </p:nvSpPr>
        <p:spPr>
          <a:xfrm>
            <a:off x="1191296" y="24449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用例和脚本分离，维护性好</a:t>
            </a:r>
          </a:p>
        </p:txBody>
      </p:sp>
      <p:sp>
        <p:nvSpPr>
          <p:cNvPr id="1695" name="Shape 1695"/>
          <p:cNvSpPr/>
          <p:nvPr/>
        </p:nvSpPr>
        <p:spPr>
          <a:xfrm>
            <a:off x="1187623" y="16929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避免重复的写无数的测试用例的方法</a:t>
            </a:r>
          </a:p>
        </p:txBody>
      </p:sp>
      <p:sp>
        <p:nvSpPr>
          <p:cNvPr id="1696" name="Shape 1696"/>
          <p:cNvSpPr/>
          <p:nvPr/>
        </p:nvSpPr>
        <p:spPr>
          <a:xfrm>
            <a:off x="1208311" y="3198417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简单易懂，小白也能编写 </a:t>
            </a:r>
          </a:p>
        </p:txBody>
      </p:sp>
      <p:grpSp>
        <p:nvGrpSpPr>
          <p:cNvPr id="1699" name="Group 1699"/>
          <p:cNvGrpSpPr/>
          <p:nvPr/>
        </p:nvGrpSpPr>
        <p:grpSpPr>
          <a:xfrm>
            <a:off x="7526983" y="1507288"/>
            <a:ext cx="1106425" cy="1283452"/>
            <a:chOff x="0" y="0"/>
            <a:chExt cx="1106424" cy="1283451"/>
          </a:xfrm>
        </p:grpSpPr>
        <p:sp>
          <p:nvSpPr>
            <p:cNvPr id="1697" name="Shape 1697"/>
            <p:cNvSpPr/>
            <p:nvPr/>
          </p:nvSpPr>
          <p:spPr>
            <a:xfrm rot="16200000">
              <a:off x="-88515" y="88514"/>
              <a:ext cx="1283453" cy="1106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5" y="0"/>
                  </a:lnTo>
                  <a:lnTo>
                    <a:pt x="16945" y="0"/>
                  </a:lnTo>
                  <a:lnTo>
                    <a:pt x="21600" y="10800"/>
                  </a:lnTo>
                  <a:lnTo>
                    <a:pt x="16945" y="21600"/>
                  </a:lnTo>
                  <a:lnTo>
                    <a:pt x="4655" y="2160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347115" y="415592"/>
              <a:ext cx="412193" cy="452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68" y="0"/>
                  </a:moveTo>
                  <a:cubicBezTo>
                    <a:pt x="14040" y="0"/>
                    <a:pt x="14040" y="0"/>
                    <a:pt x="14040" y="0"/>
                  </a:cubicBezTo>
                  <a:cubicBezTo>
                    <a:pt x="14688" y="0"/>
                    <a:pt x="15336" y="196"/>
                    <a:pt x="15984" y="785"/>
                  </a:cubicBezTo>
                  <a:cubicBezTo>
                    <a:pt x="16416" y="1178"/>
                    <a:pt x="16632" y="1767"/>
                    <a:pt x="16632" y="2356"/>
                  </a:cubicBezTo>
                  <a:cubicBezTo>
                    <a:pt x="16632" y="6873"/>
                    <a:pt x="16632" y="6873"/>
                    <a:pt x="16632" y="6873"/>
                  </a:cubicBezTo>
                  <a:cubicBezTo>
                    <a:pt x="14688" y="7855"/>
                    <a:pt x="14688" y="7855"/>
                    <a:pt x="14688" y="7855"/>
                  </a:cubicBezTo>
                  <a:cubicBezTo>
                    <a:pt x="14688" y="2356"/>
                    <a:pt x="14688" y="2356"/>
                    <a:pt x="14688" y="2356"/>
                  </a:cubicBezTo>
                  <a:cubicBezTo>
                    <a:pt x="14688" y="2160"/>
                    <a:pt x="14688" y="2160"/>
                    <a:pt x="14472" y="1964"/>
                  </a:cubicBezTo>
                  <a:cubicBezTo>
                    <a:pt x="14472" y="1964"/>
                    <a:pt x="14256" y="1767"/>
                    <a:pt x="14040" y="1767"/>
                  </a:cubicBezTo>
                  <a:cubicBezTo>
                    <a:pt x="6048" y="1767"/>
                    <a:pt x="6048" y="1767"/>
                    <a:pt x="6048" y="1767"/>
                  </a:cubicBezTo>
                  <a:cubicBezTo>
                    <a:pt x="6048" y="2356"/>
                    <a:pt x="6048" y="2356"/>
                    <a:pt x="6048" y="2356"/>
                  </a:cubicBezTo>
                  <a:cubicBezTo>
                    <a:pt x="6048" y="3142"/>
                    <a:pt x="6048" y="3142"/>
                    <a:pt x="6048" y="3142"/>
                  </a:cubicBezTo>
                  <a:cubicBezTo>
                    <a:pt x="6048" y="3338"/>
                    <a:pt x="6048" y="3535"/>
                    <a:pt x="6048" y="3731"/>
                  </a:cubicBezTo>
                  <a:cubicBezTo>
                    <a:pt x="6048" y="4124"/>
                    <a:pt x="5832" y="4516"/>
                    <a:pt x="5400" y="4713"/>
                  </a:cubicBezTo>
                  <a:cubicBezTo>
                    <a:pt x="5184" y="4909"/>
                    <a:pt x="4968" y="5105"/>
                    <a:pt x="4536" y="5105"/>
                  </a:cubicBezTo>
                  <a:cubicBezTo>
                    <a:pt x="4320" y="5105"/>
                    <a:pt x="4104" y="5105"/>
                    <a:pt x="3888" y="5105"/>
                  </a:cubicBezTo>
                  <a:cubicBezTo>
                    <a:pt x="3024" y="5105"/>
                    <a:pt x="3024" y="5105"/>
                    <a:pt x="3024" y="5105"/>
                  </a:cubicBezTo>
                  <a:cubicBezTo>
                    <a:pt x="1944" y="4909"/>
                    <a:pt x="1944" y="4909"/>
                    <a:pt x="1944" y="4909"/>
                  </a:cubicBezTo>
                  <a:cubicBezTo>
                    <a:pt x="1944" y="16691"/>
                    <a:pt x="1944" y="16691"/>
                    <a:pt x="1944" y="16691"/>
                  </a:cubicBezTo>
                  <a:cubicBezTo>
                    <a:pt x="1944" y="16887"/>
                    <a:pt x="2160" y="16887"/>
                    <a:pt x="2160" y="17084"/>
                  </a:cubicBezTo>
                  <a:cubicBezTo>
                    <a:pt x="2160" y="17084"/>
                    <a:pt x="2160" y="17084"/>
                    <a:pt x="2160" y="17084"/>
                  </a:cubicBezTo>
                  <a:cubicBezTo>
                    <a:pt x="2376" y="17084"/>
                    <a:pt x="2376" y="17280"/>
                    <a:pt x="2592" y="17280"/>
                  </a:cubicBezTo>
                  <a:cubicBezTo>
                    <a:pt x="9720" y="17280"/>
                    <a:pt x="9720" y="17280"/>
                    <a:pt x="9720" y="17280"/>
                  </a:cubicBezTo>
                  <a:cubicBezTo>
                    <a:pt x="9504" y="19047"/>
                    <a:pt x="9504" y="19047"/>
                    <a:pt x="9504" y="19047"/>
                  </a:cubicBezTo>
                  <a:cubicBezTo>
                    <a:pt x="2592" y="19047"/>
                    <a:pt x="2592" y="19047"/>
                    <a:pt x="2592" y="19047"/>
                  </a:cubicBezTo>
                  <a:cubicBezTo>
                    <a:pt x="1944" y="19047"/>
                    <a:pt x="1296" y="18851"/>
                    <a:pt x="864" y="18262"/>
                  </a:cubicBezTo>
                  <a:cubicBezTo>
                    <a:pt x="864" y="18262"/>
                    <a:pt x="864" y="18262"/>
                    <a:pt x="864" y="18262"/>
                  </a:cubicBezTo>
                  <a:cubicBezTo>
                    <a:pt x="864" y="18262"/>
                    <a:pt x="864" y="18262"/>
                    <a:pt x="864" y="18262"/>
                  </a:cubicBezTo>
                  <a:cubicBezTo>
                    <a:pt x="432" y="17869"/>
                    <a:pt x="0" y="17280"/>
                    <a:pt x="0" y="16691"/>
                  </a:cubicBezTo>
                  <a:cubicBezTo>
                    <a:pt x="0" y="4320"/>
                    <a:pt x="0" y="4320"/>
                    <a:pt x="0" y="4320"/>
                  </a:cubicBezTo>
                  <a:cubicBezTo>
                    <a:pt x="0" y="3927"/>
                    <a:pt x="0" y="3927"/>
                    <a:pt x="0" y="3927"/>
                  </a:cubicBezTo>
                  <a:cubicBezTo>
                    <a:pt x="432" y="3731"/>
                    <a:pt x="432" y="3731"/>
                    <a:pt x="432" y="3731"/>
                  </a:cubicBezTo>
                  <a:cubicBezTo>
                    <a:pt x="4320" y="196"/>
                    <a:pt x="4320" y="196"/>
                    <a:pt x="4320" y="196"/>
                  </a:cubicBezTo>
                  <a:cubicBezTo>
                    <a:pt x="4536" y="0"/>
                    <a:pt x="4536" y="0"/>
                    <a:pt x="4536" y="0"/>
                  </a:cubicBezTo>
                  <a:cubicBezTo>
                    <a:pt x="4968" y="0"/>
                    <a:pt x="4968" y="0"/>
                    <a:pt x="4968" y="0"/>
                  </a:cubicBezTo>
                  <a:close/>
                  <a:moveTo>
                    <a:pt x="19440" y="8836"/>
                  </a:moveTo>
                  <a:cubicBezTo>
                    <a:pt x="19440" y="8444"/>
                    <a:pt x="19440" y="8444"/>
                    <a:pt x="19440" y="8444"/>
                  </a:cubicBezTo>
                  <a:cubicBezTo>
                    <a:pt x="18144" y="7658"/>
                    <a:pt x="18144" y="7658"/>
                    <a:pt x="18144" y="7658"/>
                  </a:cubicBezTo>
                  <a:cubicBezTo>
                    <a:pt x="16200" y="8640"/>
                    <a:pt x="16200" y="8640"/>
                    <a:pt x="16200" y="8640"/>
                  </a:cubicBezTo>
                  <a:cubicBezTo>
                    <a:pt x="17928" y="9229"/>
                    <a:pt x="17928" y="9229"/>
                    <a:pt x="17928" y="9229"/>
                  </a:cubicBezTo>
                  <a:cubicBezTo>
                    <a:pt x="19656" y="10211"/>
                    <a:pt x="19656" y="10211"/>
                    <a:pt x="19656" y="10211"/>
                  </a:cubicBezTo>
                  <a:cubicBezTo>
                    <a:pt x="20304" y="10407"/>
                    <a:pt x="20304" y="10407"/>
                    <a:pt x="20304" y="10407"/>
                  </a:cubicBezTo>
                  <a:cubicBezTo>
                    <a:pt x="19872" y="12175"/>
                    <a:pt x="19008" y="13745"/>
                    <a:pt x="17712" y="15120"/>
                  </a:cubicBezTo>
                  <a:cubicBezTo>
                    <a:pt x="18576" y="15905"/>
                    <a:pt x="18576" y="15905"/>
                    <a:pt x="18576" y="15905"/>
                  </a:cubicBezTo>
                  <a:cubicBezTo>
                    <a:pt x="20088" y="14335"/>
                    <a:pt x="21168" y="12371"/>
                    <a:pt x="21600" y="10407"/>
                  </a:cubicBezTo>
                  <a:cubicBezTo>
                    <a:pt x="21600" y="10015"/>
                    <a:pt x="21600" y="10015"/>
                    <a:pt x="21600" y="10015"/>
                  </a:cubicBezTo>
                  <a:cubicBezTo>
                    <a:pt x="21168" y="9818"/>
                    <a:pt x="21168" y="9818"/>
                    <a:pt x="21168" y="9818"/>
                  </a:cubicBezTo>
                  <a:cubicBezTo>
                    <a:pt x="19440" y="8836"/>
                    <a:pt x="19440" y="8836"/>
                    <a:pt x="19440" y="8836"/>
                  </a:cubicBezTo>
                  <a:close/>
                  <a:moveTo>
                    <a:pt x="15984" y="9229"/>
                  </a:moveTo>
                  <a:cubicBezTo>
                    <a:pt x="13824" y="11389"/>
                    <a:pt x="12528" y="13745"/>
                    <a:pt x="11664" y="16495"/>
                  </a:cubicBezTo>
                  <a:cubicBezTo>
                    <a:pt x="12744" y="16887"/>
                    <a:pt x="13824" y="17476"/>
                    <a:pt x="15120" y="18065"/>
                  </a:cubicBezTo>
                  <a:cubicBezTo>
                    <a:pt x="16848" y="15905"/>
                    <a:pt x="18360" y="13353"/>
                    <a:pt x="19440" y="10800"/>
                  </a:cubicBezTo>
                  <a:cubicBezTo>
                    <a:pt x="18144" y="10211"/>
                    <a:pt x="17064" y="9818"/>
                    <a:pt x="15984" y="9229"/>
                  </a:cubicBezTo>
                  <a:close/>
                  <a:moveTo>
                    <a:pt x="11232" y="17084"/>
                  </a:moveTo>
                  <a:cubicBezTo>
                    <a:pt x="10800" y="20225"/>
                    <a:pt x="10800" y="20225"/>
                    <a:pt x="10800" y="20225"/>
                  </a:cubicBezTo>
                  <a:cubicBezTo>
                    <a:pt x="11016" y="20225"/>
                    <a:pt x="11016" y="20225"/>
                    <a:pt x="11016" y="20225"/>
                  </a:cubicBezTo>
                  <a:cubicBezTo>
                    <a:pt x="10800" y="21207"/>
                    <a:pt x="10800" y="21207"/>
                    <a:pt x="10800" y="21207"/>
                  </a:cubicBezTo>
                  <a:cubicBezTo>
                    <a:pt x="11232" y="21600"/>
                    <a:pt x="11232" y="21600"/>
                    <a:pt x="11232" y="21600"/>
                  </a:cubicBezTo>
                  <a:cubicBezTo>
                    <a:pt x="11880" y="20815"/>
                    <a:pt x="11880" y="20815"/>
                    <a:pt x="11880" y="20815"/>
                  </a:cubicBezTo>
                  <a:cubicBezTo>
                    <a:pt x="12096" y="20815"/>
                    <a:pt x="12096" y="20815"/>
                    <a:pt x="12096" y="20815"/>
                  </a:cubicBezTo>
                  <a:cubicBezTo>
                    <a:pt x="14688" y="18655"/>
                    <a:pt x="14688" y="18655"/>
                    <a:pt x="14688" y="18655"/>
                  </a:cubicBezTo>
                  <a:cubicBezTo>
                    <a:pt x="11232" y="17084"/>
                    <a:pt x="11232" y="17084"/>
                    <a:pt x="11232" y="17084"/>
                  </a:cubicBezTo>
                  <a:close/>
                  <a:moveTo>
                    <a:pt x="3888" y="10996"/>
                  </a:moveTo>
                  <a:cubicBezTo>
                    <a:pt x="3888" y="11782"/>
                    <a:pt x="3888" y="11782"/>
                    <a:pt x="3888" y="11782"/>
                  </a:cubicBezTo>
                  <a:cubicBezTo>
                    <a:pt x="6480" y="11782"/>
                    <a:pt x="6480" y="11782"/>
                    <a:pt x="6480" y="11782"/>
                  </a:cubicBezTo>
                  <a:cubicBezTo>
                    <a:pt x="6480" y="10996"/>
                    <a:pt x="6480" y="10996"/>
                    <a:pt x="6480" y="10996"/>
                  </a:cubicBezTo>
                  <a:cubicBezTo>
                    <a:pt x="3888" y="10996"/>
                    <a:pt x="3888" y="10996"/>
                    <a:pt x="3888" y="10996"/>
                  </a:cubicBezTo>
                  <a:close/>
                  <a:moveTo>
                    <a:pt x="3888" y="8444"/>
                  </a:moveTo>
                  <a:cubicBezTo>
                    <a:pt x="3888" y="9425"/>
                    <a:pt x="3888" y="9425"/>
                    <a:pt x="3888" y="9425"/>
                  </a:cubicBezTo>
                  <a:cubicBezTo>
                    <a:pt x="12960" y="9425"/>
                    <a:pt x="12960" y="9425"/>
                    <a:pt x="12960" y="9425"/>
                  </a:cubicBezTo>
                  <a:cubicBezTo>
                    <a:pt x="12960" y="8444"/>
                    <a:pt x="12960" y="8444"/>
                    <a:pt x="12960" y="8444"/>
                  </a:cubicBezTo>
                  <a:cubicBezTo>
                    <a:pt x="3888" y="8444"/>
                    <a:pt x="3888" y="8444"/>
                    <a:pt x="3888" y="8444"/>
                  </a:cubicBezTo>
                  <a:close/>
                  <a:moveTo>
                    <a:pt x="3888" y="6087"/>
                  </a:moveTo>
                  <a:cubicBezTo>
                    <a:pt x="3888" y="7069"/>
                    <a:pt x="3888" y="7069"/>
                    <a:pt x="3888" y="7069"/>
                  </a:cubicBezTo>
                  <a:cubicBezTo>
                    <a:pt x="12960" y="7069"/>
                    <a:pt x="12960" y="7069"/>
                    <a:pt x="12960" y="7069"/>
                  </a:cubicBezTo>
                  <a:cubicBezTo>
                    <a:pt x="12960" y="6087"/>
                    <a:pt x="12960" y="6087"/>
                    <a:pt x="12960" y="6087"/>
                  </a:cubicBezTo>
                  <a:cubicBezTo>
                    <a:pt x="3888" y="6087"/>
                    <a:pt x="3888" y="6087"/>
                    <a:pt x="3888" y="6087"/>
                  </a:cubicBezTo>
                  <a:close/>
                  <a:moveTo>
                    <a:pt x="7992" y="3731"/>
                  </a:moveTo>
                  <a:cubicBezTo>
                    <a:pt x="7992" y="4713"/>
                    <a:pt x="7992" y="4713"/>
                    <a:pt x="7992" y="4713"/>
                  </a:cubicBezTo>
                  <a:cubicBezTo>
                    <a:pt x="12960" y="4713"/>
                    <a:pt x="12960" y="4713"/>
                    <a:pt x="12960" y="4713"/>
                  </a:cubicBezTo>
                  <a:cubicBezTo>
                    <a:pt x="12960" y="3731"/>
                    <a:pt x="12960" y="3731"/>
                    <a:pt x="12960" y="3731"/>
                  </a:cubicBezTo>
                  <a:cubicBezTo>
                    <a:pt x="7992" y="3731"/>
                    <a:pt x="7992" y="3731"/>
                    <a:pt x="7992" y="3731"/>
                  </a:cubicBezTo>
                  <a:close/>
                  <a:moveTo>
                    <a:pt x="2592" y="4124"/>
                  </a:moveTo>
                  <a:cubicBezTo>
                    <a:pt x="3024" y="4124"/>
                    <a:pt x="3024" y="4124"/>
                    <a:pt x="3024" y="4124"/>
                  </a:cubicBezTo>
                  <a:cubicBezTo>
                    <a:pt x="3888" y="4320"/>
                    <a:pt x="3888" y="4320"/>
                    <a:pt x="3888" y="4320"/>
                  </a:cubicBezTo>
                  <a:cubicBezTo>
                    <a:pt x="3888" y="4320"/>
                    <a:pt x="3888" y="4320"/>
                    <a:pt x="3888" y="4320"/>
                  </a:cubicBezTo>
                  <a:cubicBezTo>
                    <a:pt x="4104" y="4320"/>
                    <a:pt x="4104" y="4320"/>
                    <a:pt x="4104" y="4320"/>
                  </a:cubicBezTo>
                  <a:cubicBezTo>
                    <a:pt x="4104" y="4320"/>
                    <a:pt x="4104" y="4320"/>
                    <a:pt x="4320" y="4320"/>
                  </a:cubicBezTo>
                  <a:cubicBezTo>
                    <a:pt x="4536" y="4320"/>
                    <a:pt x="4752" y="4124"/>
                    <a:pt x="4752" y="3927"/>
                  </a:cubicBezTo>
                  <a:cubicBezTo>
                    <a:pt x="4968" y="3927"/>
                    <a:pt x="5184" y="3731"/>
                    <a:pt x="5184" y="3535"/>
                  </a:cubicBezTo>
                  <a:cubicBezTo>
                    <a:pt x="5184" y="3535"/>
                    <a:pt x="5184" y="3338"/>
                    <a:pt x="5184" y="3338"/>
                  </a:cubicBezTo>
                  <a:cubicBezTo>
                    <a:pt x="5184" y="3338"/>
                    <a:pt x="5184" y="3338"/>
                    <a:pt x="5184" y="3338"/>
                  </a:cubicBezTo>
                  <a:cubicBezTo>
                    <a:pt x="5184" y="3142"/>
                    <a:pt x="5184" y="3142"/>
                    <a:pt x="5184" y="3142"/>
                  </a:cubicBezTo>
                  <a:cubicBezTo>
                    <a:pt x="4968" y="2356"/>
                    <a:pt x="4968" y="2356"/>
                    <a:pt x="4968" y="2356"/>
                  </a:cubicBezTo>
                  <a:cubicBezTo>
                    <a:pt x="4968" y="2160"/>
                    <a:pt x="4968" y="2160"/>
                    <a:pt x="4968" y="2160"/>
                  </a:cubicBezTo>
                  <a:lnTo>
                    <a:pt x="2592" y="412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</p:grpSp>
      <p:grpSp>
        <p:nvGrpSpPr>
          <p:cNvPr id="1702" name="Group 1702"/>
          <p:cNvGrpSpPr/>
          <p:nvPr/>
        </p:nvGrpSpPr>
        <p:grpSpPr>
          <a:xfrm>
            <a:off x="6709251" y="2526964"/>
            <a:ext cx="1338774" cy="1552977"/>
            <a:chOff x="0" y="0"/>
            <a:chExt cx="1338773" cy="1552976"/>
          </a:xfrm>
        </p:grpSpPr>
        <p:sp>
          <p:nvSpPr>
            <p:cNvPr id="1700" name="Shape 1700"/>
            <p:cNvSpPr/>
            <p:nvPr/>
          </p:nvSpPr>
          <p:spPr>
            <a:xfrm rot="16200000">
              <a:off x="-107102" y="107101"/>
              <a:ext cx="1552978" cy="1338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5" y="0"/>
                  </a:lnTo>
                  <a:lnTo>
                    <a:pt x="16945" y="0"/>
                  </a:lnTo>
                  <a:lnTo>
                    <a:pt x="21600" y="10800"/>
                  </a:lnTo>
                  <a:lnTo>
                    <a:pt x="16945" y="21600"/>
                  </a:lnTo>
                  <a:lnTo>
                    <a:pt x="4655" y="21600"/>
                  </a:lnTo>
                  <a:close/>
                </a:path>
              </a:pathLst>
            </a:custGeom>
            <a:solidFill>
              <a:srgbClr val="48484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370944" y="480511"/>
              <a:ext cx="596886" cy="482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853" y="21600"/>
                  </a:moveTo>
                  <a:cubicBezTo>
                    <a:pt x="17042" y="21600"/>
                    <a:pt x="17042" y="21600"/>
                    <a:pt x="17042" y="21600"/>
                  </a:cubicBezTo>
                  <a:cubicBezTo>
                    <a:pt x="17042" y="10800"/>
                    <a:pt x="17042" y="10800"/>
                    <a:pt x="17042" y="10800"/>
                  </a:cubicBezTo>
                  <a:cubicBezTo>
                    <a:pt x="16646" y="10800"/>
                    <a:pt x="16646" y="10800"/>
                    <a:pt x="16646" y="10800"/>
                  </a:cubicBezTo>
                  <a:cubicBezTo>
                    <a:pt x="16250" y="17182"/>
                    <a:pt x="16250" y="17182"/>
                    <a:pt x="16250" y="17182"/>
                  </a:cubicBezTo>
                  <a:cubicBezTo>
                    <a:pt x="15853" y="17427"/>
                    <a:pt x="15853" y="17427"/>
                    <a:pt x="15853" y="17427"/>
                  </a:cubicBezTo>
                  <a:cubicBezTo>
                    <a:pt x="15853" y="21600"/>
                    <a:pt x="15853" y="21600"/>
                    <a:pt x="15853" y="21600"/>
                  </a:cubicBezTo>
                  <a:close/>
                  <a:moveTo>
                    <a:pt x="21600" y="0"/>
                  </a:moveTo>
                  <a:cubicBezTo>
                    <a:pt x="19817" y="4173"/>
                    <a:pt x="19817" y="4173"/>
                    <a:pt x="19817" y="4173"/>
                  </a:cubicBezTo>
                  <a:cubicBezTo>
                    <a:pt x="18231" y="8100"/>
                    <a:pt x="18231" y="8100"/>
                    <a:pt x="18231" y="8100"/>
                  </a:cubicBezTo>
                  <a:cubicBezTo>
                    <a:pt x="16646" y="5400"/>
                    <a:pt x="16646" y="5400"/>
                    <a:pt x="16646" y="5400"/>
                  </a:cubicBezTo>
                  <a:cubicBezTo>
                    <a:pt x="15853" y="6136"/>
                    <a:pt x="15853" y="6136"/>
                    <a:pt x="15853" y="6136"/>
                  </a:cubicBezTo>
                  <a:cubicBezTo>
                    <a:pt x="15259" y="15709"/>
                    <a:pt x="15259" y="15709"/>
                    <a:pt x="15259" y="15709"/>
                  </a:cubicBezTo>
                  <a:cubicBezTo>
                    <a:pt x="13277" y="16691"/>
                    <a:pt x="13277" y="16691"/>
                    <a:pt x="13277" y="16691"/>
                  </a:cubicBezTo>
                  <a:cubicBezTo>
                    <a:pt x="9512" y="12273"/>
                    <a:pt x="9512" y="12273"/>
                    <a:pt x="9512" y="12273"/>
                  </a:cubicBezTo>
                  <a:cubicBezTo>
                    <a:pt x="7332" y="17918"/>
                    <a:pt x="7332" y="17918"/>
                    <a:pt x="7332" y="17918"/>
                  </a:cubicBezTo>
                  <a:cubicBezTo>
                    <a:pt x="5152" y="17918"/>
                    <a:pt x="5152" y="17918"/>
                    <a:pt x="5152" y="17918"/>
                  </a:cubicBezTo>
                  <a:cubicBezTo>
                    <a:pt x="3765" y="15464"/>
                    <a:pt x="3765" y="15464"/>
                    <a:pt x="3765" y="15464"/>
                  </a:cubicBezTo>
                  <a:cubicBezTo>
                    <a:pt x="793" y="16445"/>
                    <a:pt x="793" y="16445"/>
                    <a:pt x="793" y="16445"/>
                  </a:cubicBezTo>
                  <a:cubicBezTo>
                    <a:pt x="0" y="13745"/>
                    <a:pt x="0" y="13745"/>
                    <a:pt x="0" y="13745"/>
                  </a:cubicBezTo>
                  <a:cubicBezTo>
                    <a:pt x="3963" y="12273"/>
                    <a:pt x="3963" y="12273"/>
                    <a:pt x="3963" y="12273"/>
                  </a:cubicBezTo>
                  <a:cubicBezTo>
                    <a:pt x="4954" y="11782"/>
                    <a:pt x="4954" y="11782"/>
                    <a:pt x="4954" y="11782"/>
                  </a:cubicBezTo>
                  <a:cubicBezTo>
                    <a:pt x="5350" y="12764"/>
                    <a:pt x="5350" y="12764"/>
                    <a:pt x="5350" y="12764"/>
                  </a:cubicBezTo>
                  <a:cubicBezTo>
                    <a:pt x="5945" y="13991"/>
                    <a:pt x="5945" y="13991"/>
                    <a:pt x="5945" y="13991"/>
                  </a:cubicBezTo>
                  <a:cubicBezTo>
                    <a:pt x="7927" y="9082"/>
                    <a:pt x="7927" y="9082"/>
                    <a:pt x="7927" y="9082"/>
                  </a:cubicBezTo>
                  <a:cubicBezTo>
                    <a:pt x="8719" y="7118"/>
                    <a:pt x="8719" y="7118"/>
                    <a:pt x="8719" y="7118"/>
                  </a:cubicBezTo>
                  <a:cubicBezTo>
                    <a:pt x="9908" y="8591"/>
                    <a:pt x="9908" y="8591"/>
                    <a:pt x="9908" y="8591"/>
                  </a:cubicBezTo>
                  <a:cubicBezTo>
                    <a:pt x="13079" y="12273"/>
                    <a:pt x="13079" y="12273"/>
                    <a:pt x="13079" y="12273"/>
                  </a:cubicBezTo>
                  <a:cubicBezTo>
                    <a:pt x="13475" y="5155"/>
                    <a:pt x="13475" y="5155"/>
                    <a:pt x="13475" y="5155"/>
                  </a:cubicBezTo>
                  <a:cubicBezTo>
                    <a:pt x="13475" y="4418"/>
                    <a:pt x="13475" y="4418"/>
                    <a:pt x="13475" y="4418"/>
                  </a:cubicBezTo>
                  <a:cubicBezTo>
                    <a:pt x="14070" y="3927"/>
                    <a:pt x="14070" y="3927"/>
                    <a:pt x="14070" y="3927"/>
                  </a:cubicBezTo>
                  <a:cubicBezTo>
                    <a:pt x="15457" y="2945"/>
                    <a:pt x="15457" y="2945"/>
                    <a:pt x="15457" y="2945"/>
                  </a:cubicBezTo>
                  <a:cubicBezTo>
                    <a:pt x="14268" y="491"/>
                    <a:pt x="14268" y="491"/>
                    <a:pt x="14268" y="491"/>
                  </a:cubicBezTo>
                  <a:cubicBezTo>
                    <a:pt x="17835" y="245"/>
                    <a:pt x="17835" y="245"/>
                    <a:pt x="17835" y="245"/>
                  </a:cubicBezTo>
                  <a:cubicBezTo>
                    <a:pt x="21600" y="0"/>
                    <a:pt x="21600" y="0"/>
                    <a:pt x="21600" y="0"/>
                  </a:cubicBezTo>
                  <a:close/>
                  <a:moveTo>
                    <a:pt x="4360" y="21600"/>
                  </a:moveTo>
                  <a:cubicBezTo>
                    <a:pt x="4756" y="21600"/>
                    <a:pt x="5350" y="21600"/>
                    <a:pt x="5747" y="21600"/>
                  </a:cubicBezTo>
                  <a:cubicBezTo>
                    <a:pt x="5747" y="19636"/>
                    <a:pt x="5747" y="19636"/>
                    <a:pt x="5747" y="19636"/>
                  </a:cubicBezTo>
                  <a:cubicBezTo>
                    <a:pt x="4558" y="19882"/>
                    <a:pt x="4558" y="19882"/>
                    <a:pt x="4558" y="19882"/>
                  </a:cubicBezTo>
                  <a:cubicBezTo>
                    <a:pt x="4360" y="19391"/>
                    <a:pt x="4360" y="19391"/>
                    <a:pt x="4360" y="19391"/>
                  </a:cubicBezTo>
                  <a:cubicBezTo>
                    <a:pt x="4360" y="21600"/>
                    <a:pt x="4360" y="21600"/>
                    <a:pt x="4360" y="21600"/>
                  </a:cubicBezTo>
                  <a:close/>
                  <a:moveTo>
                    <a:pt x="2180" y="21600"/>
                  </a:moveTo>
                  <a:cubicBezTo>
                    <a:pt x="3369" y="21600"/>
                    <a:pt x="3369" y="21600"/>
                    <a:pt x="3369" y="21600"/>
                  </a:cubicBezTo>
                  <a:cubicBezTo>
                    <a:pt x="3369" y="17427"/>
                    <a:pt x="3369" y="17427"/>
                    <a:pt x="3369" y="17427"/>
                  </a:cubicBezTo>
                  <a:cubicBezTo>
                    <a:pt x="3369" y="17427"/>
                    <a:pt x="3369" y="17427"/>
                    <a:pt x="3369" y="17427"/>
                  </a:cubicBezTo>
                  <a:cubicBezTo>
                    <a:pt x="2180" y="17918"/>
                    <a:pt x="2180" y="17918"/>
                    <a:pt x="2180" y="17918"/>
                  </a:cubicBezTo>
                  <a:cubicBezTo>
                    <a:pt x="2180" y="21600"/>
                    <a:pt x="2180" y="21600"/>
                    <a:pt x="2180" y="21600"/>
                  </a:cubicBezTo>
                  <a:close/>
                  <a:moveTo>
                    <a:pt x="6738" y="21600"/>
                  </a:moveTo>
                  <a:cubicBezTo>
                    <a:pt x="7134" y="21600"/>
                    <a:pt x="7530" y="21600"/>
                    <a:pt x="7927" y="21600"/>
                  </a:cubicBezTo>
                  <a:cubicBezTo>
                    <a:pt x="7927" y="19391"/>
                    <a:pt x="7927" y="19391"/>
                    <a:pt x="7927" y="19391"/>
                  </a:cubicBezTo>
                  <a:cubicBezTo>
                    <a:pt x="7927" y="19636"/>
                    <a:pt x="7927" y="19636"/>
                    <a:pt x="7927" y="19636"/>
                  </a:cubicBezTo>
                  <a:cubicBezTo>
                    <a:pt x="6738" y="19636"/>
                    <a:pt x="6738" y="19636"/>
                    <a:pt x="6738" y="19636"/>
                  </a:cubicBezTo>
                  <a:cubicBezTo>
                    <a:pt x="6738" y="21600"/>
                    <a:pt x="6738" y="21600"/>
                    <a:pt x="6738" y="21600"/>
                  </a:cubicBezTo>
                  <a:close/>
                  <a:moveTo>
                    <a:pt x="8917" y="21600"/>
                  </a:moveTo>
                  <a:cubicBezTo>
                    <a:pt x="9314" y="21600"/>
                    <a:pt x="9908" y="21600"/>
                    <a:pt x="10305" y="21600"/>
                  </a:cubicBezTo>
                  <a:cubicBezTo>
                    <a:pt x="10305" y="15464"/>
                    <a:pt x="10305" y="15464"/>
                    <a:pt x="10305" y="15464"/>
                  </a:cubicBezTo>
                  <a:cubicBezTo>
                    <a:pt x="9710" y="14727"/>
                    <a:pt x="9710" y="14727"/>
                    <a:pt x="9710" y="14727"/>
                  </a:cubicBezTo>
                  <a:cubicBezTo>
                    <a:pt x="8917" y="16936"/>
                    <a:pt x="8917" y="16936"/>
                    <a:pt x="8917" y="16936"/>
                  </a:cubicBezTo>
                  <a:cubicBezTo>
                    <a:pt x="8917" y="21600"/>
                    <a:pt x="8917" y="21600"/>
                    <a:pt x="8917" y="21600"/>
                  </a:cubicBezTo>
                  <a:close/>
                  <a:moveTo>
                    <a:pt x="11295" y="21600"/>
                  </a:moveTo>
                  <a:cubicBezTo>
                    <a:pt x="11692" y="21600"/>
                    <a:pt x="12088" y="21600"/>
                    <a:pt x="12484" y="21600"/>
                  </a:cubicBezTo>
                  <a:cubicBezTo>
                    <a:pt x="12484" y="17918"/>
                    <a:pt x="12484" y="17918"/>
                    <a:pt x="12484" y="17918"/>
                  </a:cubicBezTo>
                  <a:cubicBezTo>
                    <a:pt x="11295" y="16445"/>
                    <a:pt x="11295" y="16445"/>
                    <a:pt x="11295" y="16445"/>
                  </a:cubicBezTo>
                  <a:cubicBezTo>
                    <a:pt x="11295" y="21600"/>
                    <a:pt x="11295" y="21600"/>
                    <a:pt x="11295" y="21600"/>
                  </a:cubicBezTo>
                  <a:close/>
                  <a:moveTo>
                    <a:pt x="13475" y="21600"/>
                  </a:moveTo>
                  <a:cubicBezTo>
                    <a:pt x="13872" y="21600"/>
                    <a:pt x="14466" y="21600"/>
                    <a:pt x="14862" y="21600"/>
                  </a:cubicBezTo>
                  <a:cubicBezTo>
                    <a:pt x="14862" y="17673"/>
                    <a:pt x="14862" y="17673"/>
                    <a:pt x="14862" y="17673"/>
                  </a:cubicBezTo>
                  <a:cubicBezTo>
                    <a:pt x="13475" y="18409"/>
                    <a:pt x="13475" y="18409"/>
                    <a:pt x="13475" y="18409"/>
                  </a:cubicBezTo>
                  <a:lnTo>
                    <a:pt x="13475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</p:grpSp>
      <p:grpSp>
        <p:nvGrpSpPr>
          <p:cNvPr id="1705" name="Group 1705"/>
          <p:cNvGrpSpPr/>
          <p:nvPr/>
        </p:nvGrpSpPr>
        <p:grpSpPr>
          <a:xfrm>
            <a:off x="5741041" y="2913777"/>
            <a:ext cx="914401" cy="1060705"/>
            <a:chOff x="0" y="0"/>
            <a:chExt cx="914400" cy="1060703"/>
          </a:xfrm>
        </p:grpSpPr>
        <p:sp>
          <p:nvSpPr>
            <p:cNvPr id="1703" name="Shape 1703"/>
            <p:cNvSpPr/>
            <p:nvPr/>
          </p:nvSpPr>
          <p:spPr>
            <a:xfrm rot="16200000">
              <a:off x="-73152" y="73151"/>
              <a:ext cx="1060704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5" y="0"/>
                  </a:lnTo>
                  <a:lnTo>
                    <a:pt x="16945" y="0"/>
                  </a:lnTo>
                  <a:lnTo>
                    <a:pt x="21600" y="10800"/>
                  </a:lnTo>
                  <a:lnTo>
                    <a:pt x="16945" y="21600"/>
                  </a:lnTo>
                  <a:lnTo>
                    <a:pt x="4655" y="2160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70706" y="343894"/>
              <a:ext cx="376076" cy="37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0992" extrusionOk="0">
                  <a:moveTo>
                    <a:pt x="1027" y="6082"/>
                  </a:moveTo>
                  <a:cubicBezTo>
                    <a:pt x="2176" y="3325"/>
                    <a:pt x="4474" y="1486"/>
                    <a:pt x="7001" y="567"/>
                  </a:cubicBezTo>
                  <a:cubicBezTo>
                    <a:pt x="9529" y="-352"/>
                    <a:pt x="12516" y="-122"/>
                    <a:pt x="15044" y="1027"/>
                  </a:cubicBezTo>
                  <a:cubicBezTo>
                    <a:pt x="17571" y="2405"/>
                    <a:pt x="19410" y="4474"/>
                    <a:pt x="20329" y="7001"/>
                  </a:cubicBezTo>
                  <a:cubicBezTo>
                    <a:pt x="21248" y="9529"/>
                    <a:pt x="21248" y="12516"/>
                    <a:pt x="19869" y="15044"/>
                  </a:cubicBezTo>
                  <a:cubicBezTo>
                    <a:pt x="19869" y="15044"/>
                    <a:pt x="19869" y="15044"/>
                    <a:pt x="19869" y="15044"/>
                  </a:cubicBezTo>
                  <a:cubicBezTo>
                    <a:pt x="18720" y="17571"/>
                    <a:pt x="16422" y="19639"/>
                    <a:pt x="13895" y="20329"/>
                  </a:cubicBezTo>
                  <a:cubicBezTo>
                    <a:pt x="11367" y="21248"/>
                    <a:pt x="8610" y="21248"/>
                    <a:pt x="5852" y="20099"/>
                  </a:cubicBezTo>
                  <a:cubicBezTo>
                    <a:pt x="5852" y="20099"/>
                    <a:pt x="5852" y="20099"/>
                    <a:pt x="5852" y="20099"/>
                  </a:cubicBezTo>
                  <a:cubicBezTo>
                    <a:pt x="3325" y="18720"/>
                    <a:pt x="1486" y="16422"/>
                    <a:pt x="567" y="13895"/>
                  </a:cubicBezTo>
                  <a:cubicBezTo>
                    <a:pt x="-352" y="11367"/>
                    <a:pt x="-122" y="8610"/>
                    <a:pt x="1027" y="6082"/>
                  </a:cubicBezTo>
                  <a:cubicBezTo>
                    <a:pt x="1027" y="6082"/>
                    <a:pt x="1027" y="6082"/>
                    <a:pt x="1027" y="6082"/>
                  </a:cubicBezTo>
                  <a:close/>
                  <a:moveTo>
                    <a:pt x="4244" y="5852"/>
                  </a:moveTo>
                  <a:cubicBezTo>
                    <a:pt x="3784" y="6312"/>
                    <a:pt x="3554" y="6542"/>
                    <a:pt x="3325" y="7001"/>
                  </a:cubicBezTo>
                  <a:cubicBezTo>
                    <a:pt x="3325" y="7001"/>
                    <a:pt x="3325" y="7001"/>
                    <a:pt x="3325" y="7001"/>
                  </a:cubicBezTo>
                  <a:cubicBezTo>
                    <a:pt x="3325" y="7231"/>
                    <a:pt x="3095" y="7461"/>
                    <a:pt x="3095" y="7691"/>
                  </a:cubicBezTo>
                  <a:cubicBezTo>
                    <a:pt x="4474" y="7461"/>
                    <a:pt x="6082" y="7461"/>
                    <a:pt x="7920" y="8150"/>
                  </a:cubicBezTo>
                  <a:cubicBezTo>
                    <a:pt x="7691" y="8380"/>
                    <a:pt x="7691" y="8610"/>
                    <a:pt x="7461" y="8839"/>
                  </a:cubicBezTo>
                  <a:cubicBezTo>
                    <a:pt x="7231" y="9299"/>
                    <a:pt x="7001" y="9529"/>
                    <a:pt x="7001" y="9988"/>
                  </a:cubicBezTo>
                  <a:cubicBezTo>
                    <a:pt x="5622" y="9988"/>
                    <a:pt x="4244" y="10448"/>
                    <a:pt x="2635" y="11827"/>
                  </a:cubicBezTo>
                  <a:cubicBezTo>
                    <a:pt x="2865" y="12286"/>
                    <a:pt x="2865" y="12746"/>
                    <a:pt x="3095" y="13205"/>
                  </a:cubicBezTo>
                  <a:cubicBezTo>
                    <a:pt x="3095" y="13205"/>
                    <a:pt x="3095" y="13205"/>
                    <a:pt x="3095" y="13205"/>
                  </a:cubicBezTo>
                  <a:cubicBezTo>
                    <a:pt x="3325" y="13435"/>
                    <a:pt x="3325" y="13435"/>
                    <a:pt x="3325" y="13435"/>
                  </a:cubicBezTo>
                  <a:cubicBezTo>
                    <a:pt x="4474" y="12516"/>
                    <a:pt x="5393" y="12057"/>
                    <a:pt x="6312" y="12057"/>
                  </a:cubicBezTo>
                  <a:cubicBezTo>
                    <a:pt x="5852" y="13665"/>
                    <a:pt x="5622" y="15274"/>
                    <a:pt x="5622" y="16652"/>
                  </a:cubicBezTo>
                  <a:cubicBezTo>
                    <a:pt x="6082" y="17112"/>
                    <a:pt x="6542" y="17342"/>
                    <a:pt x="7001" y="17571"/>
                  </a:cubicBezTo>
                  <a:cubicBezTo>
                    <a:pt x="7001" y="17571"/>
                    <a:pt x="7001" y="17571"/>
                    <a:pt x="7001" y="17571"/>
                  </a:cubicBezTo>
                  <a:cubicBezTo>
                    <a:pt x="7231" y="17571"/>
                    <a:pt x="7231" y="17571"/>
                    <a:pt x="7231" y="17801"/>
                  </a:cubicBezTo>
                  <a:cubicBezTo>
                    <a:pt x="7461" y="17571"/>
                    <a:pt x="7461" y="17571"/>
                    <a:pt x="7461" y="17571"/>
                  </a:cubicBezTo>
                  <a:cubicBezTo>
                    <a:pt x="7231" y="16193"/>
                    <a:pt x="7461" y="14354"/>
                    <a:pt x="7920" y="12286"/>
                  </a:cubicBezTo>
                  <a:cubicBezTo>
                    <a:pt x="9069" y="12976"/>
                    <a:pt x="9759" y="13895"/>
                    <a:pt x="10678" y="15044"/>
                  </a:cubicBezTo>
                  <a:cubicBezTo>
                    <a:pt x="11597" y="15963"/>
                    <a:pt x="12516" y="17112"/>
                    <a:pt x="13435" y="17801"/>
                  </a:cubicBezTo>
                  <a:cubicBezTo>
                    <a:pt x="13895" y="17571"/>
                    <a:pt x="14125" y="17571"/>
                    <a:pt x="14584" y="17342"/>
                  </a:cubicBezTo>
                  <a:cubicBezTo>
                    <a:pt x="14814" y="16652"/>
                    <a:pt x="14814" y="16652"/>
                    <a:pt x="14814" y="16652"/>
                  </a:cubicBezTo>
                  <a:cubicBezTo>
                    <a:pt x="13895" y="15963"/>
                    <a:pt x="12976" y="15044"/>
                    <a:pt x="12057" y="13895"/>
                  </a:cubicBezTo>
                  <a:cubicBezTo>
                    <a:pt x="10908" y="12516"/>
                    <a:pt x="9759" y="11367"/>
                    <a:pt x="8610" y="10678"/>
                  </a:cubicBezTo>
                  <a:cubicBezTo>
                    <a:pt x="8839" y="10218"/>
                    <a:pt x="8839" y="9988"/>
                    <a:pt x="9069" y="9529"/>
                  </a:cubicBezTo>
                  <a:cubicBezTo>
                    <a:pt x="9299" y="9299"/>
                    <a:pt x="9299" y="8839"/>
                    <a:pt x="9529" y="8610"/>
                  </a:cubicBezTo>
                  <a:cubicBezTo>
                    <a:pt x="9988" y="8839"/>
                    <a:pt x="10448" y="9069"/>
                    <a:pt x="10908" y="9299"/>
                  </a:cubicBezTo>
                  <a:cubicBezTo>
                    <a:pt x="13665" y="10448"/>
                    <a:pt x="15963" y="12286"/>
                    <a:pt x="17342" y="14354"/>
                  </a:cubicBezTo>
                  <a:cubicBezTo>
                    <a:pt x="17342" y="14125"/>
                    <a:pt x="17571" y="14125"/>
                    <a:pt x="17571" y="13895"/>
                  </a:cubicBezTo>
                  <a:cubicBezTo>
                    <a:pt x="17571" y="13895"/>
                    <a:pt x="17571" y="13895"/>
                    <a:pt x="17571" y="13895"/>
                  </a:cubicBezTo>
                  <a:cubicBezTo>
                    <a:pt x="17801" y="13435"/>
                    <a:pt x="18031" y="12976"/>
                    <a:pt x="18031" y="12516"/>
                  </a:cubicBezTo>
                  <a:cubicBezTo>
                    <a:pt x="16652" y="10448"/>
                    <a:pt x="14125" y="8839"/>
                    <a:pt x="11827" y="7691"/>
                  </a:cubicBezTo>
                  <a:cubicBezTo>
                    <a:pt x="11367" y="7461"/>
                    <a:pt x="10908" y="7231"/>
                    <a:pt x="10448" y="7001"/>
                  </a:cubicBezTo>
                  <a:cubicBezTo>
                    <a:pt x="10678" y="6771"/>
                    <a:pt x="10908" y="6312"/>
                    <a:pt x="11137" y="6082"/>
                  </a:cubicBezTo>
                  <a:cubicBezTo>
                    <a:pt x="11597" y="6312"/>
                    <a:pt x="12057" y="6542"/>
                    <a:pt x="12516" y="6542"/>
                  </a:cubicBezTo>
                  <a:cubicBezTo>
                    <a:pt x="14814" y="7001"/>
                    <a:pt x="16422" y="6082"/>
                    <a:pt x="16652" y="6082"/>
                  </a:cubicBezTo>
                  <a:cubicBezTo>
                    <a:pt x="15963" y="4933"/>
                    <a:pt x="15963" y="4933"/>
                    <a:pt x="15963" y="4933"/>
                  </a:cubicBezTo>
                  <a:cubicBezTo>
                    <a:pt x="15963" y="4703"/>
                    <a:pt x="15733" y="4703"/>
                    <a:pt x="15733" y="4703"/>
                  </a:cubicBezTo>
                  <a:cubicBezTo>
                    <a:pt x="15274" y="4703"/>
                    <a:pt x="14125" y="5163"/>
                    <a:pt x="12976" y="4933"/>
                  </a:cubicBezTo>
                  <a:cubicBezTo>
                    <a:pt x="12746" y="4933"/>
                    <a:pt x="12516" y="4703"/>
                    <a:pt x="12286" y="4703"/>
                  </a:cubicBezTo>
                  <a:cubicBezTo>
                    <a:pt x="12746" y="4244"/>
                    <a:pt x="13435" y="3784"/>
                    <a:pt x="13895" y="3325"/>
                  </a:cubicBezTo>
                  <a:cubicBezTo>
                    <a:pt x="13205" y="3095"/>
                    <a:pt x="12516" y="2865"/>
                    <a:pt x="11827" y="2865"/>
                  </a:cubicBezTo>
                  <a:cubicBezTo>
                    <a:pt x="11597" y="3095"/>
                    <a:pt x="11137" y="3325"/>
                    <a:pt x="10908" y="3784"/>
                  </a:cubicBezTo>
                  <a:cubicBezTo>
                    <a:pt x="10448" y="3325"/>
                    <a:pt x="9988" y="3095"/>
                    <a:pt x="9529" y="2635"/>
                  </a:cubicBezTo>
                  <a:cubicBezTo>
                    <a:pt x="9069" y="2865"/>
                    <a:pt x="8610" y="2865"/>
                    <a:pt x="8150" y="3095"/>
                  </a:cubicBezTo>
                  <a:cubicBezTo>
                    <a:pt x="7691" y="3325"/>
                    <a:pt x="7691" y="3325"/>
                    <a:pt x="7691" y="3325"/>
                  </a:cubicBezTo>
                  <a:cubicBezTo>
                    <a:pt x="7691" y="3325"/>
                    <a:pt x="8610" y="4244"/>
                    <a:pt x="9759" y="5163"/>
                  </a:cubicBezTo>
                  <a:cubicBezTo>
                    <a:pt x="9299" y="5622"/>
                    <a:pt x="9069" y="6082"/>
                    <a:pt x="8839" y="6542"/>
                  </a:cubicBezTo>
                  <a:cubicBezTo>
                    <a:pt x="7231" y="6082"/>
                    <a:pt x="5622" y="5852"/>
                    <a:pt x="4244" y="585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4" grpId="2" animBg="1" advAuto="0"/>
      <p:bldP spid="1695" grpId="1" animBg="1" advAuto="0"/>
      <p:bldP spid="1696" grpId="3" animBg="1" advAuto="0"/>
      <p:bldP spid="1699" grpId="4" animBg="1" advAuto="0"/>
      <p:bldP spid="1702" grpId="5" animBg="1" advAuto="0"/>
      <p:bldP spid="1705" grpId="6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Shape 1707"/>
          <p:cNvSpPr/>
          <p:nvPr/>
        </p:nvSpPr>
        <p:spPr>
          <a:xfrm>
            <a:off x="2731483" y="537289"/>
            <a:ext cx="3681035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python解析json文件</a:t>
            </a:r>
          </a:p>
        </p:txBody>
      </p:sp>
      <p:sp>
        <p:nvSpPr>
          <p:cNvPr id="1708" name="Shape 1708"/>
          <p:cNvSpPr/>
          <p:nvPr/>
        </p:nvSpPr>
        <p:spPr>
          <a:xfrm>
            <a:off x="1191296" y="24449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将json转换为dict</a:t>
            </a:r>
          </a:p>
        </p:txBody>
      </p:sp>
      <p:sp>
        <p:nvSpPr>
          <p:cNvPr id="1709" name="Shape 1709"/>
          <p:cNvSpPr/>
          <p:nvPr/>
        </p:nvSpPr>
        <p:spPr>
          <a:xfrm>
            <a:off x="1187623" y="16929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读取本地文件</a:t>
            </a:r>
          </a:p>
        </p:txBody>
      </p:sp>
      <p:sp>
        <p:nvSpPr>
          <p:cNvPr id="1710" name="Shape 1710"/>
          <p:cNvSpPr/>
          <p:nvPr/>
        </p:nvSpPr>
        <p:spPr>
          <a:xfrm>
            <a:off x="1208311" y="3198417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提取需要的参数并赋值给变量</a:t>
            </a:r>
          </a:p>
        </p:txBody>
      </p:sp>
      <p:grpSp>
        <p:nvGrpSpPr>
          <p:cNvPr id="1748" name="Group 1748"/>
          <p:cNvGrpSpPr/>
          <p:nvPr/>
        </p:nvGrpSpPr>
        <p:grpSpPr>
          <a:xfrm>
            <a:off x="5615996" y="1315473"/>
            <a:ext cx="3191968" cy="3142904"/>
            <a:chOff x="10175" y="0"/>
            <a:chExt cx="3191967" cy="3142903"/>
          </a:xfrm>
        </p:grpSpPr>
        <p:sp>
          <p:nvSpPr>
            <p:cNvPr id="1711" name="Shape 1711"/>
            <p:cNvSpPr/>
            <p:nvPr/>
          </p:nvSpPr>
          <p:spPr>
            <a:xfrm flipH="1" flipV="1">
              <a:off x="10175" y="648144"/>
              <a:ext cx="912688" cy="454302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 flipH="1" flipV="1">
              <a:off x="2308114" y="1624405"/>
              <a:ext cx="894029" cy="437781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  <a:head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 flipV="1">
              <a:off x="2308113" y="648284"/>
              <a:ext cx="870830" cy="454162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 flipV="1">
              <a:off x="33457" y="1624405"/>
              <a:ext cx="901831" cy="453238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  <a:head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401090" y="0"/>
              <a:ext cx="410165" cy="410289"/>
            </a:xfrm>
            <a:prstGeom prst="ellipse">
              <a:avLst/>
            </a:prstGeom>
            <a:solidFill>
              <a:srgbClr val="0C0C0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2187538" y="338148"/>
              <a:ext cx="411173" cy="41029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2540020" y="1153825"/>
              <a:ext cx="410165" cy="410290"/>
            </a:xfrm>
            <a:prstGeom prst="ellipse">
              <a:avLst/>
            </a:prstGeom>
            <a:solidFill>
              <a:srgbClr val="0C0C0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262158" y="1153825"/>
              <a:ext cx="410165" cy="410290"/>
            </a:xfrm>
            <a:prstGeom prst="ellipse">
              <a:avLst/>
            </a:prstGeom>
            <a:solidFill>
              <a:srgbClr val="0C0C0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595356" y="1925871"/>
              <a:ext cx="410165" cy="41029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2187538" y="1925871"/>
              <a:ext cx="411173" cy="41029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595356" y="338148"/>
              <a:ext cx="410165" cy="41029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1511207" y="119348"/>
              <a:ext cx="189928" cy="172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2260"/>
                    <a:pt x="21600" y="2260"/>
                    <a:pt x="21600" y="2260"/>
                  </a:cubicBezTo>
                  <a:cubicBezTo>
                    <a:pt x="18843" y="5274"/>
                    <a:pt x="18843" y="5274"/>
                    <a:pt x="18843" y="5274"/>
                  </a:cubicBezTo>
                  <a:cubicBezTo>
                    <a:pt x="17004" y="2009"/>
                    <a:pt x="13787" y="0"/>
                    <a:pt x="10111" y="0"/>
                  </a:cubicBezTo>
                  <a:cubicBezTo>
                    <a:pt x="4596" y="0"/>
                    <a:pt x="0" y="4772"/>
                    <a:pt x="0" y="10800"/>
                  </a:cubicBezTo>
                  <a:cubicBezTo>
                    <a:pt x="0" y="16828"/>
                    <a:pt x="4596" y="21600"/>
                    <a:pt x="10111" y="21600"/>
                  </a:cubicBezTo>
                  <a:cubicBezTo>
                    <a:pt x="14017" y="21600"/>
                    <a:pt x="17464" y="19340"/>
                    <a:pt x="19072" y="15823"/>
                  </a:cubicBezTo>
                  <a:cubicBezTo>
                    <a:pt x="16774" y="13312"/>
                    <a:pt x="16774" y="13312"/>
                    <a:pt x="16774" y="13312"/>
                  </a:cubicBezTo>
                  <a:cubicBezTo>
                    <a:pt x="15626" y="16074"/>
                    <a:pt x="13098" y="18084"/>
                    <a:pt x="10111" y="18084"/>
                  </a:cubicBezTo>
                  <a:cubicBezTo>
                    <a:pt x="6204" y="18084"/>
                    <a:pt x="3217" y="14819"/>
                    <a:pt x="3217" y="10800"/>
                  </a:cubicBezTo>
                  <a:cubicBezTo>
                    <a:pt x="3217" y="6781"/>
                    <a:pt x="6204" y="3516"/>
                    <a:pt x="10111" y="3516"/>
                  </a:cubicBezTo>
                  <a:cubicBezTo>
                    <a:pt x="12868" y="3516"/>
                    <a:pt x="15396" y="5274"/>
                    <a:pt x="16315" y="7786"/>
                  </a:cubicBezTo>
                  <a:cubicBezTo>
                    <a:pt x="13328" y="10800"/>
                    <a:pt x="13328" y="10800"/>
                    <a:pt x="13328" y="10800"/>
                  </a:cubicBezTo>
                  <a:lnTo>
                    <a:pt x="21600" y="108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2290582" y="448299"/>
              <a:ext cx="205083" cy="1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7" y="1838"/>
                  </a:moveTo>
                  <a:lnTo>
                    <a:pt x="10108" y="2298"/>
                  </a:lnTo>
                  <a:lnTo>
                    <a:pt x="13088" y="8732"/>
                  </a:lnTo>
                  <a:lnTo>
                    <a:pt x="18195" y="9421"/>
                  </a:lnTo>
                  <a:lnTo>
                    <a:pt x="14365" y="13098"/>
                  </a:lnTo>
                  <a:lnTo>
                    <a:pt x="15216" y="18613"/>
                  </a:lnTo>
                  <a:lnTo>
                    <a:pt x="10747" y="16085"/>
                  </a:lnTo>
                  <a:lnTo>
                    <a:pt x="6384" y="18613"/>
                  </a:lnTo>
                  <a:lnTo>
                    <a:pt x="7235" y="13098"/>
                  </a:lnTo>
                  <a:lnTo>
                    <a:pt x="3405" y="9421"/>
                  </a:lnTo>
                  <a:lnTo>
                    <a:pt x="8512" y="8732"/>
                  </a:lnTo>
                  <a:lnTo>
                    <a:pt x="11385" y="2298"/>
                  </a:lnTo>
                  <a:lnTo>
                    <a:pt x="10747" y="1838"/>
                  </a:lnTo>
                  <a:lnTo>
                    <a:pt x="10108" y="2298"/>
                  </a:lnTo>
                  <a:lnTo>
                    <a:pt x="10747" y="1838"/>
                  </a:lnTo>
                  <a:lnTo>
                    <a:pt x="10108" y="1609"/>
                  </a:lnTo>
                  <a:lnTo>
                    <a:pt x="7448" y="7123"/>
                  </a:lnTo>
                  <a:lnTo>
                    <a:pt x="0" y="8272"/>
                  </a:lnTo>
                  <a:lnTo>
                    <a:pt x="5533" y="13787"/>
                  </a:lnTo>
                  <a:lnTo>
                    <a:pt x="4256" y="21600"/>
                  </a:lnTo>
                  <a:lnTo>
                    <a:pt x="10747" y="17923"/>
                  </a:lnTo>
                  <a:lnTo>
                    <a:pt x="17344" y="21600"/>
                  </a:lnTo>
                  <a:lnTo>
                    <a:pt x="16067" y="13787"/>
                  </a:lnTo>
                  <a:lnTo>
                    <a:pt x="21600" y="8272"/>
                  </a:lnTo>
                  <a:lnTo>
                    <a:pt x="14152" y="7123"/>
                  </a:lnTo>
                  <a:lnTo>
                    <a:pt x="10747" y="0"/>
                  </a:lnTo>
                  <a:lnTo>
                    <a:pt x="10108" y="1609"/>
                  </a:lnTo>
                  <a:lnTo>
                    <a:pt x="10747" y="183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grpSp>
          <p:nvGrpSpPr>
            <p:cNvPr id="1727" name="Group 1727"/>
            <p:cNvGrpSpPr/>
            <p:nvPr/>
          </p:nvGrpSpPr>
          <p:grpSpPr>
            <a:xfrm>
              <a:off x="729815" y="464468"/>
              <a:ext cx="166691" cy="157649"/>
              <a:chOff x="0" y="0"/>
              <a:chExt cx="166690" cy="157648"/>
            </a:xfrm>
          </p:grpSpPr>
          <p:sp>
            <p:nvSpPr>
              <p:cNvPr id="1724" name="Shape 1724"/>
              <p:cNvSpPr/>
              <p:nvPr/>
            </p:nvSpPr>
            <p:spPr>
              <a:xfrm>
                <a:off x="88901" y="56591"/>
                <a:ext cx="77790" cy="768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77" y="7389"/>
                    </a:moveTo>
                    <a:cubicBezTo>
                      <a:pt x="13846" y="7389"/>
                      <a:pt x="13846" y="7389"/>
                      <a:pt x="13846" y="7389"/>
                    </a:cubicBezTo>
                    <a:cubicBezTo>
                      <a:pt x="13846" y="3411"/>
                      <a:pt x="13846" y="3411"/>
                      <a:pt x="13846" y="3411"/>
                    </a:cubicBezTo>
                    <a:cubicBezTo>
                      <a:pt x="13846" y="1705"/>
                      <a:pt x="12738" y="0"/>
                      <a:pt x="10523" y="0"/>
                    </a:cubicBezTo>
                    <a:cubicBezTo>
                      <a:pt x="8862" y="0"/>
                      <a:pt x="7200" y="1705"/>
                      <a:pt x="7200" y="3411"/>
                    </a:cubicBezTo>
                    <a:cubicBezTo>
                      <a:pt x="7200" y="7389"/>
                      <a:pt x="7200" y="7389"/>
                      <a:pt x="7200" y="7389"/>
                    </a:cubicBezTo>
                    <a:cubicBezTo>
                      <a:pt x="3323" y="7389"/>
                      <a:pt x="3323" y="7389"/>
                      <a:pt x="3323" y="7389"/>
                    </a:cubicBezTo>
                    <a:cubicBezTo>
                      <a:pt x="1108" y="7389"/>
                      <a:pt x="0" y="9095"/>
                      <a:pt x="0" y="10800"/>
                    </a:cubicBezTo>
                    <a:cubicBezTo>
                      <a:pt x="0" y="12505"/>
                      <a:pt x="1108" y="14211"/>
                      <a:pt x="3323" y="14211"/>
                    </a:cubicBezTo>
                    <a:cubicBezTo>
                      <a:pt x="7200" y="14211"/>
                      <a:pt x="7200" y="14211"/>
                      <a:pt x="7200" y="14211"/>
                    </a:cubicBezTo>
                    <a:cubicBezTo>
                      <a:pt x="7200" y="18189"/>
                      <a:pt x="7200" y="18189"/>
                      <a:pt x="7200" y="18189"/>
                    </a:cubicBezTo>
                    <a:cubicBezTo>
                      <a:pt x="7200" y="20463"/>
                      <a:pt x="8862" y="21600"/>
                      <a:pt x="10523" y="21600"/>
                    </a:cubicBezTo>
                    <a:cubicBezTo>
                      <a:pt x="12738" y="21600"/>
                      <a:pt x="13846" y="20463"/>
                      <a:pt x="13846" y="18189"/>
                    </a:cubicBezTo>
                    <a:cubicBezTo>
                      <a:pt x="13846" y="14211"/>
                      <a:pt x="13846" y="14211"/>
                      <a:pt x="13846" y="14211"/>
                    </a:cubicBezTo>
                    <a:cubicBezTo>
                      <a:pt x="18277" y="14211"/>
                      <a:pt x="18277" y="14211"/>
                      <a:pt x="18277" y="14211"/>
                    </a:cubicBezTo>
                    <a:cubicBezTo>
                      <a:pt x="19938" y="14211"/>
                      <a:pt x="21600" y="12505"/>
                      <a:pt x="21600" y="10800"/>
                    </a:cubicBezTo>
                    <a:cubicBezTo>
                      <a:pt x="21600" y="9095"/>
                      <a:pt x="19938" y="7389"/>
                      <a:pt x="18277" y="73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25" name="Shape 1725"/>
              <p:cNvSpPr/>
              <p:nvPr/>
            </p:nvSpPr>
            <p:spPr>
              <a:xfrm>
                <a:off x="30307" y="-1"/>
                <a:ext cx="62636" cy="6063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26" name="Shape 1726"/>
              <p:cNvSpPr/>
              <p:nvPr/>
            </p:nvSpPr>
            <p:spPr>
              <a:xfrm>
                <a:off x="-1" y="68718"/>
                <a:ext cx="123251" cy="88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351" y="12273"/>
                    </a:moveTo>
                    <a:cubicBezTo>
                      <a:pt x="17351" y="12273"/>
                      <a:pt x="12039" y="13255"/>
                      <a:pt x="12393" y="6382"/>
                    </a:cubicBezTo>
                    <a:cubicBezTo>
                      <a:pt x="12748" y="3927"/>
                      <a:pt x="14164" y="2455"/>
                      <a:pt x="15226" y="1964"/>
                    </a:cubicBezTo>
                    <a:cubicBezTo>
                      <a:pt x="14164" y="982"/>
                      <a:pt x="12393" y="0"/>
                      <a:pt x="10977" y="0"/>
                    </a:cubicBezTo>
                    <a:cubicBezTo>
                      <a:pt x="4957" y="0"/>
                      <a:pt x="0" y="9327"/>
                      <a:pt x="0" y="20618"/>
                    </a:cubicBezTo>
                    <a:cubicBezTo>
                      <a:pt x="0" y="21109"/>
                      <a:pt x="0" y="21109"/>
                      <a:pt x="0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21109"/>
                      <a:pt x="21600" y="21109"/>
                      <a:pt x="21600" y="20618"/>
                    </a:cubicBezTo>
                    <a:cubicBezTo>
                      <a:pt x="21600" y="20127"/>
                      <a:pt x="21600" y="19636"/>
                      <a:pt x="21600" y="19145"/>
                    </a:cubicBezTo>
                    <a:cubicBezTo>
                      <a:pt x="20184" y="19145"/>
                      <a:pt x="16997" y="18164"/>
                      <a:pt x="17351" y="122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1728" name="Shape 1728"/>
            <p:cNvSpPr/>
            <p:nvPr/>
          </p:nvSpPr>
          <p:spPr>
            <a:xfrm>
              <a:off x="394707" y="1274083"/>
              <a:ext cx="136384" cy="169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600" extrusionOk="0">
                  <a:moveTo>
                    <a:pt x="21123" y="14400"/>
                  </a:moveTo>
                  <a:cubicBezTo>
                    <a:pt x="21441" y="14400"/>
                    <a:pt x="21441" y="14400"/>
                    <a:pt x="21441" y="14400"/>
                  </a:cubicBezTo>
                  <a:cubicBezTo>
                    <a:pt x="21441" y="5400"/>
                    <a:pt x="21441" y="5400"/>
                    <a:pt x="21441" y="5400"/>
                  </a:cubicBezTo>
                  <a:cubicBezTo>
                    <a:pt x="21441" y="4629"/>
                    <a:pt x="20806" y="4114"/>
                    <a:pt x="19853" y="4114"/>
                  </a:cubicBezTo>
                  <a:cubicBezTo>
                    <a:pt x="18900" y="4114"/>
                    <a:pt x="18582" y="4629"/>
                    <a:pt x="18582" y="5400"/>
                  </a:cubicBezTo>
                  <a:cubicBezTo>
                    <a:pt x="18582" y="10286"/>
                    <a:pt x="18582" y="10286"/>
                    <a:pt x="18582" y="10286"/>
                  </a:cubicBezTo>
                  <a:cubicBezTo>
                    <a:pt x="18265" y="10029"/>
                    <a:pt x="17629" y="9514"/>
                    <a:pt x="16994" y="9257"/>
                  </a:cubicBezTo>
                  <a:cubicBezTo>
                    <a:pt x="16994" y="1543"/>
                    <a:pt x="16994" y="1543"/>
                    <a:pt x="16994" y="1543"/>
                  </a:cubicBezTo>
                  <a:cubicBezTo>
                    <a:pt x="16994" y="514"/>
                    <a:pt x="16359" y="0"/>
                    <a:pt x="15406" y="0"/>
                  </a:cubicBezTo>
                  <a:cubicBezTo>
                    <a:pt x="14770" y="0"/>
                    <a:pt x="13817" y="514"/>
                    <a:pt x="13817" y="1543"/>
                  </a:cubicBezTo>
                  <a:cubicBezTo>
                    <a:pt x="13817" y="8486"/>
                    <a:pt x="13817" y="8486"/>
                    <a:pt x="13817" y="8486"/>
                  </a:cubicBezTo>
                  <a:cubicBezTo>
                    <a:pt x="13817" y="8486"/>
                    <a:pt x="13500" y="8486"/>
                    <a:pt x="13182" y="8486"/>
                  </a:cubicBezTo>
                  <a:cubicBezTo>
                    <a:pt x="12865" y="8486"/>
                    <a:pt x="12865" y="8486"/>
                    <a:pt x="12547" y="8486"/>
                  </a:cubicBezTo>
                  <a:cubicBezTo>
                    <a:pt x="12547" y="1543"/>
                    <a:pt x="12547" y="1543"/>
                    <a:pt x="12547" y="1543"/>
                  </a:cubicBezTo>
                  <a:cubicBezTo>
                    <a:pt x="12547" y="514"/>
                    <a:pt x="11912" y="0"/>
                    <a:pt x="11276" y="0"/>
                  </a:cubicBezTo>
                  <a:cubicBezTo>
                    <a:pt x="10323" y="0"/>
                    <a:pt x="9688" y="514"/>
                    <a:pt x="9688" y="1286"/>
                  </a:cubicBezTo>
                  <a:cubicBezTo>
                    <a:pt x="9688" y="9000"/>
                    <a:pt x="9688" y="9000"/>
                    <a:pt x="9688" y="9000"/>
                  </a:cubicBezTo>
                  <a:cubicBezTo>
                    <a:pt x="9370" y="9257"/>
                    <a:pt x="8735" y="9771"/>
                    <a:pt x="8100" y="9771"/>
                  </a:cubicBezTo>
                  <a:cubicBezTo>
                    <a:pt x="8100" y="4886"/>
                    <a:pt x="8100" y="4886"/>
                    <a:pt x="8100" y="4886"/>
                  </a:cubicBezTo>
                  <a:cubicBezTo>
                    <a:pt x="8100" y="3857"/>
                    <a:pt x="7782" y="3343"/>
                    <a:pt x="6829" y="3343"/>
                  </a:cubicBezTo>
                  <a:cubicBezTo>
                    <a:pt x="5876" y="3343"/>
                    <a:pt x="5559" y="3857"/>
                    <a:pt x="5559" y="4886"/>
                  </a:cubicBezTo>
                  <a:cubicBezTo>
                    <a:pt x="5559" y="13629"/>
                    <a:pt x="5559" y="13629"/>
                    <a:pt x="5559" y="13629"/>
                  </a:cubicBezTo>
                  <a:cubicBezTo>
                    <a:pt x="3653" y="12086"/>
                    <a:pt x="3653" y="12086"/>
                    <a:pt x="3653" y="12086"/>
                  </a:cubicBezTo>
                  <a:cubicBezTo>
                    <a:pt x="2700" y="11314"/>
                    <a:pt x="1429" y="11314"/>
                    <a:pt x="476" y="12086"/>
                  </a:cubicBezTo>
                  <a:cubicBezTo>
                    <a:pt x="-159" y="12600"/>
                    <a:pt x="-159" y="13629"/>
                    <a:pt x="476" y="14400"/>
                  </a:cubicBezTo>
                  <a:cubicBezTo>
                    <a:pt x="6829" y="19286"/>
                    <a:pt x="6829" y="19286"/>
                    <a:pt x="6829" y="19286"/>
                  </a:cubicBezTo>
                  <a:cubicBezTo>
                    <a:pt x="7147" y="19543"/>
                    <a:pt x="7147" y="19543"/>
                    <a:pt x="7147" y="19543"/>
                  </a:cubicBezTo>
                  <a:cubicBezTo>
                    <a:pt x="8735" y="20829"/>
                    <a:pt x="10641" y="21600"/>
                    <a:pt x="13182" y="21600"/>
                  </a:cubicBezTo>
                  <a:cubicBezTo>
                    <a:pt x="17629" y="21600"/>
                    <a:pt x="21441" y="18514"/>
                    <a:pt x="21441" y="15171"/>
                  </a:cubicBezTo>
                  <a:cubicBezTo>
                    <a:pt x="21441" y="14914"/>
                    <a:pt x="21441" y="14657"/>
                    <a:pt x="21123" y="144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grpSp>
          <p:nvGrpSpPr>
            <p:cNvPr id="1734" name="Group 1734"/>
            <p:cNvGrpSpPr/>
            <p:nvPr/>
          </p:nvGrpSpPr>
          <p:grpSpPr>
            <a:xfrm>
              <a:off x="2309782" y="2070986"/>
              <a:ext cx="154569" cy="127330"/>
              <a:chOff x="0" y="0"/>
              <a:chExt cx="154568" cy="127328"/>
            </a:xfrm>
          </p:grpSpPr>
          <p:sp>
            <p:nvSpPr>
              <p:cNvPr id="1729" name="Shape 1729"/>
              <p:cNvSpPr/>
              <p:nvPr/>
            </p:nvSpPr>
            <p:spPr>
              <a:xfrm>
                <a:off x="77789" y="76801"/>
                <a:ext cx="22226" cy="50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18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3927" y="6912"/>
                    </a:lnTo>
                    <a:lnTo>
                      <a:pt x="0" y="518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30" name="Shape 1730"/>
              <p:cNvSpPr/>
              <p:nvPr/>
            </p:nvSpPr>
            <p:spPr>
              <a:xfrm>
                <a:off x="38389" y="64675"/>
                <a:ext cx="23237" cy="626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48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3484"/>
                    </a:lnTo>
                    <a:lnTo>
                      <a:pt x="11270" y="0"/>
                    </a:lnTo>
                    <a:lnTo>
                      <a:pt x="0" y="348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31" name="Shape 1731"/>
              <p:cNvSpPr/>
              <p:nvPr/>
            </p:nvSpPr>
            <p:spPr>
              <a:xfrm>
                <a:off x="0" y="88928"/>
                <a:ext cx="22226" cy="38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10232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32" name="Shape 1732"/>
              <p:cNvSpPr/>
              <p:nvPr/>
            </p:nvSpPr>
            <p:spPr>
              <a:xfrm>
                <a:off x="116178" y="42442"/>
                <a:ext cx="24247" cy="848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5143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33" name="Shape 1733"/>
              <p:cNvSpPr/>
              <p:nvPr/>
            </p:nvSpPr>
            <p:spPr>
              <a:xfrm>
                <a:off x="-1" y="-1"/>
                <a:ext cx="154570" cy="929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388" y="0"/>
                    </a:moveTo>
                    <a:lnTo>
                      <a:pt x="18212" y="4226"/>
                    </a:lnTo>
                    <a:lnTo>
                      <a:pt x="11435" y="14087"/>
                    </a:lnTo>
                    <a:lnTo>
                      <a:pt x="7059" y="7513"/>
                    </a:lnTo>
                    <a:lnTo>
                      <a:pt x="0" y="17374"/>
                    </a:lnTo>
                    <a:lnTo>
                      <a:pt x="0" y="21600"/>
                    </a:lnTo>
                    <a:lnTo>
                      <a:pt x="7059" y="11739"/>
                    </a:lnTo>
                    <a:lnTo>
                      <a:pt x="11435" y="18313"/>
                    </a:lnTo>
                    <a:lnTo>
                      <a:pt x="19624" y="6574"/>
                    </a:lnTo>
                    <a:lnTo>
                      <a:pt x="21600" y="10330"/>
                    </a:lnTo>
                    <a:lnTo>
                      <a:pt x="21600" y="0"/>
                    </a:lnTo>
                    <a:lnTo>
                      <a:pt x="1538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1737" name="Group 1737"/>
            <p:cNvGrpSpPr/>
            <p:nvPr/>
          </p:nvGrpSpPr>
          <p:grpSpPr>
            <a:xfrm>
              <a:off x="694559" y="2045210"/>
              <a:ext cx="226298" cy="197061"/>
              <a:chOff x="0" y="0"/>
              <a:chExt cx="226296" cy="197059"/>
            </a:xfrm>
          </p:grpSpPr>
          <p:sp>
            <p:nvSpPr>
              <p:cNvPr id="1735" name="Shape 1735"/>
              <p:cNvSpPr/>
              <p:nvPr/>
            </p:nvSpPr>
            <p:spPr>
              <a:xfrm>
                <a:off x="-1" y="-1"/>
                <a:ext cx="156766" cy="1566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16" y="14632"/>
                    </a:moveTo>
                    <a:cubicBezTo>
                      <a:pt x="21252" y="14981"/>
                      <a:pt x="21252" y="14981"/>
                      <a:pt x="21252" y="14981"/>
                    </a:cubicBezTo>
                    <a:cubicBezTo>
                      <a:pt x="21600" y="8361"/>
                      <a:pt x="21600" y="8361"/>
                      <a:pt x="21600" y="8361"/>
                    </a:cubicBezTo>
                    <a:cubicBezTo>
                      <a:pt x="18813" y="8361"/>
                      <a:pt x="18813" y="8361"/>
                      <a:pt x="18813" y="8361"/>
                    </a:cubicBezTo>
                    <a:cubicBezTo>
                      <a:pt x="18465" y="8013"/>
                      <a:pt x="18465" y="7316"/>
                      <a:pt x="18116" y="6968"/>
                    </a:cubicBezTo>
                    <a:cubicBezTo>
                      <a:pt x="18116" y="6968"/>
                      <a:pt x="18116" y="6619"/>
                      <a:pt x="17768" y="6271"/>
                    </a:cubicBezTo>
                    <a:cubicBezTo>
                      <a:pt x="19510" y="4181"/>
                      <a:pt x="19510" y="4181"/>
                      <a:pt x="19510" y="4181"/>
                    </a:cubicBezTo>
                    <a:cubicBezTo>
                      <a:pt x="13935" y="697"/>
                      <a:pt x="13935" y="697"/>
                      <a:pt x="13935" y="697"/>
                    </a:cubicBezTo>
                    <a:cubicBezTo>
                      <a:pt x="12542" y="2787"/>
                      <a:pt x="12542" y="2787"/>
                      <a:pt x="12542" y="2787"/>
                    </a:cubicBezTo>
                    <a:cubicBezTo>
                      <a:pt x="11845" y="2439"/>
                      <a:pt x="11148" y="2439"/>
                      <a:pt x="10103" y="2439"/>
                    </a:cubicBezTo>
                    <a:cubicBezTo>
                      <a:pt x="9058" y="0"/>
                      <a:pt x="9058" y="0"/>
                      <a:pt x="9058" y="0"/>
                    </a:cubicBezTo>
                    <a:cubicBezTo>
                      <a:pt x="3135" y="3135"/>
                      <a:pt x="3135" y="3135"/>
                      <a:pt x="3135" y="3135"/>
                    </a:cubicBezTo>
                    <a:cubicBezTo>
                      <a:pt x="4181" y="5226"/>
                      <a:pt x="4181" y="5226"/>
                      <a:pt x="4181" y="5226"/>
                    </a:cubicBezTo>
                    <a:cubicBezTo>
                      <a:pt x="3832" y="5923"/>
                      <a:pt x="3484" y="6619"/>
                      <a:pt x="3135" y="7316"/>
                    </a:cubicBezTo>
                    <a:cubicBezTo>
                      <a:pt x="348" y="6968"/>
                      <a:pt x="348" y="6968"/>
                      <a:pt x="348" y="6968"/>
                    </a:cubicBezTo>
                    <a:cubicBezTo>
                      <a:pt x="0" y="13587"/>
                      <a:pt x="0" y="13587"/>
                      <a:pt x="0" y="13587"/>
                    </a:cubicBezTo>
                    <a:cubicBezTo>
                      <a:pt x="2787" y="13587"/>
                      <a:pt x="2787" y="13587"/>
                      <a:pt x="2787" y="13587"/>
                    </a:cubicBezTo>
                    <a:cubicBezTo>
                      <a:pt x="2787" y="13935"/>
                      <a:pt x="2787" y="14284"/>
                      <a:pt x="3135" y="14632"/>
                    </a:cubicBezTo>
                    <a:cubicBezTo>
                      <a:pt x="3135" y="14981"/>
                      <a:pt x="3484" y="15329"/>
                      <a:pt x="3832" y="15677"/>
                    </a:cubicBezTo>
                    <a:cubicBezTo>
                      <a:pt x="2090" y="17768"/>
                      <a:pt x="2090" y="17768"/>
                      <a:pt x="2090" y="17768"/>
                    </a:cubicBezTo>
                    <a:cubicBezTo>
                      <a:pt x="7665" y="21252"/>
                      <a:pt x="7665" y="21252"/>
                      <a:pt x="7665" y="21252"/>
                    </a:cubicBezTo>
                    <a:cubicBezTo>
                      <a:pt x="9058" y="19161"/>
                      <a:pt x="9058" y="19161"/>
                      <a:pt x="9058" y="19161"/>
                    </a:cubicBezTo>
                    <a:cubicBezTo>
                      <a:pt x="9755" y="19161"/>
                      <a:pt x="10452" y="19161"/>
                      <a:pt x="11148" y="19161"/>
                    </a:cubicBezTo>
                    <a:cubicBezTo>
                      <a:pt x="12542" y="21600"/>
                      <a:pt x="12542" y="21600"/>
                      <a:pt x="12542" y="21600"/>
                    </a:cubicBezTo>
                    <a:cubicBezTo>
                      <a:pt x="18465" y="18813"/>
                      <a:pt x="18465" y="18813"/>
                      <a:pt x="18465" y="18813"/>
                    </a:cubicBezTo>
                    <a:cubicBezTo>
                      <a:pt x="17071" y="16374"/>
                      <a:pt x="17071" y="16374"/>
                      <a:pt x="17071" y="16374"/>
                    </a:cubicBezTo>
                    <a:cubicBezTo>
                      <a:pt x="17419" y="15677"/>
                      <a:pt x="17768" y="15329"/>
                      <a:pt x="18116" y="14632"/>
                    </a:cubicBezTo>
                    <a:close/>
                    <a:moveTo>
                      <a:pt x="12194" y="13935"/>
                    </a:moveTo>
                    <a:cubicBezTo>
                      <a:pt x="10452" y="14632"/>
                      <a:pt x="8361" y="13935"/>
                      <a:pt x="7665" y="12542"/>
                    </a:cubicBezTo>
                    <a:cubicBezTo>
                      <a:pt x="6619" y="10800"/>
                      <a:pt x="7316" y="8710"/>
                      <a:pt x="9058" y="7665"/>
                    </a:cubicBezTo>
                    <a:cubicBezTo>
                      <a:pt x="10800" y="6968"/>
                      <a:pt x="12890" y="7665"/>
                      <a:pt x="13935" y="9406"/>
                    </a:cubicBezTo>
                    <a:cubicBezTo>
                      <a:pt x="14632" y="11148"/>
                      <a:pt x="13935" y="12890"/>
                      <a:pt x="12194" y="139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36" name="Shape 1736"/>
              <p:cNvSpPr/>
              <p:nvPr/>
            </p:nvSpPr>
            <p:spPr>
              <a:xfrm>
                <a:off x="144121" y="118740"/>
                <a:ext cx="82176" cy="783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82" y="11148"/>
                    </a:moveTo>
                    <a:cubicBezTo>
                      <a:pt x="21600" y="9755"/>
                      <a:pt x="21600" y="9755"/>
                      <a:pt x="21600" y="9755"/>
                    </a:cubicBezTo>
                    <a:cubicBezTo>
                      <a:pt x="18982" y="3484"/>
                      <a:pt x="18982" y="3484"/>
                      <a:pt x="18982" y="3484"/>
                    </a:cubicBezTo>
                    <a:cubicBezTo>
                      <a:pt x="17018" y="4877"/>
                      <a:pt x="17018" y="4877"/>
                      <a:pt x="17018" y="4877"/>
                    </a:cubicBezTo>
                    <a:cubicBezTo>
                      <a:pt x="16364" y="4181"/>
                      <a:pt x="16364" y="4181"/>
                      <a:pt x="15709" y="4181"/>
                    </a:cubicBezTo>
                    <a:cubicBezTo>
                      <a:pt x="15709" y="3484"/>
                      <a:pt x="15055" y="3484"/>
                      <a:pt x="15055" y="3484"/>
                    </a:cubicBezTo>
                    <a:cubicBezTo>
                      <a:pt x="15709" y="697"/>
                      <a:pt x="15709" y="697"/>
                      <a:pt x="15709" y="697"/>
                    </a:cubicBezTo>
                    <a:cubicBezTo>
                      <a:pt x="9164" y="0"/>
                      <a:pt x="9164" y="0"/>
                      <a:pt x="9164" y="0"/>
                    </a:cubicBezTo>
                    <a:cubicBezTo>
                      <a:pt x="9164" y="2787"/>
                      <a:pt x="9164" y="2787"/>
                      <a:pt x="9164" y="2787"/>
                    </a:cubicBezTo>
                    <a:cubicBezTo>
                      <a:pt x="8509" y="2787"/>
                      <a:pt x="7855" y="2787"/>
                      <a:pt x="7200" y="3484"/>
                    </a:cubicBezTo>
                    <a:cubicBezTo>
                      <a:pt x="4582" y="1394"/>
                      <a:pt x="4582" y="1394"/>
                      <a:pt x="4582" y="1394"/>
                    </a:cubicBezTo>
                    <a:cubicBezTo>
                      <a:pt x="1309" y="6968"/>
                      <a:pt x="1309" y="6968"/>
                      <a:pt x="1309" y="6968"/>
                    </a:cubicBezTo>
                    <a:cubicBezTo>
                      <a:pt x="3273" y="8361"/>
                      <a:pt x="3273" y="8361"/>
                      <a:pt x="3273" y="8361"/>
                    </a:cubicBezTo>
                    <a:cubicBezTo>
                      <a:pt x="2618" y="9058"/>
                      <a:pt x="2618" y="9755"/>
                      <a:pt x="2618" y="10452"/>
                    </a:cubicBezTo>
                    <a:cubicBezTo>
                      <a:pt x="0" y="11845"/>
                      <a:pt x="0" y="11845"/>
                      <a:pt x="0" y="11845"/>
                    </a:cubicBezTo>
                    <a:cubicBezTo>
                      <a:pt x="2618" y="18116"/>
                      <a:pt x="2618" y="18116"/>
                      <a:pt x="2618" y="18116"/>
                    </a:cubicBezTo>
                    <a:cubicBezTo>
                      <a:pt x="5236" y="16723"/>
                      <a:pt x="5236" y="16723"/>
                      <a:pt x="5236" y="16723"/>
                    </a:cubicBezTo>
                    <a:cubicBezTo>
                      <a:pt x="5236" y="16723"/>
                      <a:pt x="5891" y="17419"/>
                      <a:pt x="5891" y="17419"/>
                    </a:cubicBezTo>
                    <a:cubicBezTo>
                      <a:pt x="6545" y="17419"/>
                      <a:pt x="6545" y="18116"/>
                      <a:pt x="6545" y="18116"/>
                    </a:cubicBezTo>
                    <a:cubicBezTo>
                      <a:pt x="6545" y="20903"/>
                      <a:pt x="6545" y="20903"/>
                      <a:pt x="6545" y="20903"/>
                    </a:cubicBezTo>
                    <a:cubicBezTo>
                      <a:pt x="12436" y="21600"/>
                      <a:pt x="12436" y="21600"/>
                      <a:pt x="12436" y="21600"/>
                    </a:cubicBezTo>
                    <a:cubicBezTo>
                      <a:pt x="13091" y="18813"/>
                      <a:pt x="13091" y="18813"/>
                      <a:pt x="13091" y="18813"/>
                    </a:cubicBezTo>
                    <a:cubicBezTo>
                      <a:pt x="13745" y="18813"/>
                      <a:pt x="14400" y="18116"/>
                      <a:pt x="15055" y="18116"/>
                    </a:cubicBezTo>
                    <a:cubicBezTo>
                      <a:pt x="17018" y="20206"/>
                      <a:pt x="17018" y="20206"/>
                      <a:pt x="17018" y="20206"/>
                    </a:cubicBezTo>
                    <a:cubicBezTo>
                      <a:pt x="20945" y="14632"/>
                      <a:pt x="20945" y="14632"/>
                      <a:pt x="20945" y="14632"/>
                    </a:cubicBezTo>
                    <a:cubicBezTo>
                      <a:pt x="18982" y="13239"/>
                      <a:pt x="18982" y="13239"/>
                      <a:pt x="18982" y="13239"/>
                    </a:cubicBezTo>
                    <a:cubicBezTo>
                      <a:pt x="18982" y="12542"/>
                      <a:pt x="18982" y="11845"/>
                      <a:pt x="18982" y="11148"/>
                    </a:cubicBezTo>
                    <a:close/>
                    <a:moveTo>
                      <a:pt x="13745" y="12542"/>
                    </a:moveTo>
                    <a:cubicBezTo>
                      <a:pt x="12436" y="14632"/>
                      <a:pt x="10473" y="14632"/>
                      <a:pt x="8509" y="13239"/>
                    </a:cubicBezTo>
                    <a:cubicBezTo>
                      <a:pt x="7200" y="12542"/>
                      <a:pt x="7200" y="10452"/>
                      <a:pt x="7855" y="8361"/>
                    </a:cubicBezTo>
                    <a:cubicBezTo>
                      <a:pt x="9164" y="6968"/>
                      <a:pt x="11127" y="6968"/>
                      <a:pt x="13091" y="7665"/>
                    </a:cubicBezTo>
                    <a:cubicBezTo>
                      <a:pt x="14400" y="9058"/>
                      <a:pt x="14400" y="11148"/>
                      <a:pt x="13745" y="125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1740" name="Group 1740"/>
            <p:cNvGrpSpPr/>
            <p:nvPr/>
          </p:nvGrpSpPr>
          <p:grpSpPr>
            <a:xfrm>
              <a:off x="2706712" y="1280146"/>
              <a:ext cx="76780" cy="157649"/>
              <a:chOff x="0" y="0"/>
              <a:chExt cx="76779" cy="157648"/>
            </a:xfrm>
          </p:grpSpPr>
          <p:sp>
            <p:nvSpPr>
              <p:cNvPr id="1738" name="Shape 1738"/>
              <p:cNvSpPr/>
              <p:nvPr/>
            </p:nvSpPr>
            <p:spPr>
              <a:xfrm>
                <a:off x="16164" y="-1"/>
                <a:ext cx="44452" cy="1030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4235"/>
                    </a:moveTo>
                    <a:cubicBezTo>
                      <a:pt x="21600" y="1694"/>
                      <a:pt x="16691" y="0"/>
                      <a:pt x="10800" y="0"/>
                    </a:cubicBezTo>
                    <a:cubicBezTo>
                      <a:pt x="10800" y="0"/>
                      <a:pt x="10800" y="0"/>
                      <a:pt x="10800" y="0"/>
                    </a:cubicBezTo>
                    <a:cubicBezTo>
                      <a:pt x="4909" y="0"/>
                      <a:pt x="0" y="1694"/>
                      <a:pt x="0" y="4235"/>
                    </a:cubicBezTo>
                    <a:cubicBezTo>
                      <a:pt x="0" y="16941"/>
                      <a:pt x="0" y="16941"/>
                      <a:pt x="0" y="16941"/>
                    </a:cubicBezTo>
                    <a:cubicBezTo>
                      <a:pt x="0" y="19482"/>
                      <a:pt x="4909" y="21600"/>
                      <a:pt x="10800" y="21600"/>
                    </a:cubicBezTo>
                    <a:cubicBezTo>
                      <a:pt x="10800" y="21600"/>
                      <a:pt x="10800" y="21600"/>
                      <a:pt x="10800" y="21600"/>
                    </a:cubicBezTo>
                    <a:cubicBezTo>
                      <a:pt x="16691" y="21600"/>
                      <a:pt x="21600" y="19482"/>
                      <a:pt x="21600" y="16941"/>
                    </a:cubicBezTo>
                    <a:lnTo>
                      <a:pt x="21600" y="423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39" name="Shape 1739"/>
              <p:cNvSpPr/>
              <p:nvPr/>
            </p:nvSpPr>
            <p:spPr>
              <a:xfrm>
                <a:off x="-1" y="80845"/>
                <a:ext cx="76781" cy="768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21600" y="0"/>
                      <a:pt x="21600" y="0"/>
                    </a:cubicBezTo>
                    <a:cubicBezTo>
                      <a:pt x="19326" y="0"/>
                      <a:pt x="19326" y="0"/>
                      <a:pt x="19326" y="0"/>
                    </a:cubicBezTo>
                    <a:cubicBezTo>
                      <a:pt x="19326" y="0"/>
                      <a:pt x="19326" y="0"/>
                      <a:pt x="19326" y="0"/>
                    </a:cubicBezTo>
                    <a:cubicBezTo>
                      <a:pt x="19326" y="5116"/>
                      <a:pt x="15347" y="8526"/>
                      <a:pt x="10800" y="8526"/>
                    </a:cubicBezTo>
                    <a:cubicBezTo>
                      <a:pt x="6253" y="8526"/>
                      <a:pt x="2274" y="5116"/>
                      <a:pt x="2274" y="0"/>
                    </a:cubicBezTo>
                    <a:cubicBezTo>
                      <a:pt x="2274" y="0"/>
                      <a:pt x="2274" y="0"/>
                      <a:pt x="227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684"/>
                      <a:pt x="3979" y="10232"/>
                      <a:pt x="9663" y="10800"/>
                    </a:cubicBezTo>
                    <a:cubicBezTo>
                      <a:pt x="9663" y="18189"/>
                      <a:pt x="9663" y="18189"/>
                      <a:pt x="9663" y="18189"/>
                    </a:cubicBezTo>
                    <a:cubicBezTo>
                      <a:pt x="6253" y="18189"/>
                      <a:pt x="3979" y="19895"/>
                      <a:pt x="3979" y="21600"/>
                    </a:cubicBezTo>
                    <a:cubicBezTo>
                      <a:pt x="17053" y="21600"/>
                      <a:pt x="17053" y="21600"/>
                      <a:pt x="17053" y="21600"/>
                    </a:cubicBezTo>
                    <a:cubicBezTo>
                      <a:pt x="17053" y="19895"/>
                      <a:pt x="14779" y="18189"/>
                      <a:pt x="11937" y="18189"/>
                    </a:cubicBezTo>
                    <a:cubicBezTo>
                      <a:pt x="11937" y="10800"/>
                      <a:pt x="11937" y="10800"/>
                      <a:pt x="11937" y="10800"/>
                    </a:cubicBezTo>
                    <a:cubicBezTo>
                      <a:pt x="17621" y="10232"/>
                      <a:pt x="21600" y="5684"/>
                      <a:pt x="216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1743" name="Group 1743"/>
            <p:cNvGrpSpPr/>
            <p:nvPr/>
          </p:nvGrpSpPr>
          <p:grpSpPr>
            <a:xfrm>
              <a:off x="1180800" y="1019336"/>
              <a:ext cx="854624" cy="702677"/>
              <a:chOff x="0" y="0"/>
              <a:chExt cx="854622" cy="702676"/>
            </a:xfrm>
          </p:grpSpPr>
          <p:sp>
            <p:nvSpPr>
              <p:cNvPr id="1741" name="Shape 1741"/>
              <p:cNvSpPr/>
              <p:nvPr/>
            </p:nvSpPr>
            <p:spPr>
              <a:xfrm>
                <a:off x="184195" y="161339"/>
                <a:ext cx="485089" cy="54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75" extrusionOk="0">
                    <a:moveTo>
                      <a:pt x="21600" y="9315"/>
                    </a:moveTo>
                    <a:cubicBezTo>
                      <a:pt x="21600" y="8685"/>
                      <a:pt x="21296" y="8145"/>
                      <a:pt x="20789" y="7695"/>
                    </a:cubicBezTo>
                    <a:cubicBezTo>
                      <a:pt x="12676" y="675"/>
                      <a:pt x="12676" y="675"/>
                      <a:pt x="12676" y="675"/>
                    </a:cubicBezTo>
                    <a:cubicBezTo>
                      <a:pt x="11662" y="-225"/>
                      <a:pt x="9938" y="-225"/>
                      <a:pt x="8924" y="675"/>
                    </a:cubicBezTo>
                    <a:cubicBezTo>
                      <a:pt x="811" y="7695"/>
                      <a:pt x="811" y="7695"/>
                      <a:pt x="811" y="7695"/>
                    </a:cubicBezTo>
                    <a:cubicBezTo>
                      <a:pt x="304" y="8145"/>
                      <a:pt x="0" y="8685"/>
                      <a:pt x="0" y="9315"/>
                    </a:cubicBezTo>
                    <a:cubicBezTo>
                      <a:pt x="0" y="9315"/>
                      <a:pt x="0" y="9315"/>
                      <a:pt x="0" y="9315"/>
                    </a:cubicBezTo>
                    <a:cubicBezTo>
                      <a:pt x="0" y="18495"/>
                      <a:pt x="0" y="18495"/>
                      <a:pt x="0" y="18495"/>
                    </a:cubicBezTo>
                    <a:cubicBezTo>
                      <a:pt x="0" y="20115"/>
                      <a:pt x="1521" y="21375"/>
                      <a:pt x="3346" y="21375"/>
                    </a:cubicBezTo>
                    <a:cubicBezTo>
                      <a:pt x="6287" y="21375"/>
                      <a:pt x="6287" y="21375"/>
                      <a:pt x="6287" y="21375"/>
                    </a:cubicBezTo>
                    <a:cubicBezTo>
                      <a:pt x="6287" y="14625"/>
                      <a:pt x="6287" y="14625"/>
                      <a:pt x="6287" y="14625"/>
                    </a:cubicBezTo>
                    <a:cubicBezTo>
                      <a:pt x="6287" y="13005"/>
                      <a:pt x="7808" y="11655"/>
                      <a:pt x="9735" y="11655"/>
                    </a:cubicBezTo>
                    <a:cubicBezTo>
                      <a:pt x="12068" y="11655"/>
                      <a:pt x="12068" y="11655"/>
                      <a:pt x="12068" y="11655"/>
                    </a:cubicBezTo>
                    <a:cubicBezTo>
                      <a:pt x="13994" y="11655"/>
                      <a:pt x="15515" y="13005"/>
                      <a:pt x="15515" y="14625"/>
                    </a:cubicBezTo>
                    <a:cubicBezTo>
                      <a:pt x="15515" y="21375"/>
                      <a:pt x="15515" y="21375"/>
                      <a:pt x="15515" y="21375"/>
                    </a:cubicBezTo>
                    <a:cubicBezTo>
                      <a:pt x="18254" y="21375"/>
                      <a:pt x="18254" y="21375"/>
                      <a:pt x="18254" y="21375"/>
                    </a:cubicBezTo>
                    <a:cubicBezTo>
                      <a:pt x="20079" y="21375"/>
                      <a:pt x="21600" y="20115"/>
                      <a:pt x="21600" y="18495"/>
                    </a:cubicBezTo>
                    <a:cubicBezTo>
                      <a:pt x="21600" y="9315"/>
                      <a:pt x="21600" y="9315"/>
                      <a:pt x="21600" y="9315"/>
                    </a:cubicBez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42" name="Shape 1742"/>
              <p:cNvSpPr/>
              <p:nvPr/>
            </p:nvSpPr>
            <p:spPr>
              <a:xfrm>
                <a:off x="-1" y="0"/>
                <a:ext cx="854624" cy="3879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872" y="17915"/>
                    </a:moveTo>
                    <a:cubicBezTo>
                      <a:pt x="12442" y="1906"/>
                      <a:pt x="12442" y="1906"/>
                      <a:pt x="12442" y="1906"/>
                    </a:cubicBezTo>
                    <a:cubicBezTo>
                      <a:pt x="12211" y="1398"/>
                      <a:pt x="11981" y="1016"/>
                      <a:pt x="11693" y="889"/>
                    </a:cubicBezTo>
                    <a:cubicBezTo>
                      <a:pt x="11405" y="635"/>
                      <a:pt x="11117" y="508"/>
                      <a:pt x="10771" y="508"/>
                    </a:cubicBezTo>
                    <a:cubicBezTo>
                      <a:pt x="10483" y="508"/>
                      <a:pt x="10195" y="635"/>
                      <a:pt x="9907" y="889"/>
                    </a:cubicBezTo>
                    <a:cubicBezTo>
                      <a:pt x="9619" y="1016"/>
                      <a:pt x="9331" y="1398"/>
                      <a:pt x="9101" y="1906"/>
                    </a:cubicBezTo>
                    <a:cubicBezTo>
                      <a:pt x="7661" y="5082"/>
                      <a:pt x="7661" y="5082"/>
                      <a:pt x="7661" y="5082"/>
                    </a:cubicBezTo>
                    <a:cubicBezTo>
                      <a:pt x="7661" y="1144"/>
                      <a:pt x="7661" y="1144"/>
                      <a:pt x="7661" y="1144"/>
                    </a:cubicBezTo>
                    <a:cubicBezTo>
                      <a:pt x="7661" y="508"/>
                      <a:pt x="7430" y="0"/>
                      <a:pt x="7142" y="0"/>
                    </a:cubicBezTo>
                    <a:cubicBezTo>
                      <a:pt x="6163" y="0"/>
                      <a:pt x="6163" y="0"/>
                      <a:pt x="6163" y="0"/>
                    </a:cubicBezTo>
                    <a:cubicBezTo>
                      <a:pt x="5875" y="0"/>
                      <a:pt x="5587" y="508"/>
                      <a:pt x="5587" y="1144"/>
                    </a:cubicBezTo>
                    <a:cubicBezTo>
                      <a:pt x="5587" y="9021"/>
                      <a:pt x="5587" y="9021"/>
                      <a:pt x="5587" y="9021"/>
                    </a:cubicBezTo>
                    <a:cubicBezTo>
                      <a:pt x="5587" y="9148"/>
                      <a:pt x="5645" y="9275"/>
                      <a:pt x="5645" y="9402"/>
                    </a:cubicBezTo>
                    <a:cubicBezTo>
                      <a:pt x="1555" y="18169"/>
                      <a:pt x="1555" y="18169"/>
                      <a:pt x="1555" y="18169"/>
                    </a:cubicBezTo>
                    <a:cubicBezTo>
                      <a:pt x="1555" y="18169"/>
                      <a:pt x="1555" y="18169"/>
                      <a:pt x="1555" y="18169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2880" y="21600"/>
                      <a:pt x="2880" y="21600"/>
                      <a:pt x="2880" y="21600"/>
                    </a:cubicBezTo>
                    <a:cubicBezTo>
                      <a:pt x="10541" y="5082"/>
                      <a:pt x="10541" y="5082"/>
                      <a:pt x="10541" y="5082"/>
                    </a:cubicBezTo>
                    <a:cubicBezTo>
                      <a:pt x="10598" y="4955"/>
                      <a:pt x="10598" y="4955"/>
                      <a:pt x="10656" y="4828"/>
                    </a:cubicBezTo>
                    <a:cubicBezTo>
                      <a:pt x="10714" y="4828"/>
                      <a:pt x="10771" y="4828"/>
                      <a:pt x="10771" y="4828"/>
                    </a:cubicBezTo>
                    <a:cubicBezTo>
                      <a:pt x="10829" y="4828"/>
                      <a:pt x="10886" y="4828"/>
                      <a:pt x="10944" y="4828"/>
                    </a:cubicBezTo>
                    <a:cubicBezTo>
                      <a:pt x="10944" y="4955"/>
                      <a:pt x="11002" y="4955"/>
                      <a:pt x="11059" y="5082"/>
                    </a:cubicBezTo>
                    <a:cubicBezTo>
                      <a:pt x="18432" y="20965"/>
                      <a:pt x="18432" y="20965"/>
                      <a:pt x="18432" y="20965"/>
                    </a:cubicBezTo>
                    <a:cubicBezTo>
                      <a:pt x="18720" y="21600"/>
                      <a:pt x="18720" y="21600"/>
                      <a:pt x="18720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lnTo>
                      <a:pt x="19872" y="17915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1747" name="Group 1747"/>
            <p:cNvGrpSpPr/>
            <p:nvPr/>
          </p:nvGrpSpPr>
          <p:grpSpPr>
            <a:xfrm>
              <a:off x="842626" y="606895"/>
              <a:ext cx="1527089" cy="2536009"/>
              <a:chOff x="0" y="0"/>
              <a:chExt cx="1527087" cy="2536007"/>
            </a:xfrm>
          </p:grpSpPr>
          <p:sp>
            <p:nvSpPr>
              <p:cNvPr id="1744" name="Shape 1744"/>
              <p:cNvSpPr/>
              <p:nvPr/>
            </p:nvSpPr>
            <p:spPr>
              <a:xfrm>
                <a:off x="0" y="-1"/>
                <a:ext cx="1527088" cy="15275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16" y="0"/>
                      <a:pt x="0" y="4845"/>
                      <a:pt x="0" y="10818"/>
                    </a:cubicBezTo>
                    <a:cubicBezTo>
                      <a:pt x="0" y="16755"/>
                      <a:pt x="4816" y="21600"/>
                      <a:pt x="10800" y="21600"/>
                    </a:cubicBezTo>
                    <a:cubicBezTo>
                      <a:pt x="16784" y="21600"/>
                      <a:pt x="21600" y="16755"/>
                      <a:pt x="21600" y="10818"/>
                    </a:cubicBezTo>
                    <a:cubicBezTo>
                      <a:pt x="21600" y="4845"/>
                      <a:pt x="16784" y="0"/>
                      <a:pt x="10800" y="0"/>
                    </a:cubicBezTo>
                    <a:close/>
                    <a:moveTo>
                      <a:pt x="10800" y="20434"/>
                    </a:moveTo>
                    <a:cubicBezTo>
                      <a:pt x="5473" y="20434"/>
                      <a:pt x="1168" y="16136"/>
                      <a:pt x="1168" y="10818"/>
                    </a:cubicBezTo>
                    <a:cubicBezTo>
                      <a:pt x="1168" y="5500"/>
                      <a:pt x="5473" y="1166"/>
                      <a:pt x="10800" y="1166"/>
                    </a:cubicBezTo>
                    <a:cubicBezTo>
                      <a:pt x="16127" y="1166"/>
                      <a:pt x="20432" y="5500"/>
                      <a:pt x="20432" y="10818"/>
                    </a:cubicBezTo>
                    <a:cubicBezTo>
                      <a:pt x="20432" y="16136"/>
                      <a:pt x="16127" y="20434"/>
                      <a:pt x="10800" y="20434"/>
                    </a:cubicBez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45" name="Shape 1745"/>
              <p:cNvSpPr/>
              <p:nvPr/>
            </p:nvSpPr>
            <p:spPr>
              <a:xfrm>
                <a:off x="652247" y="1497784"/>
                <a:ext cx="222593" cy="234313"/>
              </a:xfrm>
              <a:prstGeom prst="rect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46" name="Shape 1746"/>
              <p:cNvSpPr/>
              <p:nvPr/>
            </p:nvSpPr>
            <p:spPr>
              <a:xfrm>
                <a:off x="565540" y="1664780"/>
                <a:ext cx="396008" cy="871228"/>
              </a:xfrm>
              <a:prstGeom prst="rect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8" grpId="2" animBg="1" advAuto="0"/>
      <p:bldP spid="1709" grpId="1" animBg="1" advAuto="0"/>
      <p:bldP spid="1710" grpId="3" animBg="1" advAuto="0"/>
      <p:bldP spid="1748" grpId="4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/>
          <p:nvPr/>
        </p:nvSpPr>
        <p:spPr>
          <a:xfrm>
            <a:off x="3759985" y="346790"/>
            <a:ext cx="1628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课程介绍</a:t>
            </a:r>
            <a:endParaRPr dirty="0"/>
          </a:p>
        </p:txBody>
      </p:sp>
      <p:sp>
        <p:nvSpPr>
          <p:cNvPr id="1089" name="Shape 1089"/>
          <p:cNvSpPr/>
          <p:nvPr/>
        </p:nvSpPr>
        <p:spPr>
          <a:xfrm>
            <a:off x="981757" y="1089046"/>
            <a:ext cx="1221737" cy="47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spcBef>
                <a:spcPts val="500"/>
              </a:spcBef>
              <a:defRPr sz="2200" b="1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课程内容</a:t>
            </a:r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1140648" y="1917750"/>
            <a:ext cx="27879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什么是测试开发</a:t>
            </a:r>
            <a:endParaRPr lang="zh-CN" altLang="en-US" sz="2000" kern="12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0648" y="2593927"/>
            <a:ext cx="3557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测试开发在企业的需求</a:t>
            </a:r>
            <a:endParaRPr lang="zh-CN" altLang="en-US" sz="2000" kern="12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0648" y="3263983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技术储备</a:t>
            </a:r>
            <a:endParaRPr lang="zh-CN" altLang="en-US" sz="2000" kern="12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40477" y="1917750"/>
            <a:ext cx="3557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学习测试开发能做什么</a:t>
            </a:r>
            <a:endParaRPr lang="zh-CN" altLang="en-US" sz="2000" kern="12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40477" y="2593927"/>
            <a:ext cx="30444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这门课能学到什么</a:t>
            </a:r>
            <a:endParaRPr lang="zh-CN" altLang="en-US" sz="2000" kern="12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02" y="2798667"/>
            <a:ext cx="2244247" cy="224424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9" grpId="0" animBg="1"/>
      <p:bldP spid="2" grpId="0"/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Shape 1750"/>
          <p:cNvSpPr/>
          <p:nvPr/>
        </p:nvSpPr>
        <p:spPr>
          <a:xfrm>
            <a:off x="2202120" y="727789"/>
            <a:ext cx="473976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兼容postman接口测试用例</a:t>
            </a:r>
          </a:p>
        </p:txBody>
      </p:sp>
      <p:sp>
        <p:nvSpPr>
          <p:cNvPr id="1751" name="Shape 1751"/>
          <p:cNvSpPr/>
          <p:nvPr/>
        </p:nvSpPr>
        <p:spPr>
          <a:xfrm>
            <a:off x="2357148" y="2248102"/>
            <a:ext cx="815337" cy="34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导出脚本</a:t>
            </a:r>
          </a:p>
        </p:txBody>
      </p:sp>
      <p:sp>
        <p:nvSpPr>
          <p:cNvPr id="1752" name="Shape 1752"/>
          <p:cNvSpPr/>
          <p:nvPr/>
        </p:nvSpPr>
        <p:spPr>
          <a:xfrm>
            <a:off x="5037576" y="2241752"/>
            <a:ext cx="1818637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导入到我们的系统里</a:t>
            </a:r>
          </a:p>
        </p:txBody>
      </p:sp>
      <p:grpSp>
        <p:nvGrpSpPr>
          <p:cNvPr id="1755" name="Group 1755"/>
          <p:cNvGrpSpPr/>
          <p:nvPr/>
        </p:nvGrpSpPr>
        <p:grpSpPr>
          <a:xfrm>
            <a:off x="821994" y="2561493"/>
            <a:ext cx="1428751" cy="458788"/>
            <a:chOff x="0" y="0"/>
            <a:chExt cx="1428750" cy="458787"/>
          </a:xfrm>
        </p:grpSpPr>
        <p:sp>
          <p:nvSpPr>
            <p:cNvPr id="1753" name="Shape 1753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postman</a:t>
              </a:r>
            </a:p>
          </p:txBody>
        </p:sp>
      </p:grpSp>
      <p:grpSp>
        <p:nvGrpSpPr>
          <p:cNvPr id="1758" name="Group 1758"/>
          <p:cNvGrpSpPr/>
          <p:nvPr/>
        </p:nvGrpSpPr>
        <p:grpSpPr>
          <a:xfrm>
            <a:off x="3731559" y="2561493"/>
            <a:ext cx="1428751" cy="458788"/>
            <a:chOff x="0" y="0"/>
            <a:chExt cx="1428750" cy="458787"/>
          </a:xfrm>
        </p:grpSpPr>
        <p:sp>
          <p:nvSpPr>
            <p:cNvPr id="1756" name="Shape 1756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json</a:t>
              </a:r>
            </a:p>
          </p:txBody>
        </p:sp>
      </p:grpSp>
      <p:grpSp>
        <p:nvGrpSpPr>
          <p:cNvPr id="1761" name="Group 1761"/>
          <p:cNvGrpSpPr/>
          <p:nvPr/>
        </p:nvGrpSpPr>
        <p:grpSpPr>
          <a:xfrm>
            <a:off x="6923980" y="2554803"/>
            <a:ext cx="1428751" cy="458788"/>
            <a:chOff x="0" y="0"/>
            <a:chExt cx="1428750" cy="458787"/>
          </a:xfrm>
        </p:grpSpPr>
        <p:sp>
          <p:nvSpPr>
            <p:cNvPr id="1759" name="Shape 1759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22394" y="5875"/>
              <a:ext cx="1383962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执行测试</a:t>
              </a:r>
            </a:p>
          </p:txBody>
        </p:sp>
      </p:grpSp>
      <p:sp>
        <p:nvSpPr>
          <p:cNvPr id="1762" name="Shape 1762"/>
          <p:cNvSpPr/>
          <p:nvPr/>
        </p:nvSpPr>
        <p:spPr>
          <a:xfrm rot="10837040">
            <a:off x="2357317" y="2665191"/>
            <a:ext cx="1252280" cy="234611"/>
          </a:xfrm>
          <a:prstGeom prst="leftArrow">
            <a:avLst>
              <a:gd name="adj1" fmla="val 0"/>
              <a:gd name="adj2" fmla="val 199613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63" name="Shape 1763"/>
          <p:cNvSpPr/>
          <p:nvPr/>
        </p:nvSpPr>
        <p:spPr>
          <a:xfrm rot="10837040">
            <a:off x="5266874" y="2665315"/>
            <a:ext cx="1557038" cy="268156"/>
          </a:xfrm>
          <a:prstGeom prst="leftArrow">
            <a:avLst>
              <a:gd name="adj1" fmla="val 0"/>
              <a:gd name="adj2" fmla="val 199613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5" grpId="1" animBg="1" advAuto="0"/>
      <p:bldP spid="1758" grpId="2" animBg="1" advAuto="0"/>
      <p:bldP spid="1761" grpId="3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Shape 1765"/>
          <p:cNvSpPr/>
          <p:nvPr/>
        </p:nvSpPr>
        <p:spPr>
          <a:xfrm>
            <a:off x="2223327" y="473789"/>
            <a:ext cx="4697346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实现读取json文件执行用例</a:t>
            </a:r>
          </a:p>
        </p:txBody>
      </p:sp>
      <p:grpSp>
        <p:nvGrpSpPr>
          <p:cNvPr id="1770" name="Group 1770"/>
          <p:cNvGrpSpPr/>
          <p:nvPr/>
        </p:nvGrpSpPr>
        <p:grpSpPr>
          <a:xfrm>
            <a:off x="3886131" y="1827763"/>
            <a:ext cx="261356" cy="213922"/>
            <a:chOff x="0" y="0"/>
            <a:chExt cx="261355" cy="213921"/>
          </a:xfrm>
        </p:grpSpPr>
        <p:sp>
          <p:nvSpPr>
            <p:cNvPr id="1766" name="Shape 1766"/>
            <p:cNvSpPr/>
            <p:nvPr/>
          </p:nvSpPr>
          <p:spPr>
            <a:xfrm>
              <a:off x="-1" y="38133"/>
              <a:ext cx="261356" cy="175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46"/>
                  </a:moveTo>
                  <a:cubicBezTo>
                    <a:pt x="21600" y="617"/>
                    <a:pt x="21046" y="0"/>
                    <a:pt x="20492" y="0"/>
                  </a:cubicBezTo>
                  <a:cubicBezTo>
                    <a:pt x="1108" y="0"/>
                    <a:pt x="1108" y="0"/>
                    <a:pt x="1108" y="0"/>
                  </a:cubicBezTo>
                  <a:cubicBezTo>
                    <a:pt x="554" y="0"/>
                    <a:pt x="0" y="617"/>
                    <a:pt x="0" y="1646"/>
                  </a:cubicBezTo>
                  <a:cubicBezTo>
                    <a:pt x="0" y="19954"/>
                    <a:pt x="0" y="19954"/>
                    <a:pt x="0" y="19954"/>
                  </a:cubicBezTo>
                  <a:cubicBezTo>
                    <a:pt x="0" y="20777"/>
                    <a:pt x="554" y="21600"/>
                    <a:pt x="1108" y="21600"/>
                  </a:cubicBezTo>
                  <a:cubicBezTo>
                    <a:pt x="20492" y="21600"/>
                    <a:pt x="20492" y="21600"/>
                    <a:pt x="20492" y="21600"/>
                  </a:cubicBezTo>
                  <a:cubicBezTo>
                    <a:pt x="21046" y="21600"/>
                    <a:pt x="21600" y="20777"/>
                    <a:pt x="21600" y="19954"/>
                  </a:cubicBezTo>
                  <a:lnTo>
                    <a:pt x="21600" y="1646"/>
                  </a:lnTo>
                  <a:close/>
                </a:path>
              </a:pathLst>
            </a:cu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0455" y="-1"/>
              <a:ext cx="140444" cy="2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9600"/>
                    <a:pt x="21600" y="9600"/>
                    <a:pt x="21600" y="9600"/>
                  </a:cubicBezTo>
                  <a:cubicBezTo>
                    <a:pt x="21600" y="3600"/>
                    <a:pt x="20829" y="0"/>
                    <a:pt x="19543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1029" y="0"/>
                    <a:pt x="0" y="3600"/>
                    <a:pt x="0" y="9600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-1" y="155325"/>
              <a:ext cx="261357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 flipH="1" flipV="1">
              <a:off x="91149" y="0"/>
              <a:ext cx="79988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771" name="Shape 1771"/>
          <p:cNvSpPr/>
          <p:nvPr/>
        </p:nvSpPr>
        <p:spPr>
          <a:xfrm>
            <a:off x="4243768" y="1678531"/>
            <a:ext cx="2915798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rgbClr val="E14747"/>
                </a:solidFill>
                <a:latin typeface="方正尚酷简体"/>
                <a:ea typeface="方正尚酷简体"/>
                <a:cs typeface="方正尚酷简体"/>
                <a:sym typeface="方正尚酷简体"/>
              </a:defRPr>
            </a:lvl1pPr>
          </a:lstStyle>
          <a:p>
            <a:r>
              <a:t>Requests的二次封装</a:t>
            </a:r>
          </a:p>
        </p:txBody>
      </p:sp>
      <p:sp>
        <p:nvSpPr>
          <p:cNvPr id="1772" name="Shape 1772"/>
          <p:cNvSpPr/>
          <p:nvPr/>
        </p:nvSpPr>
        <p:spPr>
          <a:xfrm>
            <a:off x="4243768" y="2743572"/>
            <a:ext cx="1323337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rgbClr val="E14747"/>
                </a:solidFill>
                <a:latin typeface="方正尚酷简体"/>
                <a:ea typeface="方正尚酷简体"/>
                <a:cs typeface="方正尚酷简体"/>
                <a:sym typeface="方正尚酷简体"/>
              </a:defRPr>
            </a:lvl1pPr>
          </a:lstStyle>
          <a:p>
            <a:r>
              <a:t>传入参数</a:t>
            </a:r>
          </a:p>
        </p:txBody>
      </p:sp>
      <p:sp>
        <p:nvSpPr>
          <p:cNvPr id="1773" name="Shape 1773"/>
          <p:cNvSpPr/>
          <p:nvPr/>
        </p:nvSpPr>
        <p:spPr>
          <a:xfrm>
            <a:off x="4243768" y="3808614"/>
            <a:ext cx="1323337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rgbClr val="E14747"/>
                </a:solidFill>
                <a:latin typeface="方正尚酷简体"/>
                <a:ea typeface="方正尚酷简体"/>
                <a:cs typeface="方正尚酷简体"/>
                <a:sym typeface="方正尚酷简体"/>
              </a:defRPr>
            </a:lvl1pPr>
          </a:lstStyle>
          <a:p>
            <a:r>
              <a:t>执行测试</a:t>
            </a:r>
          </a:p>
        </p:txBody>
      </p:sp>
      <p:grpSp>
        <p:nvGrpSpPr>
          <p:cNvPr id="1778" name="Group 1778"/>
          <p:cNvGrpSpPr/>
          <p:nvPr/>
        </p:nvGrpSpPr>
        <p:grpSpPr>
          <a:xfrm>
            <a:off x="3893508" y="2895439"/>
            <a:ext cx="261356" cy="213922"/>
            <a:chOff x="0" y="0"/>
            <a:chExt cx="261355" cy="213921"/>
          </a:xfrm>
        </p:grpSpPr>
        <p:sp>
          <p:nvSpPr>
            <p:cNvPr id="1774" name="Shape 1774"/>
            <p:cNvSpPr/>
            <p:nvPr/>
          </p:nvSpPr>
          <p:spPr>
            <a:xfrm>
              <a:off x="-1" y="38133"/>
              <a:ext cx="261356" cy="175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46"/>
                  </a:moveTo>
                  <a:cubicBezTo>
                    <a:pt x="21600" y="617"/>
                    <a:pt x="21046" y="0"/>
                    <a:pt x="20492" y="0"/>
                  </a:cubicBezTo>
                  <a:cubicBezTo>
                    <a:pt x="1108" y="0"/>
                    <a:pt x="1108" y="0"/>
                    <a:pt x="1108" y="0"/>
                  </a:cubicBezTo>
                  <a:cubicBezTo>
                    <a:pt x="554" y="0"/>
                    <a:pt x="0" y="617"/>
                    <a:pt x="0" y="1646"/>
                  </a:cubicBezTo>
                  <a:cubicBezTo>
                    <a:pt x="0" y="19954"/>
                    <a:pt x="0" y="19954"/>
                    <a:pt x="0" y="19954"/>
                  </a:cubicBezTo>
                  <a:cubicBezTo>
                    <a:pt x="0" y="20777"/>
                    <a:pt x="554" y="21600"/>
                    <a:pt x="1108" y="21600"/>
                  </a:cubicBezTo>
                  <a:cubicBezTo>
                    <a:pt x="20492" y="21600"/>
                    <a:pt x="20492" y="21600"/>
                    <a:pt x="20492" y="21600"/>
                  </a:cubicBezTo>
                  <a:cubicBezTo>
                    <a:pt x="21046" y="21600"/>
                    <a:pt x="21600" y="20777"/>
                    <a:pt x="21600" y="19954"/>
                  </a:cubicBezTo>
                  <a:lnTo>
                    <a:pt x="21600" y="1646"/>
                  </a:lnTo>
                  <a:close/>
                </a:path>
              </a:pathLst>
            </a:cu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0455" y="-1"/>
              <a:ext cx="140444" cy="2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9600"/>
                    <a:pt x="21600" y="9600"/>
                    <a:pt x="21600" y="9600"/>
                  </a:cubicBezTo>
                  <a:cubicBezTo>
                    <a:pt x="21600" y="3600"/>
                    <a:pt x="20829" y="0"/>
                    <a:pt x="19543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1029" y="0"/>
                    <a:pt x="0" y="3600"/>
                    <a:pt x="0" y="9600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-1" y="155325"/>
              <a:ext cx="261357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 flipH="1" flipV="1">
              <a:off x="91149" y="0"/>
              <a:ext cx="79988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783" name="Group 1783"/>
          <p:cNvGrpSpPr/>
          <p:nvPr/>
        </p:nvGrpSpPr>
        <p:grpSpPr>
          <a:xfrm>
            <a:off x="3893508" y="3956921"/>
            <a:ext cx="261356" cy="213922"/>
            <a:chOff x="0" y="0"/>
            <a:chExt cx="261355" cy="213921"/>
          </a:xfrm>
        </p:grpSpPr>
        <p:sp>
          <p:nvSpPr>
            <p:cNvPr id="1779" name="Shape 1779"/>
            <p:cNvSpPr/>
            <p:nvPr/>
          </p:nvSpPr>
          <p:spPr>
            <a:xfrm>
              <a:off x="-1" y="38133"/>
              <a:ext cx="261356" cy="175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46"/>
                  </a:moveTo>
                  <a:cubicBezTo>
                    <a:pt x="21600" y="617"/>
                    <a:pt x="21046" y="0"/>
                    <a:pt x="20492" y="0"/>
                  </a:cubicBezTo>
                  <a:cubicBezTo>
                    <a:pt x="1108" y="0"/>
                    <a:pt x="1108" y="0"/>
                    <a:pt x="1108" y="0"/>
                  </a:cubicBezTo>
                  <a:cubicBezTo>
                    <a:pt x="554" y="0"/>
                    <a:pt x="0" y="617"/>
                    <a:pt x="0" y="1646"/>
                  </a:cubicBezTo>
                  <a:cubicBezTo>
                    <a:pt x="0" y="19954"/>
                    <a:pt x="0" y="19954"/>
                    <a:pt x="0" y="19954"/>
                  </a:cubicBezTo>
                  <a:cubicBezTo>
                    <a:pt x="0" y="20777"/>
                    <a:pt x="554" y="21600"/>
                    <a:pt x="1108" y="21600"/>
                  </a:cubicBezTo>
                  <a:cubicBezTo>
                    <a:pt x="20492" y="21600"/>
                    <a:pt x="20492" y="21600"/>
                    <a:pt x="20492" y="21600"/>
                  </a:cubicBezTo>
                  <a:cubicBezTo>
                    <a:pt x="21046" y="21600"/>
                    <a:pt x="21600" y="20777"/>
                    <a:pt x="21600" y="19954"/>
                  </a:cubicBezTo>
                  <a:lnTo>
                    <a:pt x="21600" y="1646"/>
                  </a:lnTo>
                  <a:close/>
                </a:path>
              </a:pathLst>
            </a:cu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0455" y="-1"/>
              <a:ext cx="140444" cy="2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9600"/>
                    <a:pt x="21600" y="9600"/>
                    <a:pt x="21600" y="9600"/>
                  </a:cubicBezTo>
                  <a:cubicBezTo>
                    <a:pt x="21600" y="3600"/>
                    <a:pt x="20829" y="0"/>
                    <a:pt x="19543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1029" y="0"/>
                    <a:pt x="0" y="3600"/>
                    <a:pt x="0" y="9600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-1" y="155325"/>
              <a:ext cx="261357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 flipH="1" flipV="1">
              <a:off x="91149" y="0"/>
              <a:ext cx="79988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789" name="Group 1789"/>
          <p:cNvGrpSpPr/>
          <p:nvPr/>
        </p:nvGrpSpPr>
        <p:grpSpPr>
          <a:xfrm>
            <a:off x="1771019" y="1565519"/>
            <a:ext cx="1435868" cy="2866644"/>
            <a:chOff x="0" y="0"/>
            <a:chExt cx="1435867" cy="2866643"/>
          </a:xfrm>
        </p:grpSpPr>
        <p:sp>
          <p:nvSpPr>
            <p:cNvPr id="1784" name="Shape 1784"/>
            <p:cNvSpPr/>
            <p:nvPr/>
          </p:nvSpPr>
          <p:spPr>
            <a:xfrm flipH="1">
              <a:off x="605915" y="1558068"/>
              <a:ext cx="829953" cy="313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73"/>
                  </a:moveTo>
                  <a:lnTo>
                    <a:pt x="21467" y="12468"/>
                  </a:lnTo>
                  <a:lnTo>
                    <a:pt x="21335" y="11415"/>
                  </a:lnTo>
                  <a:lnTo>
                    <a:pt x="21070" y="10010"/>
                  </a:lnTo>
                  <a:lnTo>
                    <a:pt x="20407" y="8254"/>
                  </a:lnTo>
                  <a:lnTo>
                    <a:pt x="20010" y="7551"/>
                  </a:lnTo>
                  <a:lnTo>
                    <a:pt x="19480" y="7200"/>
                  </a:lnTo>
                  <a:lnTo>
                    <a:pt x="18685" y="7200"/>
                  </a:lnTo>
                  <a:lnTo>
                    <a:pt x="18022" y="6849"/>
                  </a:lnTo>
                  <a:lnTo>
                    <a:pt x="15571" y="6849"/>
                  </a:lnTo>
                  <a:lnTo>
                    <a:pt x="14643" y="2107"/>
                  </a:lnTo>
                  <a:lnTo>
                    <a:pt x="14510" y="1405"/>
                  </a:lnTo>
                  <a:lnTo>
                    <a:pt x="14245" y="702"/>
                  </a:lnTo>
                  <a:lnTo>
                    <a:pt x="13450" y="0"/>
                  </a:lnTo>
                  <a:lnTo>
                    <a:pt x="8017" y="0"/>
                  </a:lnTo>
                  <a:lnTo>
                    <a:pt x="7686" y="351"/>
                  </a:lnTo>
                  <a:lnTo>
                    <a:pt x="7421" y="702"/>
                  </a:lnTo>
                  <a:lnTo>
                    <a:pt x="7023" y="1405"/>
                  </a:lnTo>
                  <a:lnTo>
                    <a:pt x="6891" y="2107"/>
                  </a:lnTo>
                  <a:lnTo>
                    <a:pt x="5963" y="6849"/>
                  </a:lnTo>
                  <a:lnTo>
                    <a:pt x="3445" y="6849"/>
                  </a:lnTo>
                  <a:lnTo>
                    <a:pt x="2783" y="7200"/>
                  </a:lnTo>
                  <a:lnTo>
                    <a:pt x="1988" y="7200"/>
                  </a:lnTo>
                  <a:lnTo>
                    <a:pt x="1590" y="7551"/>
                  </a:lnTo>
                  <a:lnTo>
                    <a:pt x="1060" y="8254"/>
                  </a:lnTo>
                  <a:lnTo>
                    <a:pt x="398" y="10010"/>
                  </a:lnTo>
                  <a:lnTo>
                    <a:pt x="133" y="11415"/>
                  </a:lnTo>
                  <a:lnTo>
                    <a:pt x="0" y="12468"/>
                  </a:lnTo>
                  <a:lnTo>
                    <a:pt x="0" y="21600"/>
                  </a:lnTo>
                  <a:lnTo>
                    <a:pt x="8812" y="21600"/>
                  </a:lnTo>
                  <a:lnTo>
                    <a:pt x="9077" y="20195"/>
                  </a:lnTo>
                  <a:lnTo>
                    <a:pt x="10137" y="18088"/>
                  </a:lnTo>
                  <a:lnTo>
                    <a:pt x="11463" y="18088"/>
                  </a:lnTo>
                  <a:lnTo>
                    <a:pt x="11993" y="19141"/>
                  </a:lnTo>
                  <a:lnTo>
                    <a:pt x="12390" y="20195"/>
                  </a:lnTo>
                  <a:lnTo>
                    <a:pt x="12655" y="21600"/>
                  </a:lnTo>
                  <a:lnTo>
                    <a:pt x="21600" y="21600"/>
                  </a:lnTo>
                  <a:lnTo>
                    <a:pt x="21600" y="13873"/>
                  </a:lnTo>
                  <a:close/>
                </a:path>
              </a:pathLst>
            </a:custGeom>
            <a:solidFill>
              <a:srgbClr val="BB35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 flipH="1">
              <a:off x="605915" y="1922128"/>
              <a:ext cx="829953" cy="364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6193"/>
                  </a:moveTo>
                  <a:lnTo>
                    <a:pt x="10005" y="5589"/>
                  </a:lnTo>
                  <a:lnTo>
                    <a:pt x="9342" y="4683"/>
                  </a:lnTo>
                  <a:lnTo>
                    <a:pt x="8945" y="3323"/>
                  </a:lnTo>
                  <a:lnTo>
                    <a:pt x="8680" y="1510"/>
                  </a:lnTo>
                  <a:lnTo>
                    <a:pt x="8680" y="0"/>
                  </a:lnTo>
                  <a:lnTo>
                    <a:pt x="0" y="0"/>
                  </a:lnTo>
                  <a:lnTo>
                    <a:pt x="0" y="16766"/>
                  </a:lnTo>
                  <a:lnTo>
                    <a:pt x="133" y="17975"/>
                  </a:lnTo>
                  <a:lnTo>
                    <a:pt x="663" y="19787"/>
                  </a:lnTo>
                  <a:lnTo>
                    <a:pt x="1060" y="20694"/>
                  </a:lnTo>
                  <a:lnTo>
                    <a:pt x="1590" y="20996"/>
                  </a:lnTo>
                  <a:lnTo>
                    <a:pt x="1988" y="21298"/>
                  </a:lnTo>
                  <a:lnTo>
                    <a:pt x="2518" y="21600"/>
                  </a:lnTo>
                  <a:lnTo>
                    <a:pt x="18950" y="21600"/>
                  </a:lnTo>
                  <a:lnTo>
                    <a:pt x="20010" y="20996"/>
                  </a:lnTo>
                  <a:lnTo>
                    <a:pt x="20407" y="20694"/>
                  </a:lnTo>
                  <a:lnTo>
                    <a:pt x="20805" y="19787"/>
                  </a:lnTo>
                  <a:lnTo>
                    <a:pt x="21335" y="17975"/>
                  </a:lnTo>
                  <a:lnTo>
                    <a:pt x="21467" y="16766"/>
                  </a:lnTo>
                  <a:lnTo>
                    <a:pt x="21600" y="15860"/>
                  </a:lnTo>
                  <a:lnTo>
                    <a:pt x="21600" y="0"/>
                  </a:lnTo>
                  <a:lnTo>
                    <a:pt x="12788" y="0"/>
                  </a:lnTo>
                  <a:lnTo>
                    <a:pt x="12788" y="2417"/>
                  </a:lnTo>
                  <a:lnTo>
                    <a:pt x="12655" y="3323"/>
                  </a:lnTo>
                  <a:lnTo>
                    <a:pt x="12258" y="4683"/>
                  </a:lnTo>
                  <a:lnTo>
                    <a:pt x="11595" y="5589"/>
                  </a:lnTo>
                  <a:lnTo>
                    <a:pt x="10800" y="6193"/>
                  </a:lnTo>
                  <a:close/>
                </a:path>
              </a:pathLst>
            </a:custGeom>
            <a:solidFill>
              <a:srgbClr val="BB35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 flipH="1">
              <a:off x="292775" y="0"/>
              <a:ext cx="529541" cy="532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4" y="21600"/>
                  </a:moveTo>
                  <a:lnTo>
                    <a:pt x="12981" y="21393"/>
                  </a:lnTo>
                  <a:lnTo>
                    <a:pt x="15058" y="20567"/>
                  </a:lnTo>
                  <a:lnTo>
                    <a:pt x="16927" y="19740"/>
                  </a:lnTo>
                  <a:lnTo>
                    <a:pt x="18277" y="18293"/>
                  </a:lnTo>
                  <a:lnTo>
                    <a:pt x="19731" y="16846"/>
                  </a:lnTo>
                  <a:lnTo>
                    <a:pt x="20769" y="14986"/>
                  </a:lnTo>
                  <a:lnTo>
                    <a:pt x="21392" y="12919"/>
                  </a:lnTo>
                  <a:lnTo>
                    <a:pt x="21600" y="10645"/>
                  </a:lnTo>
                  <a:lnTo>
                    <a:pt x="21392" y="8578"/>
                  </a:lnTo>
                  <a:lnTo>
                    <a:pt x="20769" y="6614"/>
                  </a:lnTo>
                  <a:lnTo>
                    <a:pt x="19731" y="4754"/>
                  </a:lnTo>
                  <a:lnTo>
                    <a:pt x="18277" y="3307"/>
                  </a:lnTo>
                  <a:lnTo>
                    <a:pt x="16927" y="1860"/>
                  </a:lnTo>
                  <a:lnTo>
                    <a:pt x="15058" y="827"/>
                  </a:lnTo>
                  <a:lnTo>
                    <a:pt x="12981" y="207"/>
                  </a:lnTo>
                  <a:lnTo>
                    <a:pt x="10904" y="0"/>
                  </a:lnTo>
                  <a:lnTo>
                    <a:pt x="8619" y="207"/>
                  </a:lnTo>
                  <a:lnTo>
                    <a:pt x="6542" y="827"/>
                  </a:lnTo>
                  <a:lnTo>
                    <a:pt x="4673" y="1860"/>
                  </a:lnTo>
                  <a:lnTo>
                    <a:pt x="3219" y="3307"/>
                  </a:lnTo>
                  <a:lnTo>
                    <a:pt x="1869" y="4754"/>
                  </a:lnTo>
                  <a:lnTo>
                    <a:pt x="831" y="6614"/>
                  </a:lnTo>
                  <a:lnTo>
                    <a:pt x="208" y="8578"/>
                  </a:lnTo>
                  <a:lnTo>
                    <a:pt x="0" y="10645"/>
                  </a:lnTo>
                  <a:lnTo>
                    <a:pt x="208" y="12919"/>
                  </a:lnTo>
                  <a:lnTo>
                    <a:pt x="831" y="14986"/>
                  </a:lnTo>
                  <a:lnTo>
                    <a:pt x="1869" y="16846"/>
                  </a:lnTo>
                  <a:lnTo>
                    <a:pt x="3219" y="18293"/>
                  </a:lnTo>
                  <a:lnTo>
                    <a:pt x="4673" y="19740"/>
                  </a:lnTo>
                  <a:lnTo>
                    <a:pt x="6542" y="20567"/>
                  </a:lnTo>
                  <a:lnTo>
                    <a:pt x="8619" y="21393"/>
                  </a:lnTo>
                  <a:lnTo>
                    <a:pt x="10904" y="2160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 flipH="1">
              <a:off x="0" y="580457"/>
              <a:ext cx="1122728" cy="2286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02" y="3440"/>
                  </a:moveTo>
                  <a:lnTo>
                    <a:pt x="21502" y="2886"/>
                  </a:lnTo>
                  <a:lnTo>
                    <a:pt x="21404" y="2550"/>
                  </a:lnTo>
                  <a:lnTo>
                    <a:pt x="21208" y="2261"/>
                  </a:lnTo>
                  <a:lnTo>
                    <a:pt x="21061" y="1972"/>
                  </a:lnTo>
                  <a:lnTo>
                    <a:pt x="20473" y="1395"/>
                  </a:lnTo>
                  <a:lnTo>
                    <a:pt x="19690" y="914"/>
                  </a:lnTo>
                  <a:lnTo>
                    <a:pt x="18710" y="529"/>
                  </a:lnTo>
                  <a:lnTo>
                    <a:pt x="18220" y="385"/>
                  </a:lnTo>
                  <a:lnTo>
                    <a:pt x="17633" y="241"/>
                  </a:lnTo>
                  <a:lnTo>
                    <a:pt x="16457" y="48"/>
                  </a:lnTo>
                  <a:lnTo>
                    <a:pt x="15771" y="0"/>
                  </a:lnTo>
                  <a:lnTo>
                    <a:pt x="12098" y="0"/>
                  </a:lnTo>
                  <a:lnTo>
                    <a:pt x="12000" y="385"/>
                  </a:lnTo>
                  <a:lnTo>
                    <a:pt x="11804" y="625"/>
                  </a:lnTo>
                  <a:lnTo>
                    <a:pt x="11608" y="770"/>
                  </a:lnTo>
                  <a:lnTo>
                    <a:pt x="11510" y="866"/>
                  </a:lnTo>
                  <a:lnTo>
                    <a:pt x="12000" y="2261"/>
                  </a:lnTo>
                  <a:lnTo>
                    <a:pt x="12294" y="3440"/>
                  </a:lnTo>
                  <a:lnTo>
                    <a:pt x="12294" y="4354"/>
                  </a:lnTo>
                  <a:lnTo>
                    <a:pt x="12098" y="4690"/>
                  </a:lnTo>
                  <a:lnTo>
                    <a:pt x="11804" y="5123"/>
                  </a:lnTo>
                  <a:lnTo>
                    <a:pt x="11412" y="5460"/>
                  </a:lnTo>
                  <a:lnTo>
                    <a:pt x="11216" y="5556"/>
                  </a:lnTo>
                  <a:lnTo>
                    <a:pt x="10922" y="5604"/>
                  </a:lnTo>
                  <a:lnTo>
                    <a:pt x="10727" y="5556"/>
                  </a:lnTo>
                  <a:lnTo>
                    <a:pt x="10433" y="5460"/>
                  </a:lnTo>
                  <a:lnTo>
                    <a:pt x="10237" y="5316"/>
                  </a:lnTo>
                  <a:lnTo>
                    <a:pt x="10041" y="5123"/>
                  </a:lnTo>
                  <a:lnTo>
                    <a:pt x="9747" y="4690"/>
                  </a:lnTo>
                  <a:lnTo>
                    <a:pt x="9551" y="4354"/>
                  </a:lnTo>
                  <a:lnTo>
                    <a:pt x="9453" y="3969"/>
                  </a:lnTo>
                  <a:lnTo>
                    <a:pt x="9453" y="3440"/>
                  </a:lnTo>
                  <a:lnTo>
                    <a:pt x="9649" y="2261"/>
                  </a:lnTo>
                  <a:lnTo>
                    <a:pt x="10041" y="818"/>
                  </a:lnTo>
                  <a:lnTo>
                    <a:pt x="9845" y="722"/>
                  </a:lnTo>
                  <a:lnTo>
                    <a:pt x="9747" y="625"/>
                  </a:lnTo>
                  <a:lnTo>
                    <a:pt x="9551" y="385"/>
                  </a:lnTo>
                  <a:lnTo>
                    <a:pt x="9551" y="0"/>
                  </a:lnTo>
                  <a:lnTo>
                    <a:pt x="5780" y="0"/>
                  </a:lnTo>
                  <a:lnTo>
                    <a:pt x="5192" y="48"/>
                  </a:lnTo>
                  <a:lnTo>
                    <a:pt x="4506" y="144"/>
                  </a:lnTo>
                  <a:lnTo>
                    <a:pt x="3918" y="241"/>
                  </a:lnTo>
                  <a:lnTo>
                    <a:pt x="3429" y="385"/>
                  </a:lnTo>
                  <a:lnTo>
                    <a:pt x="2841" y="529"/>
                  </a:lnTo>
                  <a:lnTo>
                    <a:pt x="1861" y="914"/>
                  </a:lnTo>
                  <a:lnTo>
                    <a:pt x="1078" y="1395"/>
                  </a:lnTo>
                  <a:lnTo>
                    <a:pt x="490" y="1972"/>
                  </a:lnTo>
                  <a:lnTo>
                    <a:pt x="98" y="2550"/>
                  </a:lnTo>
                  <a:lnTo>
                    <a:pt x="0" y="2886"/>
                  </a:lnTo>
                  <a:lnTo>
                    <a:pt x="0" y="8563"/>
                  </a:lnTo>
                  <a:lnTo>
                    <a:pt x="4114" y="8563"/>
                  </a:lnTo>
                  <a:lnTo>
                    <a:pt x="4114" y="3873"/>
                  </a:lnTo>
                  <a:lnTo>
                    <a:pt x="4800" y="3873"/>
                  </a:lnTo>
                  <a:lnTo>
                    <a:pt x="4800" y="8659"/>
                  </a:lnTo>
                  <a:lnTo>
                    <a:pt x="5192" y="8755"/>
                  </a:lnTo>
                  <a:lnTo>
                    <a:pt x="5584" y="8900"/>
                  </a:lnTo>
                  <a:lnTo>
                    <a:pt x="5976" y="9092"/>
                  </a:lnTo>
                  <a:lnTo>
                    <a:pt x="6171" y="9285"/>
                  </a:lnTo>
                  <a:lnTo>
                    <a:pt x="6465" y="9477"/>
                  </a:lnTo>
                  <a:lnTo>
                    <a:pt x="7200" y="9477"/>
                  </a:lnTo>
                  <a:lnTo>
                    <a:pt x="7788" y="9525"/>
                  </a:lnTo>
                  <a:lnTo>
                    <a:pt x="7886" y="9525"/>
                  </a:lnTo>
                  <a:lnTo>
                    <a:pt x="8571" y="9573"/>
                  </a:lnTo>
                  <a:lnTo>
                    <a:pt x="9159" y="9669"/>
                  </a:lnTo>
                  <a:lnTo>
                    <a:pt x="9747" y="9814"/>
                  </a:lnTo>
                  <a:lnTo>
                    <a:pt x="10335" y="9982"/>
                  </a:lnTo>
                  <a:lnTo>
                    <a:pt x="10727" y="10223"/>
                  </a:lnTo>
                  <a:lnTo>
                    <a:pt x="11020" y="10511"/>
                  </a:lnTo>
                  <a:lnTo>
                    <a:pt x="11216" y="10848"/>
                  </a:lnTo>
                  <a:lnTo>
                    <a:pt x="11314" y="11185"/>
                  </a:lnTo>
                  <a:lnTo>
                    <a:pt x="11314" y="20301"/>
                  </a:lnTo>
                  <a:lnTo>
                    <a:pt x="11510" y="20782"/>
                  </a:lnTo>
                  <a:lnTo>
                    <a:pt x="11804" y="21023"/>
                  </a:lnTo>
                  <a:lnTo>
                    <a:pt x="12098" y="21215"/>
                  </a:lnTo>
                  <a:lnTo>
                    <a:pt x="12490" y="21408"/>
                  </a:lnTo>
                  <a:lnTo>
                    <a:pt x="13469" y="21600"/>
                  </a:lnTo>
                  <a:lnTo>
                    <a:pt x="14596" y="21600"/>
                  </a:lnTo>
                  <a:lnTo>
                    <a:pt x="15576" y="21408"/>
                  </a:lnTo>
                  <a:lnTo>
                    <a:pt x="16359" y="21023"/>
                  </a:lnTo>
                  <a:lnTo>
                    <a:pt x="16555" y="20830"/>
                  </a:lnTo>
                  <a:lnTo>
                    <a:pt x="16751" y="20590"/>
                  </a:lnTo>
                  <a:lnTo>
                    <a:pt x="16751" y="3873"/>
                  </a:lnTo>
                  <a:lnTo>
                    <a:pt x="17437" y="3873"/>
                  </a:lnTo>
                  <a:lnTo>
                    <a:pt x="17437" y="10367"/>
                  </a:lnTo>
                  <a:lnTo>
                    <a:pt x="17633" y="10752"/>
                  </a:lnTo>
                  <a:lnTo>
                    <a:pt x="17829" y="10944"/>
                  </a:lnTo>
                  <a:lnTo>
                    <a:pt x="18024" y="11089"/>
                  </a:lnTo>
                  <a:lnTo>
                    <a:pt x="18416" y="11185"/>
                  </a:lnTo>
                  <a:lnTo>
                    <a:pt x="18710" y="11281"/>
                  </a:lnTo>
                  <a:lnTo>
                    <a:pt x="19102" y="11377"/>
                  </a:lnTo>
                  <a:lnTo>
                    <a:pt x="19984" y="11377"/>
                  </a:lnTo>
                  <a:lnTo>
                    <a:pt x="20376" y="11281"/>
                  </a:lnTo>
                  <a:lnTo>
                    <a:pt x="20963" y="11089"/>
                  </a:lnTo>
                  <a:lnTo>
                    <a:pt x="21208" y="10944"/>
                  </a:lnTo>
                  <a:lnTo>
                    <a:pt x="21404" y="10752"/>
                  </a:lnTo>
                  <a:lnTo>
                    <a:pt x="21600" y="10367"/>
                  </a:lnTo>
                  <a:lnTo>
                    <a:pt x="21600" y="3584"/>
                  </a:lnTo>
                  <a:lnTo>
                    <a:pt x="21502" y="344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 flipH="1">
              <a:off x="590640" y="2306553"/>
              <a:ext cx="282593" cy="560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64"/>
                  </a:moveTo>
                  <a:lnTo>
                    <a:pt x="0" y="16298"/>
                  </a:lnTo>
                  <a:lnTo>
                    <a:pt x="778" y="18262"/>
                  </a:lnTo>
                  <a:lnTo>
                    <a:pt x="1946" y="19244"/>
                  </a:lnTo>
                  <a:lnTo>
                    <a:pt x="3114" y="20029"/>
                  </a:lnTo>
                  <a:lnTo>
                    <a:pt x="4670" y="20815"/>
                  </a:lnTo>
                  <a:lnTo>
                    <a:pt x="8562" y="21600"/>
                  </a:lnTo>
                  <a:lnTo>
                    <a:pt x="13038" y="21600"/>
                  </a:lnTo>
                  <a:lnTo>
                    <a:pt x="16930" y="20815"/>
                  </a:lnTo>
                  <a:lnTo>
                    <a:pt x="20043" y="19244"/>
                  </a:lnTo>
                  <a:lnTo>
                    <a:pt x="21600" y="17280"/>
                  </a:lnTo>
                  <a:lnTo>
                    <a:pt x="21600" y="0"/>
                  </a:lnTo>
                  <a:lnTo>
                    <a:pt x="19654" y="785"/>
                  </a:lnTo>
                  <a:lnTo>
                    <a:pt x="17319" y="1571"/>
                  </a:lnTo>
                  <a:lnTo>
                    <a:pt x="14984" y="1964"/>
                  </a:lnTo>
                  <a:lnTo>
                    <a:pt x="0" y="1964"/>
                  </a:lnTo>
                  <a:close/>
                </a:path>
              </a:pathLst>
            </a:custGeom>
            <a:solidFill>
              <a:srgbClr val="BB3546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822" fill="hold"/>
                                        <p:tgtEl>
                                          <p:spTgt spid="1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822" fill="hold"/>
                                        <p:tgtEl>
                                          <p:spTgt spid="1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822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22"/>
                            </p:stCondLst>
                            <p:childTnLst>
                              <p:par>
                                <p:cTn id="1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122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22"/>
                            </p:stCondLst>
                            <p:childTnLst>
                              <p:par>
                                <p:cTn id="25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422"/>
                            </p:stCondLst>
                            <p:childTnLst>
                              <p:par>
                                <p:cTn id="30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22"/>
                            </p:stCondLst>
                            <p:childTnLst>
                              <p:par>
                                <p:cTn id="35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0" grpId="2" animBg="1" advAuto="0"/>
      <p:bldP spid="1771" grpId="3" animBg="1" advAuto="0"/>
      <p:bldP spid="1772" grpId="5" animBg="1" advAuto="0"/>
      <p:bldP spid="1773" grpId="7" animBg="1" advAuto="0"/>
      <p:bldP spid="1778" grpId="4" animBg="1" advAuto="0"/>
      <p:bldP spid="1783" grpId="6" animBg="1" advAuto="0"/>
      <p:bldP spid="1789" grpId="1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Shape 1791"/>
          <p:cNvSpPr/>
          <p:nvPr/>
        </p:nvSpPr>
        <p:spPr>
          <a:xfrm>
            <a:off x="2223328" y="473789"/>
            <a:ext cx="5438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实现预期结果和实际结果做对比</a:t>
            </a:r>
          </a:p>
        </p:txBody>
      </p:sp>
      <p:grpSp>
        <p:nvGrpSpPr>
          <p:cNvPr id="1796" name="Group 1796"/>
          <p:cNvGrpSpPr/>
          <p:nvPr/>
        </p:nvGrpSpPr>
        <p:grpSpPr>
          <a:xfrm>
            <a:off x="1061777" y="2204437"/>
            <a:ext cx="2348938" cy="1011193"/>
            <a:chOff x="0" y="0"/>
            <a:chExt cx="2348936" cy="1011191"/>
          </a:xfrm>
        </p:grpSpPr>
        <p:sp>
          <p:nvSpPr>
            <p:cNvPr id="1792" name="Shape 1792"/>
            <p:cNvSpPr/>
            <p:nvPr/>
          </p:nvSpPr>
          <p:spPr>
            <a:xfrm>
              <a:off x="-1" y="-1"/>
              <a:ext cx="2348938" cy="1011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6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4664" y="21600"/>
                  </a:lnTo>
                  <a:lnTo>
                    <a:pt x="0" y="10891"/>
                  </a:lnTo>
                  <a:lnTo>
                    <a:pt x="4664" y="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41189" y="87807"/>
              <a:ext cx="1592404" cy="8412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119005" y="314404"/>
              <a:ext cx="342848" cy="38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60" y="0"/>
                  </a:moveTo>
                  <a:lnTo>
                    <a:pt x="11960" y="4960"/>
                  </a:lnTo>
                  <a:lnTo>
                    <a:pt x="21600" y="4960"/>
                  </a:lnTo>
                  <a:lnTo>
                    <a:pt x="21600" y="16640"/>
                  </a:lnTo>
                  <a:lnTo>
                    <a:pt x="11960" y="16640"/>
                  </a:lnTo>
                  <a:lnTo>
                    <a:pt x="11960" y="21600"/>
                  </a:lnTo>
                  <a:lnTo>
                    <a:pt x="0" y="11040"/>
                  </a:lnTo>
                  <a:lnTo>
                    <a:pt x="1196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41189" y="325972"/>
              <a:ext cx="159240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 err="1"/>
                <a:t>判断</a:t>
              </a:r>
              <a:endParaRPr dirty="0"/>
            </a:p>
          </p:txBody>
        </p:sp>
      </p:grpSp>
      <p:grpSp>
        <p:nvGrpSpPr>
          <p:cNvPr id="1801" name="Group 1801"/>
          <p:cNvGrpSpPr/>
          <p:nvPr/>
        </p:nvGrpSpPr>
        <p:grpSpPr>
          <a:xfrm>
            <a:off x="3393278" y="2204437"/>
            <a:ext cx="2357440" cy="1011193"/>
            <a:chOff x="0" y="0"/>
            <a:chExt cx="2357438" cy="1011191"/>
          </a:xfrm>
        </p:grpSpPr>
        <p:sp>
          <p:nvSpPr>
            <p:cNvPr id="1797" name="Shape 1797"/>
            <p:cNvSpPr/>
            <p:nvPr/>
          </p:nvSpPr>
          <p:spPr>
            <a:xfrm>
              <a:off x="-1" y="-1"/>
              <a:ext cx="2357440" cy="1011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25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4725" y="21600"/>
                  </a:lnTo>
                  <a:lnTo>
                    <a:pt x="0" y="10891"/>
                  </a:lnTo>
                  <a:lnTo>
                    <a:pt x="4725" y="0"/>
                  </a:lnTo>
                  <a:close/>
                </a:path>
              </a:pathLst>
            </a:cu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49692" y="87807"/>
              <a:ext cx="1592404" cy="8412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121839" y="314404"/>
              <a:ext cx="348515" cy="38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41" y="0"/>
                  </a:moveTo>
                  <a:lnTo>
                    <a:pt x="11941" y="4960"/>
                  </a:lnTo>
                  <a:lnTo>
                    <a:pt x="21600" y="4960"/>
                  </a:lnTo>
                  <a:lnTo>
                    <a:pt x="21600" y="16640"/>
                  </a:lnTo>
                  <a:lnTo>
                    <a:pt x="11941" y="16640"/>
                  </a:lnTo>
                  <a:lnTo>
                    <a:pt x="11941" y="21600"/>
                  </a:lnTo>
                  <a:lnTo>
                    <a:pt x="0" y="11040"/>
                  </a:lnTo>
                  <a:lnTo>
                    <a:pt x="1194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49692" y="325972"/>
              <a:ext cx="159240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 err="1"/>
                <a:t>断言</a:t>
              </a:r>
              <a:endParaRPr dirty="0"/>
            </a:p>
          </p:txBody>
        </p:sp>
      </p:grpSp>
      <p:grpSp>
        <p:nvGrpSpPr>
          <p:cNvPr id="1806" name="Group 1806"/>
          <p:cNvGrpSpPr/>
          <p:nvPr/>
        </p:nvGrpSpPr>
        <p:grpSpPr>
          <a:xfrm>
            <a:off x="5733285" y="2204437"/>
            <a:ext cx="2348938" cy="1011193"/>
            <a:chOff x="0" y="0"/>
            <a:chExt cx="2348936" cy="1011191"/>
          </a:xfrm>
        </p:grpSpPr>
        <p:sp>
          <p:nvSpPr>
            <p:cNvPr id="1802" name="Shape 1802"/>
            <p:cNvSpPr/>
            <p:nvPr/>
          </p:nvSpPr>
          <p:spPr>
            <a:xfrm>
              <a:off x="-1" y="-1"/>
              <a:ext cx="2348938" cy="1011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6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4664" y="21600"/>
                  </a:lnTo>
                  <a:lnTo>
                    <a:pt x="0" y="10891"/>
                  </a:lnTo>
                  <a:lnTo>
                    <a:pt x="4664" y="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41189" y="87807"/>
              <a:ext cx="1592404" cy="8412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119005" y="314404"/>
              <a:ext cx="342848" cy="38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60" y="0"/>
                  </a:moveTo>
                  <a:lnTo>
                    <a:pt x="11960" y="4960"/>
                  </a:lnTo>
                  <a:lnTo>
                    <a:pt x="21600" y="4960"/>
                  </a:lnTo>
                  <a:lnTo>
                    <a:pt x="21600" y="16640"/>
                  </a:lnTo>
                  <a:lnTo>
                    <a:pt x="11960" y="16640"/>
                  </a:lnTo>
                  <a:lnTo>
                    <a:pt x="11960" y="21600"/>
                  </a:lnTo>
                  <a:lnTo>
                    <a:pt x="0" y="11040"/>
                  </a:lnTo>
                  <a:lnTo>
                    <a:pt x="1196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41189" y="325972"/>
              <a:ext cx="159240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 err="1"/>
                <a:t>断言重写</a:t>
              </a:r>
              <a:endParaRPr dirty="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6" grpId="1" animBg="1" advAuto="0"/>
      <p:bldP spid="1801" grpId="2" animBg="1" advAuto="0"/>
      <p:bldP spid="1806" grpId="3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/>
          <p:nvPr/>
        </p:nvSpPr>
        <p:spPr>
          <a:xfrm>
            <a:off x="2032827" y="511889"/>
            <a:ext cx="5078346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怎么读取json中的变量和方法</a:t>
            </a:r>
          </a:p>
        </p:txBody>
      </p:sp>
      <p:sp>
        <p:nvSpPr>
          <p:cNvPr id="1809" name="Shape 1809"/>
          <p:cNvSpPr/>
          <p:nvPr/>
        </p:nvSpPr>
        <p:spPr>
          <a:xfrm>
            <a:off x="1191296" y="24449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用例之间如何关联</a:t>
            </a:r>
          </a:p>
        </p:txBody>
      </p:sp>
      <p:sp>
        <p:nvSpPr>
          <p:cNvPr id="1810" name="Shape 1810"/>
          <p:cNvSpPr/>
          <p:nvPr/>
        </p:nvSpPr>
        <p:spPr>
          <a:xfrm>
            <a:off x="1187623" y="16929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为什么json里需要写变量和方法</a:t>
            </a:r>
            <a:endParaRPr dirty="0"/>
          </a:p>
        </p:txBody>
      </p:sp>
      <p:sp>
        <p:nvSpPr>
          <p:cNvPr id="1811" name="Shape 1811"/>
          <p:cNvSpPr/>
          <p:nvPr/>
        </p:nvSpPr>
        <p:spPr>
          <a:xfrm>
            <a:off x="1208311" y="3198417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怎么读取json中的变量和方法</a:t>
            </a:r>
          </a:p>
        </p:txBody>
      </p:sp>
      <p:grpSp>
        <p:nvGrpSpPr>
          <p:cNvPr id="1827" name="Group 1827"/>
          <p:cNvGrpSpPr/>
          <p:nvPr/>
        </p:nvGrpSpPr>
        <p:grpSpPr>
          <a:xfrm>
            <a:off x="7087063" y="1295819"/>
            <a:ext cx="1137248" cy="2961744"/>
            <a:chOff x="0" y="0"/>
            <a:chExt cx="1137247" cy="2961742"/>
          </a:xfrm>
        </p:grpSpPr>
        <p:sp>
          <p:nvSpPr>
            <p:cNvPr id="1812" name="Shape 1812"/>
            <p:cNvSpPr/>
            <p:nvPr/>
          </p:nvSpPr>
          <p:spPr>
            <a:xfrm>
              <a:off x="-1" y="2008608"/>
              <a:ext cx="1137249" cy="98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020"/>
                  </a:moveTo>
                  <a:lnTo>
                    <a:pt x="3654" y="0"/>
                  </a:lnTo>
                  <a:lnTo>
                    <a:pt x="21600" y="0"/>
                  </a:lnTo>
                  <a:lnTo>
                    <a:pt x="16527" y="21600"/>
                  </a:lnTo>
                  <a:lnTo>
                    <a:pt x="0" y="16020"/>
                  </a:lnTo>
                  <a:close/>
                </a:path>
              </a:pathLst>
            </a:custGeom>
            <a:solidFill>
              <a:srgbClr val="09090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847480" y="2011815"/>
              <a:ext cx="289767" cy="949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4"/>
                  </a:moveTo>
                  <a:lnTo>
                    <a:pt x="0" y="21600"/>
                  </a:lnTo>
                  <a:lnTo>
                    <a:pt x="21600" y="20126"/>
                  </a:lnTo>
                  <a:lnTo>
                    <a:pt x="20821" y="0"/>
                  </a:lnTo>
                  <a:lnTo>
                    <a:pt x="0" y="2074"/>
                  </a:lnTo>
                  <a:close/>
                </a:path>
              </a:pathLst>
            </a:custGeom>
            <a:solidFill>
              <a:srgbClr val="09090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9813" y="2082284"/>
              <a:ext cx="836829" cy="8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484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88569" y="1275491"/>
              <a:ext cx="939386" cy="272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748"/>
                  </a:moveTo>
                  <a:lnTo>
                    <a:pt x="10166" y="0"/>
                  </a:lnTo>
                  <a:lnTo>
                    <a:pt x="21600" y="9805"/>
                  </a:lnTo>
                  <a:lnTo>
                    <a:pt x="13043" y="21600"/>
                  </a:lnTo>
                  <a:lnTo>
                    <a:pt x="0" y="15748"/>
                  </a:lnTo>
                  <a:close/>
                </a:path>
              </a:pathLst>
            </a:custGeom>
            <a:solidFill>
              <a:srgbClr val="9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661138" y="1400468"/>
              <a:ext cx="376567" cy="726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361"/>
                  </a:moveTo>
                  <a:lnTo>
                    <a:pt x="21013" y="0"/>
                  </a:lnTo>
                  <a:lnTo>
                    <a:pt x="21600" y="16852"/>
                  </a:lnTo>
                  <a:lnTo>
                    <a:pt x="755" y="21600"/>
                  </a:lnTo>
                  <a:lnTo>
                    <a:pt x="0" y="4361"/>
                  </a:lnTo>
                  <a:close/>
                </a:path>
              </a:pathLst>
            </a:custGeom>
            <a:solidFill>
              <a:srgbClr val="9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66225" y="541409"/>
              <a:ext cx="918721" cy="203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189"/>
                  </a:moveTo>
                  <a:lnTo>
                    <a:pt x="13958" y="0"/>
                  </a:lnTo>
                  <a:lnTo>
                    <a:pt x="21600" y="15053"/>
                  </a:lnTo>
                  <a:lnTo>
                    <a:pt x="6771" y="21600"/>
                  </a:lnTo>
                  <a:lnTo>
                    <a:pt x="0" y="10189"/>
                  </a:lnTo>
                  <a:close/>
                </a:path>
              </a:pathLst>
            </a:custGeom>
            <a:solidFill>
              <a:srgbClr val="09090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42561" y="635025"/>
              <a:ext cx="310387" cy="742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9" y="0"/>
                  </a:moveTo>
                  <a:lnTo>
                    <a:pt x="21474" y="3120"/>
                  </a:lnTo>
                  <a:lnTo>
                    <a:pt x="21600" y="21600"/>
                  </a:lnTo>
                  <a:lnTo>
                    <a:pt x="0" y="1955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rgbClr val="48484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351276" y="680015"/>
              <a:ext cx="641305" cy="703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74" y="0"/>
                  </a:moveTo>
                  <a:lnTo>
                    <a:pt x="0" y="1984"/>
                  </a:lnTo>
                  <a:lnTo>
                    <a:pt x="0" y="21600"/>
                  </a:lnTo>
                  <a:lnTo>
                    <a:pt x="21600" y="20291"/>
                  </a:lnTo>
                  <a:lnTo>
                    <a:pt x="21374" y="0"/>
                  </a:lnTo>
                  <a:close/>
                </a:path>
              </a:pathLst>
            </a:custGeom>
            <a:solidFill>
              <a:srgbClr val="48484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248177" y="53"/>
              <a:ext cx="582827" cy="658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62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818009" y="0"/>
              <a:ext cx="210240" cy="651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48"/>
                  </a:lnTo>
                  <a:lnTo>
                    <a:pt x="21600" y="19119"/>
                  </a:lnTo>
                  <a:lnTo>
                    <a:pt x="74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98391" y="1474418"/>
              <a:ext cx="576407" cy="660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9036"/>
                  </a:lnTo>
                  <a:lnTo>
                    <a:pt x="21600" y="21600"/>
                  </a:lnTo>
                  <a:lnTo>
                    <a:pt x="21408" y="2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359712" y="223642"/>
              <a:ext cx="465755" cy="350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20000"/>
                </a:lnSpc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13%</a:t>
              </a:r>
            </a:p>
          </p:txBody>
        </p:sp>
        <p:sp>
          <p:nvSpPr>
            <p:cNvPr id="1824" name="Shape 1824"/>
            <p:cNvSpPr/>
            <p:nvPr/>
          </p:nvSpPr>
          <p:spPr>
            <a:xfrm>
              <a:off x="470587" y="926226"/>
              <a:ext cx="474636" cy="342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20000"/>
                </a:lnSpc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13%</a:t>
              </a:r>
            </a:p>
          </p:txBody>
        </p:sp>
        <p:sp>
          <p:nvSpPr>
            <p:cNvPr id="1825" name="Shape 1825"/>
            <p:cNvSpPr/>
            <p:nvPr/>
          </p:nvSpPr>
          <p:spPr>
            <a:xfrm>
              <a:off x="182386" y="1710145"/>
              <a:ext cx="461885" cy="285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20000"/>
                </a:lnSpc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13%</a:t>
              </a:r>
            </a:p>
          </p:txBody>
        </p:sp>
        <p:sp>
          <p:nvSpPr>
            <p:cNvPr id="1826" name="Shape 1826"/>
            <p:cNvSpPr/>
            <p:nvPr/>
          </p:nvSpPr>
          <p:spPr>
            <a:xfrm>
              <a:off x="224018" y="2418684"/>
              <a:ext cx="531934" cy="3302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20000"/>
                </a:lnSpc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13%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9" grpId="2" animBg="1" advAuto="0"/>
      <p:bldP spid="1810" grpId="1" animBg="1" advAuto="0"/>
      <p:bldP spid="1811" grpId="3" animBg="1" advAuto="0"/>
      <p:bldP spid="1827" grpId="4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Shape 1829"/>
          <p:cNvSpPr/>
          <p:nvPr/>
        </p:nvSpPr>
        <p:spPr>
          <a:xfrm>
            <a:off x="2631853" y="2017752"/>
            <a:ext cx="4400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第五节</a:t>
            </a:r>
            <a:r>
              <a:rPr dirty="0"/>
              <a:t> </a:t>
            </a:r>
            <a:r>
              <a:rPr dirty="0" err="1"/>
              <a:t>处理程序中的错误</a:t>
            </a:r>
            <a:endParaRPr dirty="0"/>
          </a:p>
        </p:txBody>
      </p:sp>
      <p:pic>
        <p:nvPicPr>
          <p:cNvPr id="1830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Shape 1688"/>
          <p:cNvSpPr/>
          <p:nvPr/>
        </p:nvSpPr>
        <p:spPr>
          <a:xfrm>
            <a:off x="976632" y="609735"/>
            <a:ext cx="7560720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使用</a:t>
            </a:r>
            <a:r>
              <a:rPr lang="en-US" altLang="zh-CN" dirty="0"/>
              <a:t>try</a:t>
            </a:r>
            <a:r>
              <a:rPr lang="zh-CN" altLang="en-US" dirty="0"/>
              <a:t>方法对容易出现异常的功能进行处理</a:t>
            </a:r>
            <a:endParaRPr lang="zh-CN" altLang="en-US" sz="3200" b="0" dirty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1690" name="Shape 1690"/>
          <p:cNvSpPr/>
          <p:nvPr/>
        </p:nvSpPr>
        <p:spPr>
          <a:xfrm>
            <a:off x="1089150" y="1756144"/>
            <a:ext cx="7267059" cy="1631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 anchor="ctr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try: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requests.request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(**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req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requests.exceptions.Timeoutas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timeout: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print("【%s】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在只从过程中出现异常，错误信息：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%s" % 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cassname,timeout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</p:txBody>
      </p:sp>
      <p:pic>
        <p:nvPicPr>
          <p:cNvPr id="31" name="image7.gif">
            <a:extLst>
              <a:ext uri="{FF2B5EF4-FFF2-40B4-BE49-F238E27FC236}">
                <a16:creationId xmlns="" xmlns:a16="http://schemas.microsoft.com/office/drawing/2014/main" id="{5216C2A8-3D8E-49A0-B719-0717BCD629F8}"/>
              </a:ext>
            </a:extLst>
          </p:cNvPr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995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44262185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093B4C6-270E-4A3A-B412-6D44814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自定义异常处理方法</a:t>
            </a:r>
          </a:p>
        </p:txBody>
      </p:sp>
      <p:sp>
        <p:nvSpPr>
          <p:cNvPr id="4" name="išliďe">
            <a:extLst>
              <a:ext uri="{FF2B5EF4-FFF2-40B4-BE49-F238E27FC236}">
                <a16:creationId xmlns="" xmlns:a16="http://schemas.microsoft.com/office/drawing/2014/main" id="{22CEFA50-F2C9-4CC9-A397-B8F9E3DEC7F8}"/>
              </a:ext>
            </a:extLst>
          </p:cNvPr>
          <p:cNvSpPr/>
          <p:nvPr/>
        </p:nvSpPr>
        <p:spPr>
          <a:xfrm>
            <a:off x="1203071" y="1425174"/>
            <a:ext cx="2724137" cy="1404156"/>
          </a:xfrm>
          <a:prstGeom prst="rect">
            <a:avLst/>
          </a:prstGeom>
          <a:solidFill>
            <a:srgbClr val="C939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îSľíḑê">
            <a:extLst>
              <a:ext uri="{FF2B5EF4-FFF2-40B4-BE49-F238E27FC236}">
                <a16:creationId xmlns="" xmlns:a16="http://schemas.microsoft.com/office/drawing/2014/main" id="{7951AD65-FE6C-4384-AF3F-5660E269189F}"/>
              </a:ext>
            </a:extLst>
          </p:cNvPr>
          <p:cNvSpPr/>
          <p:nvPr/>
        </p:nvSpPr>
        <p:spPr>
          <a:xfrm>
            <a:off x="1203071" y="2829330"/>
            <a:ext cx="2724137" cy="630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实现自定义错误处理方法</a:t>
            </a:r>
          </a:p>
        </p:txBody>
      </p:sp>
      <p:sp>
        <p:nvSpPr>
          <p:cNvPr id="6" name="îSḷiḋe">
            <a:extLst>
              <a:ext uri="{FF2B5EF4-FFF2-40B4-BE49-F238E27FC236}">
                <a16:creationId xmlns="" xmlns:a16="http://schemas.microsoft.com/office/drawing/2014/main" id="{5A107431-89EF-4085-A984-690CA2EBE69B}"/>
              </a:ext>
            </a:extLst>
          </p:cNvPr>
          <p:cNvSpPr/>
          <p:nvPr/>
        </p:nvSpPr>
        <p:spPr bwMode="auto">
          <a:xfrm>
            <a:off x="2190801" y="1802704"/>
            <a:ext cx="748676" cy="736068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81459" h="580542">
                <a:moveTo>
                  <a:pt x="213875" y="146706"/>
                </a:moveTo>
                <a:cubicBezTo>
                  <a:pt x="227226" y="146706"/>
                  <a:pt x="238084" y="157547"/>
                  <a:pt x="238084" y="171055"/>
                </a:cubicBezTo>
                <a:cubicBezTo>
                  <a:pt x="238084" y="184562"/>
                  <a:pt x="227226" y="195493"/>
                  <a:pt x="213875" y="195493"/>
                </a:cubicBezTo>
                <a:cubicBezTo>
                  <a:pt x="161630" y="195493"/>
                  <a:pt x="118998" y="238236"/>
                  <a:pt x="118998" y="290755"/>
                </a:cubicBezTo>
                <a:cubicBezTo>
                  <a:pt x="118998" y="300086"/>
                  <a:pt x="120422" y="309328"/>
                  <a:pt x="123092" y="318214"/>
                </a:cubicBezTo>
                <a:cubicBezTo>
                  <a:pt x="126741" y="330300"/>
                  <a:pt x="120422" y="343274"/>
                  <a:pt x="108673" y="347895"/>
                </a:cubicBezTo>
                <a:cubicBezTo>
                  <a:pt x="72182" y="362291"/>
                  <a:pt x="48507" y="397126"/>
                  <a:pt x="48507" y="436582"/>
                </a:cubicBezTo>
                <a:cubicBezTo>
                  <a:pt x="48507" y="489101"/>
                  <a:pt x="91050" y="531844"/>
                  <a:pt x="143384" y="531844"/>
                </a:cubicBezTo>
                <a:lnTo>
                  <a:pt x="438164" y="531844"/>
                </a:lnTo>
                <a:cubicBezTo>
                  <a:pt x="490320" y="531844"/>
                  <a:pt x="532952" y="489101"/>
                  <a:pt x="532952" y="436582"/>
                </a:cubicBezTo>
                <a:cubicBezTo>
                  <a:pt x="532952" y="408678"/>
                  <a:pt x="520759" y="382108"/>
                  <a:pt x="499398" y="363979"/>
                </a:cubicBezTo>
                <a:cubicBezTo>
                  <a:pt x="494147" y="359625"/>
                  <a:pt x="491032" y="353049"/>
                  <a:pt x="490854" y="346207"/>
                </a:cubicBezTo>
                <a:cubicBezTo>
                  <a:pt x="489252" y="294399"/>
                  <a:pt x="447598" y="253876"/>
                  <a:pt x="395976" y="253876"/>
                </a:cubicBezTo>
                <a:cubicBezTo>
                  <a:pt x="382625" y="253876"/>
                  <a:pt x="371767" y="243035"/>
                  <a:pt x="371767" y="229528"/>
                </a:cubicBezTo>
                <a:cubicBezTo>
                  <a:pt x="371767" y="216020"/>
                  <a:pt x="382625" y="205090"/>
                  <a:pt x="395976" y="205090"/>
                </a:cubicBezTo>
                <a:cubicBezTo>
                  <a:pt x="433535" y="205090"/>
                  <a:pt x="468959" y="219575"/>
                  <a:pt x="495927" y="245879"/>
                </a:cubicBezTo>
                <a:cubicBezTo>
                  <a:pt x="520225" y="269517"/>
                  <a:pt x="535177" y="300441"/>
                  <a:pt x="538648" y="334032"/>
                </a:cubicBezTo>
                <a:cubicBezTo>
                  <a:pt x="565972" y="361047"/>
                  <a:pt x="581459" y="397748"/>
                  <a:pt x="581459" y="436582"/>
                </a:cubicBezTo>
                <a:cubicBezTo>
                  <a:pt x="581459" y="516026"/>
                  <a:pt x="517199" y="580542"/>
                  <a:pt x="438164" y="580542"/>
                </a:cubicBezTo>
                <a:lnTo>
                  <a:pt x="143384" y="580542"/>
                </a:lnTo>
                <a:cubicBezTo>
                  <a:pt x="64349" y="580542"/>
                  <a:pt x="0" y="516026"/>
                  <a:pt x="0" y="436582"/>
                </a:cubicBezTo>
                <a:cubicBezTo>
                  <a:pt x="0" y="407079"/>
                  <a:pt x="8811" y="378820"/>
                  <a:pt x="25544" y="354471"/>
                </a:cubicBezTo>
                <a:cubicBezTo>
                  <a:pt x="37737" y="336698"/>
                  <a:pt x="53669" y="322124"/>
                  <a:pt x="72004" y="311638"/>
                </a:cubicBezTo>
                <a:cubicBezTo>
                  <a:pt x="70936" y="304618"/>
                  <a:pt x="70491" y="297598"/>
                  <a:pt x="70491" y="290666"/>
                </a:cubicBezTo>
                <a:cubicBezTo>
                  <a:pt x="70491" y="211222"/>
                  <a:pt x="134840" y="146706"/>
                  <a:pt x="213875" y="146706"/>
                </a:cubicBezTo>
                <a:close/>
                <a:moveTo>
                  <a:pt x="301555" y="0"/>
                </a:moveTo>
                <a:cubicBezTo>
                  <a:pt x="314815" y="0"/>
                  <a:pt x="325673" y="10930"/>
                  <a:pt x="325673" y="24259"/>
                </a:cubicBezTo>
                <a:lnTo>
                  <a:pt x="325673" y="369392"/>
                </a:lnTo>
                <a:lnTo>
                  <a:pt x="379960" y="313055"/>
                </a:lnTo>
                <a:cubicBezTo>
                  <a:pt x="389215" y="303458"/>
                  <a:pt x="404433" y="303191"/>
                  <a:pt x="414045" y="312522"/>
                </a:cubicBezTo>
                <a:cubicBezTo>
                  <a:pt x="423567" y="321763"/>
                  <a:pt x="423745" y="337225"/>
                  <a:pt x="414490" y="346822"/>
                </a:cubicBezTo>
                <a:lnTo>
                  <a:pt x="318642" y="446079"/>
                </a:lnTo>
                <a:cubicBezTo>
                  <a:pt x="314103" y="450788"/>
                  <a:pt x="307874" y="453454"/>
                  <a:pt x="301288" y="453454"/>
                </a:cubicBezTo>
                <a:cubicBezTo>
                  <a:pt x="294791" y="453454"/>
                  <a:pt x="288473" y="450788"/>
                  <a:pt x="284023" y="446079"/>
                </a:cubicBezTo>
                <a:lnTo>
                  <a:pt x="188086" y="346822"/>
                </a:lnTo>
                <a:cubicBezTo>
                  <a:pt x="178742" y="337225"/>
                  <a:pt x="179009" y="321941"/>
                  <a:pt x="188620" y="312522"/>
                </a:cubicBezTo>
                <a:cubicBezTo>
                  <a:pt x="198054" y="303191"/>
                  <a:pt x="213361" y="303458"/>
                  <a:pt x="222617" y="313055"/>
                </a:cubicBezTo>
                <a:lnTo>
                  <a:pt x="277437" y="369392"/>
                </a:lnTo>
                <a:lnTo>
                  <a:pt x="277437" y="24259"/>
                </a:lnTo>
                <a:cubicBezTo>
                  <a:pt x="277437" y="10930"/>
                  <a:pt x="288295" y="0"/>
                  <a:pt x="3015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ï$ḷiḍé">
            <a:extLst>
              <a:ext uri="{FF2B5EF4-FFF2-40B4-BE49-F238E27FC236}">
                <a16:creationId xmlns="" xmlns:a16="http://schemas.microsoft.com/office/drawing/2014/main" id="{51CC411C-8C84-4BA0-9E38-D03473B67FCE}"/>
              </a:ext>
            </a:extLst>
          </p:cNvPr>
          <p:cNvSpPr/>
          <p:nvPr/>
        </p:nvSpPr>
        <p:spPr>
          <a:xfrm>
            <a:off x="998807" y="3702591"/>
            <a:ext cx="2928402" cy="1234535"/>
          </a:xfrm>
          <a:prstGeom prst="rect">
            <a:avLst/>
          </a:prstGeom>
        </p:spPr>
        <p:txBody>
          <a:bodyPr wrap="square" lIns="90000" tIns="46800" rIns="90000" bIns="46800" anchor="ctr" anchorCtr="1">
            <a:noAutofit/>
          </a:bodyPr>
          <a:lstStyle/>
          <a:p>
            <a:r>
              <a:rPr lang="en-US" altLang="zh-CN" sz="1600" dirty="0"/>
              <a:t>class </a:t>
            </a:r>
            <a:r>
              <a:rPr lang="en-US" altLang="zh-CN" sz="1600" dirty="0" err="1"/>
              <a:t>MyError</a:t>
            </a:r>
            <a:r>
              <a:rPr lang="en-US" altLang="zh-CN" sz="1600" dirty="0"/>
              <a:t>(Exception):</a:t>
            </a:r>
          </a:p>
          <a:p>
            <a:r>
              <a:rPr lang="en-US" altLang="zh-CN" sz="1600" dirty="0"/>
              <a:t>    def __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__(self, value):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self.value</a:t>
            </a:r>
            <a:r>
              <a:rPr lang="en-US" altLang="zh-CN" sz="1600" dirty="0"/>
              <a:t> = value</a:t>
            </a:r>
          </a:p>
          <a:p>
            <a:r>
              <a:rPr lang="en-US" altLang="zh-CN" sz="1600" dirty="0"/>
              <a:t>    def __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__(self):</a:t>
            </a:r>
          </a:p>
          <a:p>
            <a:r>
              <a:rPr lang="en-US" altLang="zh-CN" sz="1600" dirty="0"/>
              <a:t>        return </a:t>
            </a:r>
            <a:r>
              <a:rPr lang="en-US" altLang="zh-CN" sz="1600" dirty="0" err="1"/>
              <a:t>repr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self.value</a:t>
            </a:r>
            <a:r>
              <a:rPr lang="en-US" altLang="zh-CN" sz="1600" dirty="0"/>
              <a:t>)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endParaRPr lang="zh-CN" altLang="en-US" sz="1000" dirty="0"/>
          </a:p>
        </p:txBody>
      </p:sp>
      <p:sp>
        <p:nvSpPr>
          <p:cNvPr id="8" name="iŝḻíḑè">
            <a:extLst>
              <a:ext uri="{FF2B5EF4-FFF2-40B4-BE49-F238E27FC236}">
                <a16:creationId xmlns="" xmlns:a16="http://schemas.microsoft.com/office/drawing/2014/main" id="{719C1C0D-B1BF-4B78-95DC-5FB5A0168780}"/>
              </a:ext>
            </a:extLst>
          </p:cNvPr>
          <p:cNvSpPr/>
          <p:nvPr/>
        </p:nvSpPr>
        <p:spPr>
          <a:xfrm>
            <a:off x="5156575" y="1425174"/>
            <a:ext cx="2724138" cy="14041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ís1îdè">
            <a:extLst>
              <a:ext uri="{FF2B5EF4-FFF2-40B4-BE49-F238E27FC236}">
                <a16:creationId xmlns="" xmlns:a16="http://schemas.microsoft.com/office/drawing/2014/main" id="{570CB0D6-EA3C-4D8A-8DA8-61A74D949D38}"/>
              </a:ext>
            </a:extLst>
          </p:cNvPr>
          <p:cNvSpPr/>
          <p:nvPr/>
        </p:nvSpPr>
        <p:spPr>
          <a:xfrm>
            <a:off x="5156575" y="2829330"/>
            <a:ext cx="2724138" cy="6304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输出自定义错误信息</a:t>
            </a:r>
          </a:p>
        </p:txBody>
      </p:sp>
      <p:sp>
        <p:nvSpPr>
          <p:cNvPr id="10" name="î$ļíḋê">
            <a:extLst>
              <a:ext uri="{FF2B5EF4-FFF2-40B4-BE49-F238E27FC236}">
                <a16:creationId xmlns="" xmlns:a16="http://schemas.microsoft.com/office/drawing/2014/main" id="{6787FC88-0D51-4EE3-9B87-9816BD733498}"/>
              </a:ext>
            </a:extLst>
          </p:cNvPr>
          <p:cNvSpPr/>
          <p:nvPr/>
        </p:nvSpPr>
        <p:spPr bwMode="auto">
          <a:xfrm>
            <a:off x="6025743" y="1802704"/>
            <a:ext cx="887372" cy="736068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  <a:gd name="connsiteX107" fmla="*/ 373273 h 605239"/>
              <a:gd name="connsiteY107" fmla="*/ 373273 h 605239"/>
              <a:gd name="connsiteX108" fmla="*/ 373273 h 605239"/>
              <a:gd name="connsiteY108" fmla="*/ 373273 h 605239"/>
              <a:gd name="connsiteX109" fmla="*/ 373273 h 605239"/>
              <a:gd name="connsiteY109" fmla="*/ 373273 h 605239"/>
              <a:gd name="connsiteX110" fmla="*/ 373273 h 605239"/>
              <a:gd name="connsiteY110" fmla="*/ 373273 h 605239"/>
              <a:gd name="connsiteX111" fmla="*/ 373273 h 605239"/>
              <a:gd name="connsiteY111" fmla="*/ 373273 h 605239"/>
              <a:gd name="connsiteX112" fmla="*/ 373273 h 605239"/>
              <a:gd name="connsiteY112" fmla="*/ 373273 h 605239"/>
              <a:gd name="connsiteX113" fmla="*/ 373273 h 605239"/>
              <a:gd name="connsiteY113" fmla="*/ 373273 h 605239"/>
              <a:gd name="connsiteX114" fmla="*/ 373273 h 605239"/>
              <a:gd name="connsiteY11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551291" h="464390">
                <a:moveTo>
                  <a:pt x="153571" y="454275"/>
                </a:moveTo>
                <a:lnTo>
                  <a:pt x="548303" y="454275"/>
                </a:lnTo>
                <a:lnTo>
                  <a:pt x="545432" y="464390"/>
                </a:lnTo>
                <a:lnTo>
                  <a:pt x="157877" y="464390"/>
                </a:lnTo>
                <a:close/>
                <a:moveTo>
                  <a:pt x="327304" y="428604"/>
                </a:moveTo>
                <a:lnTo>
                  <a:pt x="321561" y="447265"/>
                </a:lnTo>
                <a:lnTo>
                  <a:pt x="373250" y="447265"/>
                </a:lnTo>
                <a:lnTo>
                  <a:pt x="366071" y="428604"/>
                </a:lnTo>
                <a:close/>
                <a:moveTo>
                  <a:pt x="193774" y="397025"/>
                </a:moveTo>
                <a:lnTo>
                  <a:pt x="180851" y="425734"/>
                </a:lnTo>
                <a:lnTo>
                  <a:pt x="522575" y="425734"/>
                </a:lnTo>
                <a:lnTo>
                  <a:pt x="512524" y="397025"/>
                </a:lnTo>
                <a:close/>
                <a:moveTo>
                  <a:pt x="180851" y="391283"/>
                </a:moveTo>
                <a:lnTo>
                  <a:pt x="531190" y="391283"/>
                </a:lnTo>
                <a:lnTo>
                  <a:pt x="551291" y="447265"/>
                </a:lnTo>
                <a:lnTo>
                  <a:pt x="549855" y="450136"/>
                </a:lnTo>
                <a:lnTo>
                  <a:pt x="153571" y="450136"/>
                </a:lnTo>
                <a:close/>
                <a:moveTo>
                  <a:pt x="199538" y="212061"/>
                </a:moveTo>
                <a:lnTo>
                  <a:pt x="199538" y="282376"/>
                </a:lnTo>
                <a:lnTo>
                  <a:pt x="199538" y="362736"/>
                </a:lnTo>
                <a:lnTo>
                  <a:pt x="403358" y="362736"/>
                </a:lnTo>
                <a:lnTo>
                  <a:pt x="508139" y="362736"/>
                </a:lnTo>
                <a:lnTo>
                  <a:pt x="508139" y="275201"/>
                </a:lnTo>
                <a:lnTo>
                  <a:pt x="508139" y="212061"/>
                </a:lnTo>
                <a:lnTo>
                  <a:pt x="289965" y="212061"/>
                </a:lnTo>
                <a:close/>
                <a:moveTo>
                  <a:pt x="188055" y="197711"/>
                </a:moveTo>
                <a:lnTo>
                  <a:pt x="295706" y="197711"/>
                </a:lnTo>
                <a:lnTo>
                  <a:pt x="518186" y="197711"/>
                </a:lnTo>
                <a:lnTo>
                  <a:pt x="518186" y="278071"/>
                </a:lnTo>
                <a:lnTo>
                  <a:pt x="518186" y="375651"/>
                </a:lnTo>
                <a:lnTo>
                  <a:pt x="396181" y="375651"/>
                </a:lnTo>
                <a:lnTo>
                  <a:pt x="188055" y="375651"/>
                </a:lnTo>
                <a:lnTo>
                  <a:pt x="188055" y="280941"/>
                </a:lnTo>
                <a:close/>
                <a:moveTo>
                  <a:pt x="120643" y="121858"/>
                </a:moveTo>
                <a:cubicBezTo>
                  <a:pt x="119208" y="121858"/>
                  <a:pt x="116338" y="123292"/>
                  <a:pt x="113467" y="123292"/>
                </a:cubicBezTo>
                <a:cubicBezTo>
                  <a:pt x="100552" y="126159"/>
                  <a:pt x="87637" y="129025"/>
                  <a:pt x="74721" y="131892"/>
                </a:cubicBezTo>
                <a:cubicBezTo>
                  <a:pt x="70416" y="150528"/>
                  <a:pt x="68981" y="170596"/>
                  <a:pt x="70416" y="189231"/>
                </a:cubicBezTo>
                <a:cubicBezTo>
                  <a:pt x="70416" y="207866"/>
                  <a:pt x="73286" y="226501"/>
                  <a:pt x="79026" y="245137"/>
                </a:cubicBezTo>
                <a:cubicBezTo>
                  <a:pt x="89072" y="248004"/>
                  <a:pt x="100552" y="249437"/>
                  <a:pt x="110597" y="252304"/>
                </a:cubicBezTo>
                <a:cubicBezTo>
                  <a:pt x="114902" y="252304"/>
                  <a:pt x="119208" y="253737"/>
                  <a:pt x="123513" y="253737"/>
                </a:cubicBezTo>
                <a:cubicBezTo>
                  <a:pt x="119208" y="232235"/>
                  <a:pt x="114902" y="210733"/>
                  <a:pt x="114902" y="187798"/>
                </a:cubicBezTo>
                <a:cubicBezTo>
                  <a:pt x="114902" y="166296"/>
                  <a:pt x="116338" y="143360"/>
                  <a:pt x="120643" y="121858"/>
                </a:cubicBezTo>
                <a:close/>
                <a:moveTo>
                  <a:pt x="165129" y="30116"/>
                </a:moveTo>
                <a:cubicBezTo>
                  <a:pt x="159389" y="43017"/>
                  <a:pt x="155084" y="55918"/>
                  <a:pt x="152214" y="68820"/>
                </a:cubicBezTo>
                <a:cubicBezTo>
                  <a:pt x="149344" y="78854"/>
                  <a:pt x="146473" y="88888"/>
                  <a:pt x="143603" y="98923"/>
                </a:cubicBezTo>
                <a:cubicBezTo>
                  <a:pt x="160824" y="96056"/>
                  <a:pt x="176610" y="96056"/>
                  <a:pt x="193830" y="96056"/>
                </a:cubicBezTo>
                <a:cubicBezTo>
                  <a:pt x="202440" y="96056"/>
                  <a:pt x="209616" y="96056"/>
                  <a:pt x="218226" y="97489"/>
                </a:cubicBezTo>
                <a:cubicBezTo>
                  <a:pt x="215356" y="88888"/>
                  <a:pt x="213921" y="80287"/>
                  <a:pt x="211051" y="70253"/>
                </a:cubicBezTo>
                <a:cubicBezTo>
                  <a:pt x="206745" y="57352"/>
                  <a:pt x="202440" y="44451"/>
                  <a:pt x="196700" y="32983"/>
                </a:cubicBezTo>
                <a:cubicBezTo>
                  <a:pt x="202440" y="37283"/>
                  <a:pt x="206745" y="43017"/>
                  <a:pt x="209616" y="48751"/>
                </a:cubicBezTo>
                <a:cubicBezTo>
                  <a:pt x="213921" y="54485"/>
                  <a:pt x="218226" y="60219"/>
                  <a:pt x="221096" y="67386"/>
                </a:cubicBezTo>
                <a:cubicBezTo>
                  <a:pt x="226836" y="77421"/>
                  <a:pt x="231141" y="88888"/>
                  <a:pt x="234011" y="100356"/>
                </a:cubicBezTo>
                <a:cubicBezTo>
                  <a:pt x="248362" y="101790"/>
                  <a:pt x="262712" y="106090"/>
                  <a:pt x="277063" y="110390"/>
                </a:cubicBezTo>
                <a:cubicBezTo>
                  <a:pt x="284238" y="113257"/>
                  <a:pt x="292848" y="114691"/>
                  <a:pt x="300023" y="118991"/>
                </a:cubicBezTo>
                <a:cubicBezTo>
                  <a:pt x="292848" y="96056"/>
                  <a:pt x="282803" y="74554"/>
                  <a:pt x="269887" y="54485"/>
                </a:cubicBezTo>
                <a:cubicBezTo>
                  <a:pt x="288543" y="68820"/>
                  <a:pt x="305764" y="88888"/>
                  <a:pt x="315809" y="113257"/>
                </a:cubicBezTo>
                <a:cubicBezTo>
                  <a:pt x="317244" y="117558"/>
                  <a:pt x="320114" y="123292"/>
                  <a:pt x="321549" y="127592"/>
                </a:cubicBezTo>
                <a:lnTo>
                  <a:pt x="350496" y="144678"/>
                </a:lnTo>
                <a:lnTo>
                  <a:pt x="350712" y="145626"/>
                </a:lnTo>
                <a:lnTo>
                  <a:pt x="324419" y="139060"/>
                </a:lnTo>
                <a:cubicBezTo>
                  <a:pt x="328724" y="154828"/>
                  <a:pt x="330159" y="170596"/>
                  <a:pt x="330159" y="187798"/>
                </a:cubicBezTo>
                <a:lnTo>
                  <a:pt x="308634" y="187798"/>
                </a:lnTo>
                <a:cubicBezTo>
                  <a:pt x="308634" y="169163"/>
                  <a:pt x="307199" y="150528"/>
                  <a:pt x="304329" y="133326"/>
                </a:cubicBezTo>
                <a:cubicBezTo>
                  <a:pt x="292848" y="130459"/>
                  <a:pt x="282803" y="129025"/>
                  <a:pt x="272758" y="126159"/>
                </a:cubicBezTo>
                <a:cubicBezTo>
                  <a:pt x="262712" y="124725"/>
                  <a:pt x="251232" y="123292"/>
                  <a:pt x="241187" y="121858"/>
                </a:cubicBezTo>
                <a:cubicBezTo>
                  <a:pt x="245492" y="143360"/>
                  <a:pt x="248362" y="164862"/>
                  <a:pt x="248362" y="187798"/>
                </a:cubicBezTo>
                <a:lnTo>
                  <a:pt x="226836" y="187798"/>
                </a:lnTo>
                <a:cubicBezTo>
                  <a:pt x="226836" y="164862"/>
                  <a:pt x="225401" y="141927"/>
                  <a:pt x="221096" y="118991"/>
                </a:cubicBezTo>
                <a:cubicBezTo>
                  <a:pt x="212486" y="117558"/>
                  <a:pt x="202440" y="117558"/>
                  <a:pt x="193830" y="117558"/>
                </a:cubicBezTo>
                <a:cubicBezTo>
                  <a:pt x="175175" y="117558"/>
                  <a:pt x="157954" y="117558"/>
                  <a:pt x="140733" y="118991"/>
                </a:cubicBezTo>
                <a:cubicBezTo>
                  <a:pt x="136428" y="141927"/>
                  <a:pt x="136428" y="164862"/>
                  <a:pt x="136428" y="187798"/>
                </a:cubicBezTo>
                <a:cubicBezTo>
                  <a:pt x="136428" y="210733"/>
                  <a:pt x="139298" y="233669"/>
                  <a:pt x="143603" y="256604"/>
                </a:cubicBezTo>
                <a:cubicBezTo>
                  <a:pt x="153649" y="258038"/>
                  <a:pt x="163694" y="258038"/>
                  <a:pt x="175175" y="258038"/>
                </a:cubicBezTo>
                <a:lnTo>
                  <a:pt x="175175" y="279540"/>
                </a:lnTo>
                <a:cubicBezTo>
                  <a:pt x="165129" y="279540"/>
                  <a:pt x="156519" y="278106"/>
                  <a:pt x="147909" y="276673"/>
                </a:cubicBezTo>
                <a:cubicBezTo>
                  <a:pt x="152214" y="301042"/>
                  <a:pt x="159389" y="323977"/>
                  <a:pt x="165129" y="346913"/>
                </a:cubicBezTo>
                <a:cubicBezTo>
                  <a:pt x="150779" y="325411"/>
                  <a:pt x="137863" y="299608"/>
                  <a:pt x="129253" y="273806"/>
                </a:cubicBezTo>
                <a:cubicBezTo>
                  <a:pt x="122078" y="272373"/>
                  <a:pt x="114902" y="270939"/>
                  <a:pt x="106292" y="268072"/>
                </a:cubicBezTo>
                <a:cubicBezTo>
                  <a:pt x="99117" y="266639"/>
                  <a:pt x="90507" y="262338"/>
                  <a:pt x="83332" y="259471"/>
                </a:cubicBezTo>
                <a:cubicBezTo>
                  <a:pt x="89072" y="282407"/>
                  <a:pt x="97682" y="303909"/>
                  <a:pt x="109162" y="325411"/>
                </a:cubicBezTo>
                <a:cubicBezTo>
                  <a:pt x="103422" y="321111"/>
                  <a:pt x="100552" y="316810"/>
                  <a:pt x="96247" y="312510"/>
                </a:cubicBezTo>
                <a:cubicBezTo>
                  <a:pt x="91942" y="306776"/>
                  <a:pt x="87637" y="302475"/>
                  <a:pt x="84767" y="296742"/>
                </a:cubicBezTo>
                <a:cubicBezTo>
                  <a:pt x="77591" y="286707"/>
                  <a:pt x="71851" y="275239"/>
                  <a:pt x="66111" y="263772"/>
                </a:cubicBezTo>
                <a:cubicBezTo>
                  <a:pt x="64676" y="259471"/>
                  <a:pt x="61806" y="253737"/>
                  <a:pt x="60371" y="248004"/>
                </a:cubicBezTo>
                <a:cubicBezTo>
                  <a:pt x="56066" y="246570"/>
                  <a:pt x="53196" y="243703"/>
                  <a:pt x="48890" y="242270"/>
                </a:cubicBezTo>
                <a:cubicBezTo>
                  <a:pt x="43150" y="237969"/>
                  <a:pt x="37410" y="233669"/>
                  <a:pt x="33105" y="229368"/>
                </a:cubicBezTo>
                <a:cubicBezTo>
                  <a:pt x="40280" y="232235"/>
                  <a:pt x="48890" y="235102"/>
                  <a:pt x="57501" y="237969"/>
                </a:cubicBezTo>
                <a:cubicBezTo>
                  <a:pt x="51761" y="222201"/>
                  <a:pt x="48890" y="206433"/>
                  <a:pt x="48890" y="190665"/>
                </a:cubicBezTo>
                <a:cubicBezTo>
                  <a:pt x="47455" y="173463"/>
                  <a:pt x="48890" y="156261"/>
                  <a:pt x="53196" y="139060"/>
                </a:cubicBezTo>
                <a:cubicBezTo>
                  <a:pt x="47455" y="141927"/>
                  <a:pt x="41715" y="143360"/>
                  <a:pt x="35975" y="146227"/>
                </a:cubicBezTo>
                <a:cubicBezTo>
                  <a:pt x="40280" y="141927"/>
                  <a:pt x="46020" y="137626"/>
                  <a:pt x="51761" y="133326"/>
                </a:cubicBezTo>
                <a:cubicBezTo>
                  <a:pt x="53196" y="133326"/>
                  <a:pt x="54631" y="131892"/>
                  <a:pt x="56066" y="130459"/>
                </a:cubicBezTo>
                <a:cubicBezTo>
                  <a:pt x="57501" y="126159"/>
                  <a:pt x="60371" y="120425"/>
                  <a:pt x="61806" y="114691"/>
                </a:cubicBezTo>
                <a:cubicBezTo>
                  <a:pt x="73286" y="91755"/>
                  <a:pt x="89072" y="70253"/>
                  <a:pt x="109162" y="55918"/>
                </a:cubicBezTo>
                <a:cubicBezTo>
                  <a:pt x="96247" y="75987"/>
                  <a:pt x="84767" y="97489"/>
                  <a:pt x="79026" y="118991"/>
                </a:cubicBezTo>
                <a:cubicBezTo>
                  <a:pt x="89072" y="114691"/>
                  <a:pt x="99117" y="110390"/>
                  <a:pt x="109162" y="107523"/>
                </a:cubicBezTo>
                <a:cubicBezTo>
                  <a:pt x="114902" y="106090"/>
                  <a:pt x="120643" y="104656"/>
                  <a:pt x="126383" y="103223"/>
                </a:cubicBezTo>
                <a:cubicBezTo>
                  <a:pt x="130688" y="90322"/>
                  <a:pt x="134993" y="77421"/>
                  <a:pt x="142168" y="64519"/>
                </a:cubicBezTo>
                <a:cubicBezTo>
                  <a:pt x="145038" y="58785"/>
                  <a:pt x="147909" y="53052"/>
                  <a:pt x="152214" y="47318"/>
                </a:cubicBezTo>
                <a:cubicBezTo>
                  <a:pt x="156519" y="41584"/>
                  <a:pt x="160824" y="35850"/>
                  <a:pt x="165129" y="30116"/>
                </a:cubicBezTo>
                <a:close/>
                <a:moveTo>
                  <a:pt x="190929" y="0"/>
                </a:moveTo>
                <a:cubicBezTo>
                  <a:pt x="294289" y="0"/>
                  <a:pt x="378987" y="84557"/>
                  <a:pt x="381858" y="187744"/>
                </a:cubicBezTo>
                <a:lnTo>
                  <a:pt x="360325" y="187744"/>
                </a:lnTo>
                <a:lnTo>
                  <a:pt x="350712" y="145626"/>
                </a:lnTo>
                <a:lnTo>
                  <a:pt x="353120" y="146227"/>
                </a:lnTo>
                <a:lnTo>
                  <a:pt x="350496" y="144678"/>
                </a:lnTo>
                <a:lnTo>
                  <a:pt x="345565" y="123073"/>
                </a:lnTo>
                <a:cubicBezTo>
                  <a:pt x="319052" y="63417"/>
                  <a:pt x="259836" y="21497"/>
                  <a:pt x="190929" y="21497"/>
                </a:cubicBezTo>
                <a:cubicBezTo>
                  <a:pt x="97618" y="21497"/>
                  <a:pt x="21533" y="97455"/>
                  <a:pt x="21533" y="190611"/>
                </a:cubicBezTo>
                <a:cubicBezTo>
                  <a:pt x="21533" y="278033"/>
                  <a:pt x="89004" y="351125"/>
                  <a:pt x="175138" y="358291"/>
                </a:cubicBezTo>
                <a:lnTo>
                  <a:pt x="175138" y="379788"/>
                </a:lnTo>
                <a:lnTo>
                  <a:pt x="173702" y="379788"/>
                </a:lnTo>
                <a:lnTo>
                  <a:pt x="172267" y="379788"/>
                </a:lnTo>
                <a:cubicBezTo>
                  <a:pt x="76084" y="371189"/>
                  <a:pt x="0" y="289499"/>
                  <a:pt x="0" y="190611"/>
                </a:cubicBezTo>
                <a:cubicBezTo>
                  <a:pt x="0" y="85990"/>
                  <a:pt x="86133" y="0"/>
                  <a:pt x="1909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D06D069C-BB5C-4928-BC75-D416D2B7F489}"/>
              </a:ext>
            </a:extLst>
          </p:cNvPr>
          <p:cNvCxnSpPr>
            <a:cxnSpLocks/>
          </p:cNvCxnSpPr>
          <p:nvPr/>
        </p:nvCxnSpPr>
        <p:spPr>
          <a:xfrm>
            <a:off x="4591740" y="2085194"/>
            <a:ext cx="0" cy="744136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ï$ḷiḍé">
            <a:extLst>
              <a:ext uri="{FF2B5EF4-FFF2-40B4-BE49-F238E27FC236}">
                <a16:creationId xmlns="" xmlns:a16="http://schemas.microsoft.com/office/drawing/2014/main" id="{CB8765AD-E55F-489E-B857-FA8F229FFACC}"/>
              </a:ext>
            </a:extLst>
          </p:cNvPr>
          <p:cNvSpPr/>
          <p:nvPr/>
        </p:nvSpPr>
        <p:spPr>
          <a:xfrm>
            <a:off x="5008933" y="3702590"/>
            <a:ext cx="3894426" cy="1234535"/>
          </a:xfrm>
          <a:prstGeom prst="rect">
            <a:avLst/>
          </a:prstGeom>
        </p:spPr>
        <p:txBody>
          <a:bodyPr wrap="square" lIns="90000" tIns="46800" rIns="90000" bIns="46800" anchor="ctr" anchorCtr="1">
            <a:noAutofit/>
          </a:bodyPr>
          <a:lstStyle/>
          <a:p>
            <a:r>
              <a:rPr lang="en-US" altLang="zh-CN" sz="1600" dirty="0"/>
              <a:t>try: raise </a:t>
            </a:r>
            <a:r>
              <a:rPr lang="en-US" altLang="zh-CN" sz="1600" dirty="0" err="1"/>
              <a:t>MyError</a:t>
            </a:r>
            <a:r>
              <a:rPr lang="en-US" altLang="zh-CN" sz="1600" dirty="0"/>
              <a:t>(2*2)</a:t>
            </a:r>
          </a:p>
          <a:p>
            <a:r>
              <a:rPr lang="en-US" altLang="zh-CN" sz="1600" dirty="0"/>
              <a:t>except </a:t>
            </a:r>
            <a:r>
              <a:rPr lang="en-US" altLang="zh-CN" sz="1600" dirty="0" err="1"/>
              <a:t>MyError</a:t>
            </a:r>
            <a:r>
              <a:rPr lang="en-US" altLang="zh-CN" sz="1600" dirty="0"/>
              <a:t> as e:</a:t>
            </a:r>
          </a:p>
          <a:p>
            <a:r>
              <a:rPr lang="en-US" altLang="zh-CN" sz="1600" dirty="0"/>
              <a:t>    print('My exception occurred, value:', </a:t>
            </a:r>
            <a:r>
              <a:rPr lang="en-US" altLang="zh-CN" sz="1600" dirty="0" err="1"/>
              <a:t>e.value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My exception occurred, value: 4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96958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Shape 1834"/>
          <p:cNvSpPr/>
          <p:nvPr/>
        </p:nvSpPr>
        <p:spPr>
          <a:xfrm>
            <a:off x="3012853" y="2017752"/>
            <a:ext cx="3638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第六节 记录测试结果</a:t>
            </a:r>
          </a:p>
        </p:txBody>
      </p:sp>
      <p:pic>
        <p:nvPicPr>
          <p:cNvPr id="1835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DF6CD77-403D-44CE-8BFB-A1505B70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247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log</a:t>
            </a:r>
            <a:r>
              <a:rPr lang="zh-CN" altLang="en-US" dirty="0"/>
              <a:t>来记录测试执行记录</a:t>
            </a:r>
            <a:r>
              <a:rPr lang="zh-CN" altLang="en-US" sz="3200" b="0" dirty="0">
                <a:solidFill>
                  <a:srgbClr val="000000"/>
                </a:solidFill>
                <a:sym typeface="Helvetica"/>
              </a:rPr>
              <a:t/>
            </a:r>
            <a:br>
              <a:rPr lang="zh-CN" altLang="en-US" sz="3200" b="0" dirty="0">
                <a:solidFill>
                  <a:srgbClr val="000000"/>
                </a:solidFill>
                <a:sym typeface="Helvetica"/>
              </a:rPr>
            </a:br>
            <a:endParaRPr lang="zh-CN" altLang="en-US" dirty="0"/>
          </a:p>
        </p:txBody>
      </p:sp>
      <p:grpSp>
        <p:nvGrpSpPr>
          <p:cNvPr id="3" name="283951a2-7bf7-4f80-b997-ae4b6188b8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66250C7D-08D9-4656-BA9D-F9A6F01925D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12530" y="2051430"/>
            <a:ext cx="7828430" cy="1605453"/>
            <a:chOff x="1082577" y="1778636"/>
            <a:chExt cx="10437909" cy="2140604"/>
          </a:xfrm>
        </p:grpSpPr>
        <p:sp>
          <p:nvSpPr>
            <p:cNvPr id="4" name="ïS1íḋè">
              <a:extLst>
                <a:ext uri="{FF2B5EF4-FFF2-40B4-BE49-F238E27FC236}">
                  <a16:creationId xmlns="" xmlns:a16="http://schemas.microsoft.com/office/drawing/2014/main" id="{4FA7FAAA-12CC-4925-8C1D-72C2B77D71F7}"/>
                </a:ext>
              </a:extLst>
            </p:cNvPr>
            <p:cNvSpPr/>
            <p:nvPr/>
          </p:nvSpPr>
          <p:spPr>
            <a:xfrm>
              <a:off x="1082577" y="1847519"/>
              <a:ext cx="5115521" cy="2005500"/>
            </a:xfrm>
            <a:prstGeom prst="rect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íS1îḋe">
              <a:extLst>
                <a:ext uri="{FF2B5EF4-FFF2-40B4-BE49-F238E27FC236}">
                  <a16:creationId xmlns="" xmlns:a16="http://schemas.microsoft.com/office/drawing/2014/main" id="{6D6D688C-ABC8-4A03-A214-BEC6C447BCF2}"/>
                </a:ext>
              </a:extLst>
            </p:cNvPr>
            <p:cNvSpPr/>
            <p:nvPr/>
          </p:nvSpPr>
          <p:spPr>
            <a:xfrm>
              <a:off x="2925286" y="1844069"/>
              <a:ext cx="3272813" cy="2009739"/>
            </a:xfrm>
            <a:prstGeom prst="rect">
              <a:avLst/>
            </a:prstGeom>
            <a:solidFill>
              <a:srgbClr val="C9394A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îŝḻîḓè">
              <a:extLst>
                <a:ext uri="{FF2B5EF4-FFF2-40B4-BE49-F238E27FC236}">
                  <a16:creationId xmlns="" xmlns:a16="http://schemas.microsoft.com/office/drawing/2014/main" id="{8FAC3B1B-CAB8-403E-A618-95B0B43B44CD}"/>
                </a:ext>
              </a:extLst>
            </p:cNvPr>
            <p:cNvSpPr/>
            <p:nvPr/>
          </p:nvSpPr>
          <p:spPr bwMode="auto">
            <a:xfrm>
              <a:off x="1750794" y="2634315"/>
              <a:ext cx="876591" cy="636404"/>
            </a:xfrm>
            <a:custGeom>
              <a:avLst/>
              <a:gdLst>
                <a:gd name="connsiteX0" fmla="*/ 467299 w 608627"/>
                <a:gd name="connsiteY0" fmla="*/ 61262 h 441863"/>
                <a:gd name="connsiteX1" fmla="*/ 467299 w 608627"/>
                <a:gd name="connsiteY1" fmla="*/ 88065 h 441863"/>
                <a:gd name="connsiteX2" fmla="*/ 440549 w 608627"/>
                <a:gd name="connsiteY2" fmla="*/ 88065 h 441863"/>
                <a:gd name="connsiteX3" fmla="*/ 440549 w 608627"/>
                <a:gd name="connsiteY3" fmla="*/ 108704 h 441863"/>
                <a:gd name="connsiteX4" fmla="*/ 467299 w 608627"/>
                <a:gd name="connsiteY4" fmla="*/ 108704 h 441863"/>
                <a:gd name="connsiteX5" fmla="*/ 467299 w 608627"/>
                <a:gd name="connsiteY5" fmla="*/ 135508 h 441863"/>
                <a:gd name="connsiteX6" fmla="*/ 488064 w 608627"/>
                <a:gd name="connsiteY6" fmla="*/ 135508 h 441863"/>
                <a:gd name="connsiteX7" fmla="*/ 488064 w 608627"/>
                <a:gd name="connsiteY7" fmla="*/ 108704 h 441863"/>
                <a:gd name="connsiteX8" fmla="*/ 514814 w 608627"/>
                <a:gd name="connsiteY8" fmla="*/ 108704 h 441863"/>
                <a:gd name="connsiteX9" fmla="*/ 514814 w 608627"/>
                <a:gd name="connsiteY9" fmla="*/ 88065 h 441863"/>
                <a:gd name="connsiteX10" fmla="*/ 488064 w 608627"/>
                <a:gd name="connsiteY10" fmla="*/ 88065 h 441863"/>
                <a:gd name="connsiteX11" fmla="*/ 488064 w 608627"/>
                <a:gd name="connsiteY11" fmla="*/ 61262 h 441863"/>
                <a:gd name="connsiteX12" fmla="*/ 436901 w 608627"/>
                <a:gd name="connsiteY12" fmla="*/ 8309 h 441863"/>
                <a:gd name="connsiteX13" fmla="*/ 518555 w 608627"/>
                <a:gd name="connsiteY13" fmla="*/ 8309 h 441863"/>
                <a:gd name="connsiteX14" fmla="*/ 608627 w 608627"/>
                <a:gd name="connsiteY14" fmla="*/ 98245 h 441863"/>
                <a:gd name="connsiteX15" fmla="*/ 518555 w 608627"/>
                <a:gd name="connsiteY15" fmla="*/ 188180 h 441863"/>
                <a:gd name="connsiteX16" fmla="*/ 457478 w 608627"/>
                <a:gd name="connsiteY16" fmla="*/ 188180 h 441863"/>
                <a:gd name="connsiteX17" fmla="*/ 416043 w 608627"/>
                <a:gd name="connsiteY17" fmla="*/ 229459 h 441863"/>
                <a:gd name="connsiteX18" fmla="*/ 408467 w 608627"/>
                <a:gd name="connsiteY18" fmla="*/ 226377 h 441863"/>
                <a:gd name="connsiteX19" fmla="*/ 408467 w 608627"/>
                <a:gd name="connsiteY19" fmla="*/ 183511 h 441863"/>
                <a:gd name="connsiteX20" fmla="*/ 346829 w 608627"/>
                <a:gd name="connsiteY20" fmla="*/ 98245 h 441863"/>
                <a:gd name="connsiteX21" fmla="*/ 436901 w 608627"/>
                <a:gd name="connsiteY21" fmla="*/ 8309 h 441863"/>
                <a:gd name="connsiteX22" fmla="*/ 206408 w 608627"/>
                <a:gd name="connsiteY22" fmla="*/ 368 h 441863"/>
                <a:gd name="connsiteX23" fmla="*/ 256349 w 608627"/>
                <a:gd name="connsiteY23" fmla="*/ 10919 h 441863"/>
                <a:gd name="connsiteX24" fmla="*/ 280666 w 608627"/>
                <a:gd name="connsiteY24" fmla="*/ 33611 h 441863"/>
                <a:gd name="connsiteX25" fmla="*/ 307507 w 608627"/>
                <a:gd name="connsiteY25" fmla="*/ 118492 h 441863"/>
                <a:gd name="connsiteX26" fmla="*/ 305730 w 608627"/>
                <a:gd name="connsiteY26" fmla="*/ 126149 h 441863"/>
                <a:gd name="connsiteX27" fmla="*/ 312838 w 608627"/>
                <a:gd name="connsiteY27" fmla="*/ 161820 h 441863"/>
                <a:gd name="connsiteX28" fmla="*/ 295536 w 608627"/>
                <a:gd name="connsiteY28" fmla="*/ 191888 h 441863"/>
                <a:gd name="connsiteX29" fmla="*/ 283471 w 608627"/>
                <a:gd name="connsiteY29" fmla="*/ 224944 h 441863"/>
                <a:gd name="connsiteX30" fmla="*/ 283471 w 608627"/>
                <a:gd name="connsiteY30" fmla="*/ 266311 h 441863"/>
                <a:gd name="connsiteX31" fmla="*/ 285529 w 608627"/>
                <a:gd name="connsiteY31" fmla="*/ 269766 h 441863"/>
                <a:gd name="connsiteX32" fmla="*/ 410383 w 608627"/>
                <a:gd name="connsiteY32" fmla="*/ 349698 h 441863"/>
                <a:gd name="connsiteX33" fmla="*/ 425721 w 608627"/>
                <a:gd name="connsiteY33" fmla="*/ 382007 h 441863"/>
                <a:gd name="connsiteX34" fmla="*/ 425721 w 608627"/>
                <a:gd name="connsiteY34" fmla="*/ 441863 h 441863"/>
                <a:gd name="connsiteX35" fmla="*/ 240824 w 608627"/>
                <a:gd name="connsiteY35" fmla="*/ 441863 h 441863"/>
                <a:gd name="connsiteX36" fmla="*/ 222587 w 608627"/>
                <a:gd name="connsiteY36" fmla="*/ 358569 h 441863"/>
                <a:gd name="connsiteX37" fmla="*/ 212861 w 608627"/>
                <a:gd name="connsiteY37" fmla="*/ 304689 h 441863"/>
                <a:gd name="connsiteX38" fmla="*/ 203134 w 608627"/>
                <a:gd name="connsiteY38" fmla="*/ 358569 h 441863"/>
                <a:gd name="connsiteX39" fmla="*/ 184897 w 608627"/>
                <a:gd name="connsiteY39" fmla="*/ 441863 h 441863"/>
                <a:gd name="connsiteX40" fmla="*/ 0 w 608627"/>
                <a:gd name="connsiteY40" fmla="*/ 441863 h 441863"/>
                <a:gd name="connsiteX41" fmla="*/ 0 w 608627"/>
                <a:gd name="connsiteY41" fmla="*/ 382007 h 441863"/>
                <a:gd name="connsiteX42" fmla="*/ 15245 w 608627"/>
                <a:gd name="connsiteY42" fmla="*/ 349325 h 441863"/>
                <a:gd name="connsiteX43" fmla="*/ 140006 w 608627"/>
                <a:gd name="connsiteY43" fmla="*/ 269392 h 441863"/>
                <a:gd name="connsiteX44" fmla="*/ 142157 w 608627"/>
                <a:gd name="connsiteY44" fmla="*/ 265937 h 441863"/>
                <a:gd name="connsiteX45" fmla="*/ 142157 w 608627"/>
                <a:gd name="connsiteY45" fmla="*/ 224757 h 441863"/>
                <a:gd name="connsiteX46" fmla="*/ 130092 w 608627"/>
                <a:gd name="connsiteY46" fmla="*/ 191608 h 441863"/>
                <a:gd name="connsiteX47" fmla="*/ 112697 w 608627"/>
                <a:gd name="connsiteY47" fmla="*/ 161633 h 441863"/>
                <a:gd name="connsiteX48" fmla="*/ 119430 w 608627"/>
                <a:gd name="connsiteY48" fmla="*/ 125962 h 441863"/>
                <a:gd name="connsiteX49" fmla="*/ 117747 w 608627"/>
                <a:gd name="connsiteY49" fmla="*/ 118399 h 441863"/>
                <a:gd name="connsiteX50" fmla="*/ 117466 w 608627"/>
                <a:gd name="connsiteY50" fmla="*/ 76658 h 441863"/>
                <a:gd name="connsiteX51" fmla="*/ 141876 w 608627"/>
                <a:gd name="connsiteY51" fmla="*/ 33984 h 441863"/>
                <a:gd name="connsiteX52" fmla="*/ 164509 w 608627"/>
                <a:gd name="connsiteY52" fmla="*/ 15308 h 441863"/>
                <a:gd name="connsiteX53" fmla="*/ 186393 w 608627"/>
                <a:gd name="connsiteY53" fmla="*/ 4103 h 441863"/>
                <a:gd name="connsiteX54" fmla="*/ 206408 w 608627"/>
                <a:gd name="connsiteY54" fmla="*/ 368 h 441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8627" h="441863">
                  <a:moveTo>
                    <a:pt x="467299" y="61262"/>
                  </a:moveTo>
                  <a:lnTo>
                    <a:pt x="467299" y="88065"/>
                  </a:lnTo>
                  <a:lnTo>
                    <a:pt x="440549" y="88065"/>
                  </a:lnTo>
                  <a:lnTo>
                    <a:pt x="440549" y="108704"/>
                  </a:lnTo>
                  <a:lnTo>
                    <a:pt x="467299" y="108704"/>
                  </a:lnTo>
                  <a:lnTo>
                    <a:pt x="467299" y="135508"/>
                  </a:lnTo>
                  <a:lnTo>
                    <a:pt x="488064" y="135508"/>
                  </a:lnTo>
                  <a:lnTo>
                    <a:pt x="488064" y="108704"/>
                  </a:lnTo>
                  <a:lnTo>
                    <a:pt x="514814" y="108704"/>
                  </a:lnTo>
                  <a:lnTo>
                    <a:pt x="514814" y="88065"/>
                  </a:lnTo>
                  <a:lnTo>
                    <a:pt x="488064" y="88065"/>
                  </a:lnTo>
                  <a:lnTo>
                    <a:pt x="488064" y="61262"/>
                  </a:lnTo>
                  <a:close/>
                  <a:moveTo>
                    <a:pt x="436901" y="8309"/>
                  </a:moveTo>
                  <a:lnTo>
                    <a:pt x="518555" y="8309"/>
                  </a:lnTo>
                  <a:cubicBezTo>
                    <a:pt x="568315" y="8309"/>
                    <a:pt x="608627" y="48654"/>
                    <a:pt x="608627" y="98245"/>
                  </a:cubicBezTo>
                  <a:cubicBezTo>
                    <a:pt x="608627" y="147929"/>
                    <a:pt x="568315" y="188180"/>
                    <a:pt x="518555" y="188180"/>
                  </a:cubicBezTo>
                  <a:lnTo>
                    <a:pt x="457478" y="188180"/>
                  </a:lnTo>
                  <a:lnTo>
                    <a:pt x="416043" y="229459"/>
                  </a:lnTo>
                  <a:cubicBezTo>
                    <a:pt x="413331" y="232354"/>
                    <a:pt x="408467" y="230393"/>
                    <a:pt x="408467" y="226377"/>
                  </a:cubicBezTo>
                  <a:lnTo>
                    <a:pt x="408467" y="183511"/>
                  </a:lnTo>
                  <a:cubicBezTo>
                    <a:pt x="372644" y="171557"/>
                    <a:pt x="346829" y="137936"/>
                    <a:pt x="346829" y="98245"/>
                  </a:cubicBezTo>
                  <a:cubicBezTo>
                    <a:pt x="346829" y="48561"/>
                    <a:pt x="387142" y="8309"/>
                    <a:pt x="436901" y="8309"/>
                  </a:cubicBezTo>
                  <a:close/>
                  <a:moveTo>
                    <a:pt x="206408" y="368"/>
                  </a:moveTo>
                  <a:cubicBezTo>
                    <a:pt x="228105" y="-1500"/>
                    <a:pt x="244565" y="4009"/>
                    <a:pt x="256349" y="10919"/>
                  </a:cubicBezTo>
                  <a:cubicBezTo>
                    <a:pt x="273932" y="20818"/>
                    <a:pt x="280666" y="33611"/>
                    <a:pt x="280666" y="33611"/>
                  </a:cubicBezTo>
                  <a:cubicBezTo>
                    <a:pt x="280666" y="33611"/>
                    <a:pt x="321255" y="36505"/>
                    <a:pt x="307507" y="118492"/>
                  </a:cubicBezTo>
                  <a:cubicBezTo>
                    <a:pt x="307133" y="121013"/>
                    <a:pt x="306478" y="123628"/>
                    <a:pt x="305730" y="126149"/>
                  </a:cubicBezTo>
                  <a:cubicBezTo>
                    <a:pt x="313399" y="126149"/>
                    <a:pt x="321349" y="132125"/>
                    <a:pt x="312838" y="161820"/>
                  </a:cubicBezTo>
                  <a:cubicBezTo>
                    <a:pt x="306291" y="184978"/>
                    <a:pt x="300119" y="191514"/>
                    <a:pt x="295536" y="191888"/>
                  </a:cubicBezTo>
                  <a:cubicBezTo>
                    <a:pt x="293946" y="202440"/>
                    <a:pt x="289831" y="214019"/>
                    <a:pt x="283471" y="224944"/>
                  </a:cubicBezTo>
                  <a:lnTo>
                    <a:pt x="283471" y="266311"/>
                  </a:lnTo>
                  <a:cubicBezTo>
                    <a:pt x="283471" y="267805"/>
                    <a:pt x="284220" y="269205"/>
                    <a:pt x="285529" y="269766"/>
                  </a:cubicBezTo>
                  <a:cubicBezTo>
                    <a:pt x="297500" y="275555"/>
                    <a:pt x="356139" y="305156"/>
                    <a:pt x="410383" y="349698"/>
                  </a:cubicBezTo>
                  <a:cubicBezTo>
                    <a:pt x="420110" y="357729"/>
                    <a:pt x="425628" y="369775"/>
                    <a:pt x="425721" y="382007"/>
                  </a:cubicBezTo>
                  <a:lnTo>
                    <a:pt x="425721" y="441863"/>
                  </a:lnTo>
                  <a:lnTo>
                    <a:pt x="240824" y="441863"/>
                  </a:lnTo>
                  <a:lnTo>
                    <a:pt x="222587" y="358569"/>
                  </a:lnTo>
                  <a:cubicBezTo>
                    <a:pt x="259342" y="307117"/>
                    <a:pt x="219688" y="304689"/>
                    <a:pt x="212861" y="304689"/>
                  </a:cubicBezTo>
                  <a:cubicBezTo>
                    <a:pt x="205846" y="304689"/>
                    <a:pt x="166192" y="307117"/>
                    <a:pt x="203134" y="358569"/>
                  </a:cubicBezTo>
                  <a:lnTo>
                    <a:pt x="184897" y="441863"/>
                  </a:lnTo>
                  <a:lnTo>
                    <a:pt x="0" y="441863"/>
                  </a:lnTo>
                  <a:lnTo>
                    <a:pt x="0" y="382007"/>
                  </a:lnTo>
                  <a:cubicBezTo>
                    <a:pt x="0" y="369401"/>
                    <a:pt x="5518" y="357355"/>
                    <a:pt x="15245" y="349325"/>
                  </a:cubicBezTo>
                  <a:cubicBezTo>
                    <a:pt x="69582" y="304783"/>
                    <a:pt x="128222" y="275275"/>
                    <a:pt x="140006" y="269392"/>
                  </a:cubicBezTo>
                  <a:cubicBezTo>
                    <a:pt x="141315" y="268832"/>
                    <a:pt x="142157" y="267431"/>
                    <a:pt x="142157" y="265937"/>
                  </a:cubicBezTo>
                  <a:lnTo>
                    <a:pt x="142157" y="224757"/>
                  </a:lnTo>
                  <a:cubicBezTo>
                    <a:pt x="135797" y="213645"/>
                    <a:pt x="131682" y="202066"/>
                    <a:pt x="130092" y="191608"/>
                  </a:cubicBezTo>
                  <a:cubicBezTo>
                    <a:pt x="125416" y="191234"/>
                    <a:pt x="119337" y="184791"/>
                    <a:pt x="112697" y="161633"/>
                  </a:cubicBezTo>
                  <a:cubicBezTo>
                    <a:pt x="104373" y="132312"/>
                    <a:pt x="111855" y="126149"/>
                    <a:pt x="119430" y="125962"/>
                  </a:cubicBezTo>
                  <a:cubicBezTo>
                    <a:pt x="118869" y="123534"/>
                    <a:pt x="118215" y="120920"/>
                    <a:pt x="117747" y="118399"/>
                  </a:cubicBezTo>
                  <a:cubicBezTo>
                    <a:pt x="114754" y="103551"/>
                    <a:pt x="114006" y="89918"/>
                    <a:pt x="117466" y="76658"/>
                  </a:cubicBezTo>
                  <a:cubicBezTo>
                    <a:pt x="121675" y="59010"/>
                    <a:pt x="131214" y="44909"/>
                    <a:pt x="141876" y="33984"/>
                  </a:cubicBezTo>
                  <a:cubicBezTo>
                    <a:pt x="148610" y="26794"/>
                    <a:pt x="156372" y="20444"/>
                    <a:pt x="164509" y="15308"/>
                  </a:cubicBezTo>
                  <a:cubicBezTo>
                    <a:pt x="171056" y="10733"/>
                    <a:pt x="178444" y="6811"/>
                    <a:pt x="186393" y="4103"/>
                  </a:cubicBezTo>
                  <a:cubicBezTo>
                    <a:pt x="192660" y="2142"/>
                    <a:pt x="199393" y="741"/>
                    <a:pt x="206408" y="3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7" name="ïśliďè">
              <a:extLst>
                <a:ext uri="{FF2B5EF4-FFF2-40B4-BE49-F238E27FC236}">
                  <a16:creationId xmlns="" xmlns:a16="http://schemas.microsoft.com/office/drawing/2014/main" id="{1A5E141A-F2C1-4C11-909D-A0DD7FA88DCF}"/>
                </a:ext>
              </a:extLst>
            </p:cNvPr>
            <p:cNvSpPr/>
            <p:nvPr/>
          </p:nvSpPr>
          <p:spPr bwMode="auto">
            <a:xfrm>
              <a:off x="10069241" y="2259000"/>
              <a:ext cx="876590" cy="790476"/>
            </a:xfrm>
            <a:custGeom>
              <a:avLst/>
              <a:gdLst>
                <a:gd name="connsiteX0" fmla="*/ 521432 w 608344"/>
                <a:gd name="connsiteY0" fmla="*/ 370453 h 548582"/>
                <a:gd name="connsiteX1" fmla="*/ 465737 w 608344"/>
                <a:gd name="connsiteY1" fmla="*/ 425787 h 548582"/>
                <a:gd name="connsiteX2" fmla="*/ 442491 w 608344"/>
                <a:gd name="connsiteY2" fmla="*/ 402479 h 548582"/>
                <a:gd name="connsiteX3" fmla="*/ 418201 w 608344"/>
                <a:gd name="connsiteY3" fmla="*/ 426545 h 548582"/>
                <a:gd name="connsiteX4" fmla="*/ 441447 w 608344"/>
                <a:gd name="connsiteY4" fmla="*/ 449948 h 548582"/>
                <a:gd name="connsiteX5" fmla="*/ 465642 w 608344"/>
                <a:gd name="connsiteY5" fmla="*/ 474204 h 548582"/>
                <a:gd name="connsiteX6" fmla="*/ 489932 w 608344"/>
                <a:gd name="connsiteY6" fmla="*/ 450043 h 548582"/>
                <a:gd name="connsiteX7" fmla="*/ 545532 w 608344"/>
                <a:gd name="connsiteY7" fmla="*/ 394709 h 548582"/>
                <a:gd name="connsiteX8" fmla="*/ 481962 w 608344"/>
                <a:gd name="connsiteY8" fmla="*/ 296170 h 548582"/>
                <a:gd name="connsiteX9" fmla="*/ 608344 w 608344"/>
                <a:gd name="connsiteY9" fmla="*/ 422376 h 548582"/>
                <a:gd name="connsiteX10" fmla="*/ 481962 w 608344"/>
                <a:gd name="connsiteY10" fmla="*/ 548582 h 548582"/>
                <a:gd name="connsiteX11" fmla="*/ 355579 w 608344"/>
                <a:gd name="connsiteY11" fmla="*/ 422376 h 548582"/>
                <a:gd name="connsiteX12" fmla="*/ 481962 w 608344"/>
                <a:gd name="connsiteY12" fmla="*/ 296170 h 548582"/>
                <a:gd name="connsiteX13" fmla="*/ 255835 w 608344"/>
                <a:gd name="connsiteY13" fmla="*/ 446 h 548582"/>
                <a:gd name="connsiteX14" fmla="*/ 317801 w 608344"/>
                <a:gd name="connsiteY14" fmla="*/ 13616 h 548582"/>
                <a:gd name="connsiteX15" fmla="*/ 348072 w 608344"/>
                <a:gd name="connsiteY15" fmla="*/ 41661 h 548582"/>
                <a:gd name="connsiteX16" fmla="*/ 381190 w 608344"/>
                <a:gd name="connsiteY16" fmla="*/ 146831 h 548582"/>
                <a:gd name="connsiteX17" fmla="*/ 378913 w 608344"/>
                <a:gd name="connsiteY17" fmla="*/ 156211 h 548582"/>
                <a:gd name="connsiteX18" fmla="*/ 387833 w 608344"/>
                <a:gd name="connsiteY18" fmla="*/ 200458 h 548582"/>
                <a:gd name="connsiteX19" fmla="*/ 366387 w 608344"/>
                <a:gd name="connsiteY19" fmla="*/ 237694 h 548582"/>
                <a:gd name="connsiteX20" fmla="*/ 351393 w 608344"/>
                <a:gd name="connsiteY20" fmla="*/ 278720 h 548582"/>
                <a:gd name="connsiteX21" fmla="*/ 351393 w 608344"/>
                <a:gd name="connsiteY21" fmla="*/ 322873 h 548582"/>
                <a:gd name="connsiteX22" fmla="*/ 317611 w 608344"/>
                <a:gd name="connsiteY22" fmla="*/ 422358 h 548582"/>
                <a:gd name="connsiteX23" fmla="*/ 376635 w 608344"/>
                <a:gd name="connsiteY23" fmla="*/ 548088 h 548582"/>
                <a:gd name="connsiteX24" fmla="*/ 26855 w 608344"/>
                <a:gd name="connsiteY24" fmla="*/ 548088 h 548582"/>
                <a:gd name="connsiteX25" fmla="*/ 0 w 608344"/>
                <a:gd name="connsiteY25" fmla="*/ 521274 h 548582"/>
                <a:gd name="connsiteX26" fmla="*/ 0 w 608344"/>
                <a:gd name="connsiteY26" fmla="*/ 473806 h 548582"/>
                <a:gd name="connsiteX27" fmla="*/ 19453 w 608344"/>
                <a:gd name="connsiteY27" fmla="*/ 432969 h 548582"/>
                <a:gd name="connsiteX28" fmla="*/ 173751 w 608344"/>
                <a:gd name="connsiteY28" fmla="*/ 334242 h 548582"/>
                <a:gd name="connsiteX29" fmla="*/ 176408 w 608344"/>
                <a:gd name="connsiteY29" fmla="*/ 329884 h 548582"/>
                <a:gd name="connsiteX30" fmla="*/ 176408 w 608344"/>
                <a:gd name="connsiteY30" fmla="*/ 278720 h 548582"/>
                <a:gd name="connsiteX31" fmla="*/ 161320 w 608344"/>
                <a:gd name="connsiteY31" fmla="*/ 237694 h 548582"/>
                <a:gd name="connsiteX32" fmla="*/ 139969 w 608344"/>
                <a:gd name="connsiteY32" fmla="*/ 200458 h 548582"/>
                <a:gd name="connsiteX33" fmla="*/ 148320 w 608344"/>
                <a:gd name="connsiteY33" fmla="*/ 156211 h 548582"/>
                <a:gd name="connsiteX34" fmla="*/ 146042 w 608344"/>
                <a:gd name="connsiteY34" fmla="*/ 146736 h 548582"/>
                <a:gd name="connsiteX35" fmla="*/ 145758 w 608344"/>
                <a:gd name="connsiteY35" fmla="*/ 95099 h 548582"/>
                <a:gd name="connsiteX36" fmla="*/ 176029 w 608344"/>
                <a:gd name="connsiteY36" fmla="*/ 42135 h 548582"/>
                <a:gd name="connsiteX37" fmla="*/ 203928 w 608344"/>
                <a:gd name="connsiteY37" fmla="*/ 19017 h 548582"/>
                <a:gd name="connsiteX38" fmla="*/ 231162 w 608344"/>
                <a:gd name="connsiteY38" fmla="*/ 5089 h 548582"/>
                <a:gd name="connsiteX39" fmla="*/ 255835 w 608344"/>
                <a:gd name="connsiteY39" fmla="*/ 446 h 5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8344" h="548582">
                  <a:moveTo>
                    <a:pt x="521432" y="370453"/>
                  </a:moveTo>
                  <a:lnTo>
                    <a:pt x="465737" y="425787"/>
                  </a:lnTo>
                  <a:lnTo>
                    <a:pt x="442491" y="402479"/>
                  </a:lnTo>
                  <a:lnTo>
                    <a:pt x="418201" y="426545"/>
                  </a:lnTo>
                  <a:lnTo>
                    <a:pt x="441447" y="449948"/>
                  </a:lnTo>
                  <a:lnTo>
                    <a:pt x="465642" y="474204"/>
                  </a:lnTo>
                  <a:lnTo>
                    <a:pt x="489932" y="450043"/>
                  </a:lnTo>
                  <a:lnTo>
                    <a:pt x="545532" y="394709"/>
                  </a:lnTo>
                  <a:close/>
                  <a:moveTo>
                    <a:pt x="481962" y="296170"/>
                  </a:moveTo>
                  <a:cubicBezTo>
                    <a:pt x="551795" y="296170"/>
                    <a:pt x="608344" y="352641"/>
                    <a:pt x="608344" y="422376"/>
                  </a:cubicBezTo>
                  <a:cubicBezTo>
                    <a:pt x="608344" y="492111"/>
                    <a:pt x="551795" y="548582"/>
                    <a:pt x="481962" y="548582"/>
                  </a:cubicBezTo>
                  <a:cubicBezTo>
                    <a:pt x="412129" y="548582"/>
                    <a:pt x="355579" y="492111"/>
                    <a:pt x="355579" y="422376"/>
                  </a:cubicBezTo>
                  <a:cubicBezTo>
                    <a:pt x="355579" y="352641"/>
                    <a:pt x="412129" y="296170"/>
                    <a:pt x="481962" y="296170"/>
                  </a:cubicBezTo>
                  <a:close/>
                  <a:moveTo>
                    <a:pt x="255835" y="446"/>
                  </a:moveTo>
                  <a:cubicBezTo>
                    <a:pt x="282785" y="-1828"/>
                    <a:pt x="303187" y="4899"/>
                    <a:pt x="317801" y="13616"/>
                  </a:cubicBezTo>
                  <a:cubicBezTo>
                    <a:pt x="339721" y="25744"/>
                    <a:pt x="348072" y="41661"/>
                    <a:pt x="348072" y="41661"/>
                  </a:cubicBezTo>
                  <a:cubicBezTo>
                    <a:pt x="348072" y="41661"/>
                    <a:pt x="398176" y="45167"/>
                    <a:pt x="381190" y="146831"/>
                  </a:cubicBezTo>
                  <a:cubicBezTo>
                    <a:pt x="380621" y="149863"/>
                    <a:pt x="379862" y="153085"/>
                    <a:pt x="378913" y="156211"/>
                  </a:cubicBezTo>
                  <a:cubicBezTo>
                    <a:pt x="388592" y="156211"/>
                    <a:pt x="398271" y="163507"/>
                    <a:pt x="387833" y="200458"/>
                  </a:cubicBezTo>
                  <a:cubicBezTo>
                    <a:pt x="379672" y="229262"/>
                    <a:pt x="372080" y="237221"/>
                    <a:pt x="366387" y="237694"/>
                  </a:cubicBezTo>
                  <a:cubicBezTo>
                    <a:pt x="364394" y="250675"/>
                    <a:pt x="359175" y="265076"/>
                    <a:pt x="351393" y="278720"/>
                  </a:cubicBezTo>
                  <a:lnTo>
                    <a:pt x="351393" y="322873"/>
                  </a:lnTo>
                  <a:cubicBezTo>
                    <a:pt x="330232" y="350539"/>
                    <a:pt x="317611" y="385027"/>
                    <a:pt x="317611" y="422358"/>
                  </a:cubicBezTo>
                  <a:cubicBezTo>
                    <a:pt x="317611" y="472764"/>
                    <a:pt x="340480" y="518053"/>
                    <a:pt x="376635" y="548088"/>
                  </a:cubicBezTo>
                  <a:lnTo>
                    <a:pt x="26855" y="548088"/>
                  </a:lnTo>
                  <a:cubicBezTo>
                    <a:pt x="12052" y="548088"/>
                    <a:pt x="0" y="536055"/>
                    <a:pt x="0" y="521274"/>
                  </a:cubicBezTo>
                  <a:lnTo>
                    <a:pt x="0" y="473806"/>
                  </a:lnTo>
                  <a:cubicBezTo>
                    <a:pt x="0" y="457983"/>
                    <a:pt x="7212" y="443013"/>
                    <a:pt x="19453" y="432969"/>
                  </a:cubicBezTo>
                  <a:cubicBezTo>
                    <a:pt x="86638" y="377921"/>
                    <a:pt x="159043" y="341443"/>
                    <a:pt x="173751" y="334242"/>
                  </a:cubicBezTo>
                  <a:cubicBezTo>
                    <a:pt x="175365" y="333484"/>
                    <a:pt x="176408" y="331779"/>
                    <a:pt x="176408" y="329884"/>
                  </a:cubicBezTo>
                  <a:lnTo>
                    <a:pt x="176408" y="278720"/>
                  </a:lnTo>
                  <a:cubicBezTo>
                    <a:pt x="168437" y="265076"/>
                    <a:pt x="163313" y="250675"/>
                    <a:pt x="161320" y="237694"/>
                  </a:cubicBezTo>
                  <a:cubicBezTo>
                    <a:pt x="155627" y="237221"/>
                    <a:pt x="148035" y="229072"/>
                    <a:pt x="139969" y="200458"/>
                  </a:cubicBezTo>
                  <a:cubicBezTo>
                    <a:pt x="129531" y="164170"/>
                    <a:pt x="138925" y="156496"/>
                    <a:pt x="148320" y="156211"/>
                  </a:cubicBezTo>
                  <a:cubicBezTo>
                    <a:pt x="147371" y="153085"/>
                    <a:pt x="146612" y="149863"/>
                    <a:pt x="146042" y="146736"/>
                  </a:cubicBezTo>
                  <a:cubicBezTo>
                    <a:pt x="142436" y="128450"/>
                    <a:pt x="141487" y="111396"/>
                    <a:pt x="145758" y="95099"/>
                  </a:cubicBezTo>
                  <a:cubicBezTo>
                    <a:pt x="150787" y="73212"/>
                    <a:pt x="162744" y="55684"/>
                    <a:pt x="176029" y="42135"/>
                  </a:cubicBezTo>
                  <a:cubicBezTo>
                    <a:pt x="184379" y="33134"/>
                    <a:pt x="193869" y="25459"/>
                    <a:pt x="203928" y="19017"/>
                  </a:cubicBezTo>
                  <a:cubicBezTo>
                    <a:pt x="212183" y="13332"/>
                    <a:pt x="221293" y="8405"/>
                    <a:pt x="231162" y="5089"/>
                  </a:cubicBezTo>
                  <a:cubicBezTo>
                    <a:pt x="238849" y="2625"/>
                    <a:pt x="247105" y="825"/>
                    <a:pt x="25583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" name="îṥ1îḓe">
              <a:extLst>
                <a:ext uri="{FF2B5EF4-FFF2-40B4-BE49-F238E27FC236}">
                  <a16:creationId xmlns="" xmlns:a16="http://schemas.microsoft.com/office/drawing/2014/main" id="{9B7D2AB2-B584-404A-A577-F36880980022}"/>
                </a:ext>
              </a:extLst>
            </p:cNvPr>
            <p:cNvSpPr txBox="1"/>
            <p:nvPr/>
          </p:nvSpPr>
          <p:spPr bwMode="auto">
            <a:xfrm>
              <a:off x="3150368" y="2259001"/>
              <a:ext cx="3047730" cy="1221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spcBef>
                  <a:spcPct val="0"/>
                </a:spcBef>
                <a:buFontTx/>
                <a:buNone/>
                <a:defRPr b="1">
                  <a:solidFill>
                    <a:schemeClr val="accent2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zh-CN" altLang="en-US" b="0" dirty="0">
                  <a:solidFill>
                    <a:schemeClr val="bg1"/>
                  </a:solidFill>
                </a:rPr>
                <a:t>使用</a:t>
              </a:r>
              <a:r>
                <a:rPr lang="en-US" altLang="zh-CN" b="0" dirty="0">
                  <a:solidFill>
                    <a:schemeClr val="bg1"/>
                  </a:solidFill>
                </a:rPr>
                <a:t>logging</a:t>
              </a:r>
              <a:r>
                <a:rPr lang="zh-CN" altLang="en-US" b="0" dirty="0">
                  <a:solidFill>
                    <a:schemeClr val="bg1"/>
                  </a:solidFill>
                </a:rPr>
                <a:t>模块</a:t>
              </a:r>
              <a:endParaRPr lang="en-US" altLang="zh-CN" b="0" dirty="0">
                <a:solidFill>
                  <a:schemeClr val="bg1"/>
                </a:solidFill>
              </a:endParaRPr>
            </a:p>
            <a:p>
              <a:pPr>
                <a:spcBef>
                  <a:spcPts val="0"/>
                </a:spcBef>
              </a:pPr>
              <a:r>
                <a:rPr lang="zh-CN" altLang="en-US" b="0" dirty="0">
                  <a:solidFill>
                    <a:schemeClr val="bg1"/>
                  </a:solidFill>
                </a:rPr>
                <a:t>打印不同级别的日志</a:t>
              </a:r>
            </a:p>
          </p:txBody>
        </p:sp>
        <p:sp>
          <p:nvSpPr>
            <p:cNvPr id="9" name="ïs1ïḍè">
              <a:extLst>
                <a:ext uri="{FF2B5EF4-FFF2-40B4-BE49-F238E27FC236}">
                  <a16:creationId xmlns="" xmlns:a16="http://schemas.microsoft.com/office/drawing/2014/main" id="{FBE67862-C20D-4256-B93D-B3F50B2FA29C}"/>
                </a:ext>
              </a:extLst>
            </p:cNvPr>
            <p:cNvSpPr txBox="1"/>
            <p:nvPr/>
          </p:nvSpPr>
          <p:spPr bwMode="auto">
            <a:xfrm>
              <a:off x="9494584" y="3061101"/>
              <a:ext cx="2025902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 fontScale="92500" lnSpcReduction="20000"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spcBef>
                  <a:spcPct val="0"/>
                </a:spcBef>
                <a:buFontTx/>
                <a:buNone/>
                <a:defRPr b="1">
                  <a:solidFill>
                    <a:schemeClr val="accent2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Text here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1" name="îṣļîḑè">
              <a:extLst>
                <a:ext uri="{FF2B5EF4-FFF2-40B4-BE49-F238E27FC236}">
                  <a16:creationId xmlns="" xmlns:a16="http://schemas.microsoft.com/office/drawing/2014/main" id="{48D9846A-64B8-4124-8136-9CCD6596C3A7}"/>
                </a:ext>
              </a:extLst>
            </p:cNvPr>
            <p:cNvSpPr txBox="1"/>
            <p:nvPr/>
          </p:nvSpPr>
          <p:spPr>
            <a:xfrm>
              <a:off x="6699671" y="1778636"/>
              <a:ext cx="4505723" cy="2140604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r>
                <a:rPr lang="en-US" altLang="zh-CN" sz="1400" dirty="0"/>
                <a:t># -*- coding:utf-8 -*- </a:t>
              </a:r>
            </a:p>
            <a:p>
              <a:r>
                <a:rPr lang="en-US" altLang="zh-CN" sz="1400" dirty="0"/>
                <a:t>import logging </a:t>
              </a:r>
            </a:p>
            <a:p>
              <a:r>
                <a:rPr lang="en-US" altLang="zh-CN" sz="1400" dirty="0" err="1"/>
                <a:t>logging.debug</a:t>
              </a:r>
              <a:r>
                <a:rPr lang="en-US" altLang="zh-CN" sz="1400" dirty="0"/>
                <a:t>('debug message’) </a:t>
              </a:r>
            </a:p>
            <a:p>
              <a:r>
                <a:rPr lang="en-US" altLang="zh-CN" sz="1400" dirty="0"/>
                <a:t>logging.info('info message’) </a:t>
              </a:r>
            </a:p>
            <a:p>
              <a:r>
                <a:rPr lang="en-US" altLang="zh-CN" sz="1400" dirty="0" err="1"/>
                <a:t>logging.warn</a:t>
              </a:r>
              <a:r>
                <a:rPr lang="en-US" altLang="zh-CN" sz="1400" dirty="0"/>
                <a:t>('warn message’) </a:t>
              </a:r>
            </a:p>
            <a:p>
              <a:r>
                <a:rPr lang="en-US" altLang="zh-CN" sz="1400" dirty="0" err="1"/>
                <a:t>logging.error</a:t>
              </a:r>
              <a:r>
                <a:rPr lang="en-US" altLang="zh-CN" sz="1400" dirty="0"/>
                <a:t>('error message’) </a:t>
              </a:r>
            </a:p>
            <a:p>
              <a:r>
                <a:rPr lang="en-US" altLang="zh-CN" sz="1400" dirty="0" err="1"/>
                <a:t>logging.critical</a:t>
              </a:r>
              <a:r>
                <a:rPr lang="en-US" altLang="zh-CN" sz="1400" dirty="0"/>
                <a:t>('critical message')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09008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/>
          <p:nvPr/>
        </p:nvSpPr>
        <p:spPr>
          <a:xfrm>
            <a:off x="2032827" y="511889"/>
            <a:ext cx="4324257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提取用例描述和测试结果</a:t>
            </a:r>
            <a:endParaRPr lang="zh-CN" altLang="en-US" sz="3200" b="0" dirty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1809" name="Shape 1809"/>
          <p:cNvSpPr/>
          <p:nvPr/>
        </p:nvSpPr>
        <p:spPr>
          <a:xfrm>
            <a:off x="1191296" y="2468431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提取测试用例执行结果</a:t>
            </a:r>
            <a:endParaRPr dirty="0"/>
          </a:p>
        </p:txBody>
      </p:sp>
      <p:sp>
        <p:nvSpPr>
          <p:cNvPr id="1810" name="Shape 1810"/>
          <p:cNvSpPr/>
          <p:nvPr/>
        </p:nvSpPr>
        <p:spPr>
          <a:xfrm>
            <a:off x="1187623" y="1716412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/>
              <a:t>提取测试用例描述</a:t>
            </a:r>
            <a:endParaRPr dirty="0"/>
          </a:p>
        </p:txBody>
      </p:sp>
      <p:sp>
        <p:nvSpPr>
          <p:cNvPr id="1811" name="Shape 1811"/>
          <p:cNvSpPr/>
          <p:nvPr/>
        </p:nvSpPr>
        <p:spPr>
          <a:xfrm>
            <a:off x="1208311" y="3221883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/>
              <a:t>讲提取的内容添加到日志中打印</a:t>
            </a:r>
            <a:endParaRPr dirty="0"/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666552AE-C099-45DF-8B55-558E19AAB5CE}"/>
              </a:ext>
            </a:extLst>
          </p:cNvPr>
          <p:cNvGrpSpPr/>
          <p:nvPr/>
        </p:nvGrpSpPr>
        <p:grpSpPr>
          <a:xfrm>
            <a:off x="6035505" y="1349405"/>
            <a:ext cx="2254824" cy="2238051"/>
            <a:chOff x="502444" y="1030378"/>
            <a:chExt cx="3604152" cy="3577342"/>
          </a:xfrm>
        </p:grpSpPr>
        <p:sp>
          <p:nvSpPr>
            <p:cNvPr id="24" name="ïṣľîďé">
              <a:extLst>
                <a:ext uri="{FF2B5EF4-FFF2-40B4-BE49-F238E27FC236}">
                  <a16:creationId xmlns="" xmlns:a16="http://schemas.microsoft.com/office/drawing/2014/main" id="{5045795F-1A33-4B35-9035-E9F62B96F050}"/>
                </a:ext>
              </a:extLst>
            </p:cNvPr>
            <p:cNvSpPr/>
            <p:nvPr/>
          </p:nvSpPr>
          <p:spPr bwMode="auto">
            <a:xfrm>
              <a:off x="619752" y="1089591"/>
              <a:ext cx="3369536" cy="2110431"/>
            </a:xfrm>
            <a:custGeom>
              <a:avLst/>
              <a:gdLst>
                <a:gd name="T0" fmla="*/ 3016 w 3016"/>
                <a:gd name="T1" fmla="*/ 629 h 1889"/>
                <a:gd name="T2" fmla="*/ 288 w 3016"/>
                <a:gd name="T3" fmla="*/ 1889 h 1889"/>
                <a:gd name="T4" fmla="*/ 0 w 3016"/>
                <a:gd name="T5" fmla="*/ 1259 h 1889"/>
                <a:gd name="T6" fmla="*/ 2754 w 3016"/>
                <a:gd name="T7" fmla="*/ 0 h 1889"/>
                <a:gd name="T8" fmla="*/ 3016 w 3016"/>
                <a:gd name="T9" fmla="*/ 629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6" h="1889">
                  <a:moveTo>
                    <a:pt x="3016" y="629"/>
                  </a:moveTo>
                  <a:lnTo>
                    <a:pt x="288" y="1889"/>
                  </a:lnTo>
                  <a:lnTo>
                    <a:pt x="0" y="1259"/>
                  </a:lnTo>
                  <a:lnTo>
                    <a:pt x="2754" y="0"/>
                  </a:lnTo>
                  <a:lnTo>
                    <a:pt x="3016" y="62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ṧlïḓe">
              <a:extLst>
                <a:ext uri="{FF2B5EF4-FFF2-40B4-BE49-F238E27FC236}">
                  <a16:creationId xmlns="" xmlns:a16="http://schemas.microsoft.com/office/drawing/2014/main" id="{C0774320-EE24-4A5C-98C6-531CF79A4EB5}"/>
                </a:ext>
              </a:extLst>
            </p:cNvPr>
            <p:cNvSpPr/>
            <p:nvPr/>
          </p:nvSpPr>
          <p:spPr bwMode="auto">
            <a:xfrm>
              <a:off x="1116915" y="1763276"/>
              <a:ext cx="351925" cy="293829"/>
            </a:xfrm>
            <a:custGeom>
              <a:avLst/>
              <a:gdLst>
                <a:gd name="T0" fmla="*/ 315 w 315"/>
                <a:gd name="T1" fmla="*/ 184 h 263"/>
                <a:gd name="T2" fmla="*/ 105 w 315"/>
                <a:gd name="T3" fmla="*/ 263 h 263"/>
                <a:gd name="T4" fmla="*/ 0 w 315"/>
                <a:gd name="T5" fmla="*/ 79 h 263"/>
                <a:gd name="T6" fmla="*/ 210 w 315"/>
                <a:gd name="T7" fmla="*/ 0 h 263"/>
                <a:gd name="T8" fmla="*/ 315 w 315"/>
                <a:gd name="T9" fmla="*/ 18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263">
                  <a:moveTo>
                    <a:pt x="315" y="184"/>
                  </a:moveTo>
                  <a:lnTo>
                    <a:pt x="105" y="263"/>
                  </a:lnTo>
                  <a:lnTo>
                    <a:pt x="0" y="79"/>
                  </a:lnTo>
                  <a:lnTo>
                    <a:pt x="210" y="0"/>
                  </a:lnTo>
                  <a:lnTo>
                    <a:pt x="315" y="18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ŝlîḍè">
              <a:extLst>
                <a:ext uri="{FF2B5EF4-FFF2-40B4-BE49-F238E27FC236}">
                  <a16:creationId xmlns="" xmlns:a16="http://schemas.microsoft.com/office/drawing/2014/main" id="{7B819490-F56F-41DF-A496-EF431E6AF02F}"/>
                </a:ext>
              </a:extLst>
            </p:cNvPr>
            <p:cNvSpPr/>
            <p:nvPr/>
          </p:nvSpPr>
          <p:spPr bwMode="auto">
            <a:xfrm>
              <a:off x="589587" y="2057104"/>
              <a:ext cx="205568" cy="263664"/>
            </a:xfrm>
            <a:custGeom>
              <a:avLst/>
              <a:gdLst>
                <a:gd name="T0" fmla="*/ 184 w 184"/>
                <a:gd name="T1" fmla="*/ 157 h 236"/>
                <a:gd name="T2" fmla="*/ 79 w 184"/>
                <a:gd name="T3" fmla="*/ 236 h 236"/>
                <a:gd name="T4" fmla="*/ 0 w 184"/>
                <a:gd name="T5" fmla="*/ 52 h 236"/>
                <a:gd name="T6" fmla="*/ 105 w 184"/>
                <a:gd name="T7" fmla="*/ 0 h 236"/>
                <a:gd name="T8" fmla="*/ 184 w 184"/>
                <a:gd name="T9" fmla="*/ 15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236">
                  <a:moveTo>
                    <a:pt x="184" y="157"/>
                  </a:moveTo>
                  <a:lnTo>
                    <a:pt x="79" y="236"/>
                  </a:lnTo>
                  <a:lnTo>
                    <a:pt x="0" y="52"/>
                  </a:lnTo>
                  <a:lnTo>
                    <a:pt x="105" y="0"/>
                  </a:lnTo>
                  <a:lnTo>
                    <a:pt x="184" y="15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ṡḻïḑe">
              <a:extLst>
                <a:ext uri="{FF2B5EF4-FFF2-40B4-BE49-F238E27FC236}">
                  <a16:creationId xmlns="" xmlns:a16="http://schemas.microsoft.com/office/drawing/2014/main" id="{141F0218-0A4A-4BB0-8596-1634CB691A71}"/>
                </a:ext>
              </a:extLst>
            </p:cNvPr>
            <p:cNvSpPr/>
            <p:nvPr/>
          </p:nvSpPr>
          <p:spPr bwMode="auto">
            <a:xfrm>
              <a:off x="883416" y="1939797"/>
              <a:ext cx="527328" cy="1084822"/>
            </a:xfrm>
            <a:custGeom>
              <a:avLst/>
              <a:gdLst>
                <a:gd name="T0" fmla="*/ 472 w 472"/>
                <a:gd name="T1" fmla="*/ 944 h 971"/>
                <a:gd name="T2" fmla="*/ 419 w 472"/>
                <a:gd name="T3" fmla="*/ 971 h 971"/>
                <a:gd name="T4" fmla="*/ 0 w 472"/>
                <a:gd name="T5" fmla="*/ 52 h 971"/>
                <a:gd name="T6" fmla="*/ 52 w 472"/>
                <a:gd name="T7" fmla="*/ 0 h 971"/>
                <a:gd name="T8" fmla="*/ 472 w 472"/>
                <a:gd name="T9" fmla="*/ 944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971">
                  <a:moveTo>
                    <a:pt x="472" y="944"/>
                  </a:moveTo>
                  <a:lnTo>
                    <a:pt x="419" y="971"/>
                  </a:lnTo>
                  <a:lnTo>
                    <a:pt x="0" y="52"/>
                  </a:lnTo>
                  <a:lnTo>
                    <a:pt x="52" y="0"/>
                  </a:lnTo>
                  <a:lnTo>
                    <a:pt x="472" y="9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ŝḻíḑê">
              <a:extLst>
                <a:ext uri="{FF2B5EF4-FFF2-40B4-BE49-F238E27FC236}">
                  <a16:creationId xmlns="" xmlns:a16="http://schemas.microsoft.com/office/drawing/2014/main" id="{CCF1041A-5841-4660-B864-09BB4E78743A}"/>
                </a:ext>
              </a:extLst>
            </p:cNvPr>
            <p:cNvSpPr/>
            <p:nvPr/>
          </p:nvSpPr>
          <p:spPr bwMode="auto">
            <a:xfrm>
              <a:off x="502444" y="2467125"/>
              <a:ext cx="498280" cy="790992"/>
            </a:xfrm>
            <a:custGeom>
              <a:avLst/>
              <a:gdLst>
                <a:gd name="T0" fmla="*/ 446 w 446"/>
                <a:gd name="T1" fmla="*/ 656 h 708"/>
                <a:gd name="T2" fmla="*/ 314 w 446"/>
                <a:gd name="T3" fmla="*/ 708 h 708"/>
                <a:gd name="T4" fmla="*/ 0 w 446"/>
                <a:gd name="T5" fmla="*/ 52 h 708"/>
                <a:gd name="T6" fmla="*/ 157 w 446"/>
                <a:gd name="T7" fmla="*/ 0 h 708"/>
                <a:gd name="T8" fmla="*/ 446 w 446"/>
                <a:gd name="T9" fmla="*/ 656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708">
                  <a:moveTo>
                    <a:pt x="446" y="656"/>
                  </a:moveTo>
                  <a:lnTo>
                    <a:pt x="314" y="708"/>
                  </a:lnTo>
                  <a:lnTo>
                    <a:pt x="0" y="52"/>
                  </a:lnTo>
                  <a:lnTo>
                    <a:pt x="157" y="0"/>
                  </a:lnTo>
                  <a:lnTo>
                    <a:pt x="446" y="6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sliḍé">
              <a:extLst>
                <a:ext uri="{FF2B5EF4-FFF2-40B4-BE49-F238E27FC236}">
                  <a16:creationId xmlns="" xmlns:a16="http://schemas.microsoft.com/office/drawing/2014/main" id="{EC37BD9F-7DD2-4922-B128-053F01CABA7E}"/>
                </a:ext>
              </a:extLst>
            </p:cNvPr>
            <p:cNvSpPr/>
            <p:nvPr/>
          </p:nvSpPr>
          <p:spPr bwMode="auto">
            <a:xfrm>
              <a:off x="1615195" y="1968844"/>
              <a:ext cx="469232" cy="790992"/>
            </a:xfrm>
            <a:custGeom>
              <a:avLst/>
              <a:gdLst>
                <a:gd name="T0" fmla="*/ 420 w 420"/>
                <a:gd name="T1" fmla="*/ 656 h 708"/>
                <a:gd name="T2" fmla="*/ 289 w 420"/>
                <a:gd name="T3" fmla="*/ 708 h 708"/>
                <a:gd name="T4" fmla="*/ 0 w 420"/>
                <a:gd name="T5" fmla="*/ 52 h 708"/>
                <a:gd name="T6" fmla="*/ 132 w 420"/>
                <a:gd name="T7" fmla="*/ 0 h 708"/>
                <a:gd name="T8" fmla="*/ 420 w 420"/>
                <a:gd name="T9" fmla="*/ 656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708">
                  <a:moveTo>
                    <a:pt x="420" y="656"/>
                  </a:moveTo>
                  <a:lnTo>
                    <a:pt x="289" y="708"/>
                  </a:lnTo>
                  <a:lnTo>
                    <a:pt x="0" y="52"/>
                  </a:lnTo>
                  <a:lnTo>
                    <a:pt x="132" y="0"/>
                  </a:lnTo>
                  <a:lnTo>
                    <a:pt x="420" y="656"/>
                  </a:ln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ś1idè">
              <a:extLst>
                <a:ext uri="{FF2B5EF4-FFF2-40B4-BE49-F238E27FC236}">
                  <a16:creationId xmlns="" xmlns:a16="http://schemas.microsoft.com/office/drawing/2014/main" id="{0737CA1E-9CCC-4EAF-84A4-6C1236EDA770}"/>
                </a:ext>
              </a:extLst>
            </p:cNvPr>
            <p:cNvSpPr/>
            <p:nvPr/>
          </p:nvSpPr>
          <p:spPr bwMode="auto">
            <a:xfrm>
              <a:off x="2319044" y="1645967"/>
              <a:ext cx="469232" cy="792110"/>
            </a:xfrm>
            <a:custGeom>
              <a:avLst/>
              <a:gdLst>
                <a:gd name="T0" fmla="*/ 420 w 420"/>
                <a:gd name="T1" fmla="*/ 656 h 709"/>
                <a:gd name="T2" fmla="*/ 289 w 420"/>
                <a:gd name="T3" fmla="*/ 709 h 709"/>
                <a:gd name="T4" fmla="*/ 0 w 420"/>
                <a:gd name="T5" fmla="*/ 53 h 709"/>
                <a:gd name="T6" fmla="*/ 131 w 420"/>
                <a:gd name="T7" fmla="*/ 0 h 709"/>
                <a:gd name="T8" fmla="*/ 420 w 420"/>
                <a:gd name="T9" fmla="*/ 656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709">
                  <a:moveTo>
                    <a:pt x="420" y="656"/>
                  </a:moveTo>
                  <a:lnTo>
                    <a:pt x="289" y="709"/>
                  </a:lnTo>
                  <a:lnTo>
                    <a:pt x="0" y="53"/>
                  </a:lnTo>
                  <a:lnTo>
                    <a:pt x="131" y="0"/>
                  </a:lnTo>
                  <a:lnTo>
                    <a:pt x="420" y="656"/>
                  </a:ln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1" name="ïŝ1íḋé">
              <a:extLst>
                <a:ext uri="{FF2B5EF4-FFF2-40B4-BE49-F238E27FC236}">
                  <a16:creationId xmlns="" xmlns:a16="http://schemas.microsoft.com/office/drawing/2014/main" id="{F89B6240-9F2B-40E4-8D1D-1160442134A7}"/>
                </a:ext>
              </a:extLst>
            </p:cNvPr>
            <p:cNvSpPr/>
            <p:nvPr/>
          </p:nvSpPr>
          <p:spPr bwMode="auto">
            <a:xfrm>
              <a:off x="3608316" y="1030378"/>
              <a:ext cx="498280" cy="821158"/>
            </a:xfrm>
            <a:custGeom>
              <a:avLst/>
              <a:gdLst>
                <a:gd name="T0" fmla="*/ 446 w 446"/>
                <a:gd name="T1" fmla="*/ 656 h 735"/>
                <a:gd name="T2" fmla="*/ 315 w 446"/>
                <a:gd name="T3" fmla="*/ 735 h 735"/>
                <a:gd name="T4" fmla="*/ 0 w 446"/>
                <a:gd name="T5" fmla="*/ 79 h 735"/>
                <a:gd name="T6" fmla="*/ 158 w 446"/>
                <a:gd name="T7" fmla="*/ 0 h 735"/>
                <a:gd name="T8" fmla="*/ 446 w 446"/>
                <a:gd name="T9" fmla="*/ 656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735">
                  <a:moveTo>
                    <a:pt x="446" y="656"/>
                  </a:moveTo>
                  <a:lnTo>
                    <a:pt x="315" y="735"/>
                  </a:lnTo>
                  <a:lnTo>
                    <a:pt x="0" y="79"/>
                  </a:lnTo>
                  <a:lnTo>
                    <a:pt x="158" y="0"/>
                  </a:lnTo>
                  <a:lnTo>
                    <a:pt x="446" y="656"/>
                  </a:ln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ṧ1íḑê">
              <a:extLst>
                <a:ext uri="{FF2B5EF4-FFF2-40B4-BE49-F238E27FC236}">
                  <a16:creationId xmlns="" xmlns:a16="http://schemas.microsoft.com/office/drawing/2014/main" id="{881167B9-5F3A-4557-90E1-B6139A704D51}"/>
                </a:ext>
              </a:extLst>
            </p:cNvPr>
            <p:cNvSpPr/>
            <p:nvPr/>
          </p:nvSpPr>
          <p:spPr bwMode="auto">
            <a:xfrm>
              <a:off x="1615195" y="2672693"/>
              <a:ext cx="1554053" cy="1935027"/>
            </a:xfrm>
            <a:custGeom>
              <a:avLst/>
              <a:gdLst>
                <a:gd name="T0" fmla="*/ 53 w 53"/>
                <a:gd name="T1" fmla="*/ 66 h 66"/>
                <a:gd name="T2" fmla="*/ 29 w 53"/>
                <a:gd name="T3" fmla="*/ 0 h 66"/>
                <a:gd name="T4" fmla="*/ 24 w 53"/>
                <a:gd name="T5" fmla="*/ 0 h 66"/>
                <a:gd name="T6" fmla="*/ 0 w 53"/>
                <a:gd name="T7" fmla="*/ 66 h 66"/>
                <a:gd name="T8" fmla="*/ 4 w 53"/>
                <a:gd name="T9" fmla="*/ 66 h 66"/>
                <a:gd name="T10" fmla="*/ 25 w 53"/>
                <a:gd name="T11" fmla="*/ 9 h 66"/>
                <a:gd name="T12" fmla="*/ 25 w 53"/>
                <a:gd name="T13" fmla="*/ 66 h 66"/>
                <a:gd name="T14" fmla="*/ 29 w 53"/>
                <a:gd name="T15" fmla="*/ 66 h 66"/>
                <a:gd name="T16" fmla="*/ 29 w 53"/>
                <a:gd name="T17" fmla="*/ 9 h 66"/>
                <a:gd name="T18" fmla="*/ 49 w 53"/>
                <a:gd name="T19" fmla="*/ 66 h 66"/>
                <a:gd name="T20" fmla="*/ 53 w 53"/>
                <a:gd name="T2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66">
                  <a:moveTo>
                    <a:pt x="53" y="66"/>
                  </a:moveTo>
                  <a:cubicBezTo>
                    <a:pt x="48" y="53"/>
                    <a:pt x="29" y="0"/>
                    <a:pt x="2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5" y="53"/>
                    <a:pt x="0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8" y="54"/>
                    <a:pt x="20" y="22"/>
                    <a:pt x="25" y="9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3" y="22"/>
                    <a:pt x="45" y="54"/>
                    <a:pt x="49" y="66"/>
                  </a:cubicBezTo>
                  <a:lnTo>
                    <a:pt x="53" y="6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733916266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9" grpId="0" animBg="1" advAuto="0"/>
      <p:bldP spid="1810" grpId="0" animBg="1" advAuto="0"/>
      <p:bldP spid="1811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Shape 1243"/>
          <p:cNvSpPr/>
          <p:nvPr/>
        </p:nvSpPr>
        <p:spPr>
          <a:xfrm>
            <a:off x="2481864" y="477576"/>
            <a:ext cx="92394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grpSp>
        <p:nvGrpSpPr>
          <p:cNvPr id="1256" name="Group 1256"/>
          <p:cNvGrpSpPr/>
          <p:nvPr/>
        </p:nvGrpSpPr>
        <p:grpSpPr>
          <a:xfrm>
            <a:off x="5138623" y="1613718"/>
            <a:ext cx="3108940" cy="3110382"/>
            <a:chOff x="0" y="-1"/>
            <a:chExt cx="3108939" cy="3110380"/>
          </a:xfrm>
        </p:grpSpPr>
        <p:sp>
          <p:nvSpPr>
            <p:cNvPr id="1245" name="Shape 1245"/>
            <p:cNvSpPr/>
            <p:nvPr/>
          </p:nvSpPr>
          <p:spPr>
            <a:xfrm>
              <a:off x="-1" y="-2"/>
              <a:ext cx="3108941" cy="3110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44" y="21600"/>
                    <a:pt x="0" y="16756"/>
                    <a:pt x="0" y="10800"/>
                  </a:cubicBezTo>
                  <a:cubicBezTo>
                    <a:pt x="0" y="4844"/>
                    <a:pt x="4844" y="0"/>
                    <a:pt x="10800" y="0"/>
                  </a:cubicBezTo>
                  <a:cubicBezTo>
                    <a:pt x="16756" y="0"/>
                    <a:pt x="21600" y="4844"/>
                    <a:pt x="21600" y="10800"/>
                  </a:cubicBezTo>
                  <a:cubicBezTo>
                    <a:pt x="21600" y="16756"/>
                    <a:pt x="16756" y="21600"/>
                    <a:pt x="10800" y="21600"/>
                  </a:cubicBezTo>
                  <a:close/>
                  <a:moveTo>
                    <a:pt x="10800" y="57"/>
                  </a:moveTo>
                  <a:cubicBezTo>
                    <a:pt x="4877" y="57"/>
                    <a:pt x="57" y="4877"/>
                    <a:pt x="57" y="10800"/>
                  </a:cubicBezTo>
                  <a:cubicBezTo>
                    <a:pt x="57" y="16723"/>
                    <a:pt x="4877" y="21543"/>
                    <a:pt x="10800" y="21543"/>
                  </a:cubicBezTo>
                  <a:cubicBezTo>
                    <a:pt x="16723" y="21543"/>
                    <a:pt x="21543" y="16723"/>
                    <a:pt x="21543" y="10800"/>
                  </a:cubicBezTo>
                  <a:cubicBezTo>
                    <a:pt x="21543" y="4877"/>
                    <a:pt x="16723" y="57"/>
                    <a:pt x="10800" y="57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82107" y="282827"/>
              <a:ext cx="2544725" cy="2545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51" y="21600"/>
                    <a:pt x="0" y="16749"/>
                    <a:pt x="0" y="10800"/>
                  </a:cubicBezTo>
                  <a:cubicBezTo>
                    <a:pt x="0" y="4851"/>
                    <a:pt x="4851" y="0"/>
                    <a:pt x="10800" y="0"/>
                  </a:cubicBezTo>
                  <a:cubicBezTo>
                    <a:pt x="16749" y="0"/>
                    <a:pt x="21600" y="4851"/>
                    <a:pt x="21600" y="10800"/>
                  </a:cubicBezTo>
                  <a:cubicBezTo>
                    <a:pt x="21600" y="16749"/>
                    <a:pt x="16749" y="21600"/>
                    <a:pt x="10800" y="21600"/>
                  </a:cubicBezTo>
                  <a:close/>
                  <a:moveTo>
                    <a:pt x="10800" y="80"/>
                  </a:moveTo>
                  <a:cubicBezTo>
                    <a:pt x="4891" y="80"/>
                    <a:pt x="80" y="4891"/>
                    <a:pt x="80" y="10800"/>
                  </a:cubicBezTo>
                  <a:cubicBezTo>
                    <a:pt x="80" y="16709"/>
                    <a:pt x="4891" y="21520"/>
                    <a:pt x="10800" y="21520"/>
                  </a:cubicBezTo>
                  <a:cubicBezTo>
                    <a:pt x="16709" y="21520"/>
                    <a:pt x="21520" y="16709"/>
                    <a:pt x="21520" y="10800"/>
                  </a:cubicBezTo>
                  <a:cubicBezTo>
                    <a:pt x="21520" y="4891"/>
                    <a:pt x="16709" y="80"/>
                    <a:pt x="10800" y="80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762121" y="762840"/>
              <a:ext cx="1584698" cy="1585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9" y="21600"/>
                    <a:pt x="0" y="16761"/>
                    <a:pt x="0" y="10800"/>
                  </a:cubicBezTo>
                  <a:cubicBezTo>
                    <a:pt x="0" y="4839"/>
                    <a:pt x="4839" y="0"/>
                    <a:pt x="10800" y="0"/>
                  </a:cubicBezTo>
                  <a:cubicBezTo>
                    <a:pt x="16761" y="0"/>
                    <a:pt x="21600" y="4839"/>
                    <a:pt x="21600" y="10800"/>
                  </a:cubicBezTo>
                  <a:cubicBezTo>
                    <a:pt x="21600" y="16761"/>
                    <a:pt x="16761" y="21600"/>
                    <a:pt x="10800" y="21600"/>
                  </a:cubicBezTo>
                  <a:close/>
                  <a:moveTo>
                    <a:pt x="10800" y="112"/>
                  </a:moveTo>
                  <a:cubicBezTo>
                    <a:pt x="4903" y="112"/>
                    <a:pt x="112" y="4903"/>
                    <a:pt x="112" y="10800"/>
                  </a:cubicBezTo>
                  <a:cubicBezTo>
                    <a:pt x="112" y="16697"/>
                    <a:pt x="4903" y="21488"/>
                    <a:pt x="10800" y="21488"/>
                  </a:cubicBezTo>
                  <a:cubicBezTo>
                    <a:pt x="16697" y="21488"/>
                    <a:pt x="21488" y="16697"/>
                    <a:pt x="21488" y="10800"/>
                  </a:cubicBezTo>
                  <a:cubicBezTo>
                    <a:pt x="21488" y="4903"/>
                    <a:pt x="16697" y="112"/>
                    <a:pt x="10800" y="11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2108613" y="89962"/>
              <a:ext cx="70310" cy="70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011" extrusionOk="0">
                  <a:moveTo>
                    <a:pt x="13249" y="861"/>
                  </a:moveTo>
                  <a:cubicBezTo>
                    <a:pt x="8484" y="-1363"/>
                    <a:pt x="2766" y="861"/>
                    <a:pt x="861" y="5943"/>
                  </a:cubicBezTo>
                  <a:cubicBezTo>
                    <a:pt x="-1363" y="10708"/>
                    <a:pt x="861" y="16425"/>
                    <a:pt x="5943" y="18331"/>
                  </a:cubicBezTo>
                  <a:cubicBezTo>
                    <a:pt x="10708" y="20237"/>
                    <a:pt x="16425" y="18013"/>
                    <a:pt x="18331" y="13249"/>
                  </a:cubicBezTo>
                  <a:cubicBezTo>
                    <a:pt x="20237" y="8484"/>
                    <a:pt x="18013" y="2766"/>
                    <a:pt x="13249" y="86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911305" y="2952307"/>
              <a:ext cx="70310" cy="7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149" extrusionOk="0">
                  <a:moveTo>
                    <a:pt x="13069" y="681"/>
                  </a:moveTo>
                  <a:cubicBezTo>
                    <a:pt x="8304" y="-1225"/>
                    <a:pt x="2587" y="999"/>
                    <a:pt x="681" y="5763"/>
                  </a:cubicBezTo>
                  <a:cubicBezTo>
                    <a:pt x="-1225" y="10846"/>
                    <a:pt x="999" y="16246"/>
                    <a:pt x="5763" y="18469"/>
                  </a:cubicBezTo>
                  <a:cubicBezTo>
                    <a:pt x="10528" y="20375"/>
                    <a:pt x="16246" y="18151"/>
                    <a:pt x="18151" y="13387"/>
                  </a:cubicBezTo>
                  <a:cubicBezTo>
                    <a:pt x="20375" y="8304"/>
                    <a:pt x="18151" y="2904"/>
                    <a:pt x="13069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2940751" y="2120315"/>
              <a:ext cx="70805" cy="70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8822" extrusionOk="0">
                  <a:moveTo>
                    <a:pt x="13069" y="802"/>
                  </a:moveTo>
                  <a:cubicBezTo>
                    <a:pt x="8304" y="-1389"/>
                    <a:pt x="2904" y="1115"/>
                    <a:pt x="681" y="5811"/>
                  </a:cubicBezTo>
                  <a:cubicBezTo>
                    <a:pt x="-1225" y="10507"/>
                    <a:pt x="999" y="16141"/>
                    <a:pt x="5763" y="18020"/>
                  </a:cubicBezTo>
                  <a:cubicBezTo>
                    <a:pt x="10846" y="20211"/>
                    <a:pt x="16246" y="17707"/>
                    <a:pt x="18469" y="13011"/>
                  </a:cubicBezTo>
                  <a:cubicBezTo>
                    <a:pt x="20375" y="8315"/>
                    <a:pt x="18151" y="2681"/>
                    <a:pt x="13069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78671" y="922100"/>
              <a:ext cx="70805" cy="7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9145" extrusionOk="0">
                  <a:moveTo>
                    <a:pt x="13382" y="681"/>
                  </a:moveTo>
                  <a:cubicBezTo>
                    <a:pt x="8299" y="-1225"/>
                    <a:pt x="2899" y="999"/>
                    <a:pt x="676" y="5763"/>
                  </a:cubicBezTo>
                  <a:cubicBezTo>
                    <a:pt x="-1230" y="10846"/>
                    <a:pt x="994" y="16246"/>
                    <a:pt x="6076" y="18469"/>
                  </a:cubicBezTo>
                  <a:cubicBezTo>
                    <a:pt x="10841" y="20375"/>
                    <a:pt x="16241" y="18151"/>
                    <a:pt x="18464" y="13069"/>
                  </a:cubicBezTo>
                  <a:cubicBezTo>
                    <a:pt x="20370" y="8304"/>
                    <a:pt x="18146" y="2904"/>
                    <a:pt x="13382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2945789" y="932894"/>
              <a:ext cx="70140" cy="70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9145" extrusionOk="0">
                  <a:moveTo>
                    <a:pt x="5763" y="681"/>
                  </a:move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8151"/>
                    <a:pt x="8304" y="20375"/>
                    <a:pt x="13069" y="18469"/>
                  </a:cubicBez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74299" y="2110193"/>
              <a:ext cx="70140" cy="70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822" extrusionOk="0">
                  <a:moveTo>
                    <a:pt x="5896" y="802"/>
                  </a:moveTo>
                  <a:cubicBezTo>
                    <a:pt x="1131" y="2681"/>
                    <a:pt x="-1410" y="8315"/>
                    <a:pt x="814" y="13011"/>
                  </a:cubicBezTo>
                  <a:cubicBezTo>
                    <a:pt x="2719" y="17707"/>
                    <a:pt x="8119" y="20211"/>
                    <a:pt x="13202" y="18020"/>
                  </a:cubicBezTo>
                  <a:cubicBezTo>
                    <a:pt x="17966" y="16141"/>
                    <a:pt x="20190" y="10507"/>
                    <a:pt x="18284" y="5811"/>
                  </a:cubicBezTo>
                  <a:cubicBezTo>
                    <a:pt x="16378" y="1115"/>
                    <a:pt x="10661" y="-1389"/>
                    <a:pt x="5896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2098035" y="2957304"/>
              <a:ext cx="70772" cy="70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5896" y="681"/>
                  </a:moveTo>
                  <a:cubicBezTo>
                    <a:pt x="1131" y="2587"/>
                    <a:pt x="-1410" y="8304"/>
                    <a:pt x="814" y="13069"/>
                  </a:cubicBezTo>
                  <a:cubicBezTo>
                    <a:pt x="2719" y="17834"/>
                    <a:pt x="8119" y="20375"/>
                    <a:pt x="13202" y="18151"/>
                  </a:cubicBezTo>
                  <a:cubicBezTo>
                    <a:pt x="17966" y="16246"/>
                    <a:pt x="20190" y="10846"/>
                    <a:pt x="18284" y="5763"/>
                  </a:cubicBezTo>
                  <a:cubicBezTo>
                    <a:pt x="16378" y="999"/>
                    <a:pt x="10661" y="-1225"/>
                    <a:pt x="5896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921381" y="85853"/>
              <a:ext cx="70140" cy="70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13069" y="18151"/>
                  </a:move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7834"/>
                    <a:pt x="8304" y="20375"/>
                    <a:pt x="13069" y="1815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260" name="Group 1260"/>
          <p:cNvGrpSpPr/>
          <p:nvPr/>
        </p:nvGrpSpPr>
        <p:grpSpPr>
          <a:xfrm>
            <a:off x="6183569" y="2619380"/>
            <a:ext cx="1019047" cy="1019765"/>
            <a:chOff x="-1" y="-1"/>
            <a:chExt cx="1019046" cy="1019764"/>
          </a:xfrm>
        </p:grpSpPr>
        <p:sp>
          <p:nvSpPr>
            <p:cNvPr id="1258" name="Shape 1258"/>
            <p:cNvSpPr/>
            <p:nvPr/>
          </p:nvSpPr>
          <p:spPr>
            <a:xfrm>
              <a:off x="-2" y="-2"/>
              <a:ext cx="1019048" cy="1019765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 defTabSz="914281">
                <a:defRPr sz="900">
                  <a:solidFill>
                    <a:srgbClr val="F6F6F6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228872" y="264267"/>
              <a:ext cx="561337" cy="408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 defTabSz="914281">
                <a:defRPr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r>
                <a:t>测试</a:t>
              </a:r>
            </a:p>
          </p:txBody>
        </p:sp>
      </p:grpSp>
      <p:sp>
        <p:nvSpPr>
          <p:cNvPr id="20" name="Shape 1088"/>
          <p:cNvSpPr/>
          <p:nvPr/>
        </p:nvSpPr>
        <p:spPr>
          <a:xfrm>
            <a:off x="6130144" y="477576"/>
            <a:ext cx="92394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140648" y="1917750"/>
            <a:ext cx="27879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有一定代码基础</a:t>
            </a:r>
            <a:endParaRPr lang="zh-CN" altLang="en-US" sz="2000" kern="12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40648" y="2593927"/>
            <a:ext cx="27879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有接口测试经验</a:t>
            </a:r>
            <a:endParaRPr lang="zh-CN" altLang="en-US" sz="2000" kern="12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40648" y="3263983"/>
            <a:ext cx="30444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有自动化测试经验</a:t>
            </a:r>
            <a:endParaRPr lang="zh-CN" altLang="en-US" sz="2000" kern="12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40648" y="3926887"/>
            <a:ext cx="27879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想学习测试开发</a:t>
            </a:r>
            <a:endParaRPr lang="zh-CN" altLang="en-US" sz="2000" kern="12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5" name="Shape 1089"/>
          <p:cNvSpPr/>
          <p:nvPr/>
        </p:nvSpPr>
        <p:spPr>
          <a:xfrm>
            <a:off x="981757" y="1089046"/>
            <a:ext cx="1220843" cy="430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spcBef>
                <a:spcPts val="500"/>
              </a:spcBef>
              <a:defRPr sz="2200" b="1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测试人员</a:t>
            </a:r>
            <a:endParaRPr dirty="0"/>
          </a:p>
        </p:txBody>
      </p:sp>
      <p:sp>
        <p:nvSpPr>
          <p:cNvPr id="26" name="Shape 1088"/>
          <p:cNvSpPr/>
          <p:nvPr/>
        </p:nvSpPr>
        <p:spPr>
          <a:xfrm>
            <a:off x="3759985" y="346790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适用人群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6" grpId="3" animBg="1" advAuto="0"/>
      <p:bldP spid="1260" grpId="4" animBg="1" advAuto="0"/>
      <p:bldP spid="21" grpId="0"/>
      <p:bldP spid="22" grpId="0"/>
      <p:bldP spid="23" grpId="0"/>
      <p:bldP spid="24" grpId="0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5" name="image2.jpg"/>
          <p:cNvPicPr>
            <a:picLocks noChangeAspect="1"/>
          </p:cNvPicPr>
          <p:nvPr/>
        </p:nvPicPr>
        <p:blipFill>
          <a:blip r:embed="rId2">
            <a:extLst/>
          </a:blip>
          <a:srcRect l="55689" t="43997"/>
          <a:stretch>
            <a:fillRect/>
          </a:stretch>
        </p:blipFill>
        <p:spPr>
          <a:xfrm>
            <a:off x="6484715" y="2848743"/>
            <a:ext cx="2719571" cy="2288407"/>
          </a:xfrm>
          <a:prstGeom prst="rect">
            <a:avLst/>
          </a:prstGeom>
          <a:ln w="12700">
            <a:miter lim="400000"/>
          </a:ln>
        </p:spPr>
      </p:pic>
      <p:sp>
        <p:nvSpPr>
          <p:cNvPr id="1626" name="Shape 1626"/>
          <p:cNvSpPr/>
          <p:nvPr/>
        </p:nvSpPr>
        <p:spPr>
          <a:xfrm>
            <a:off x="2205335" y="471626"/>
            <a:ext cx="5132170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生成</a:t>
            </a:r>
            <a:r>
              <a:rPr lang="en-US" altLang="zh-CN" dirty="0" err="1"/>
              <a:t>josn</a:t>
            </a:r>
            <a:r>
              <a:rPr lang="zh-CN" altLang="en-US" dirty="0"/>
              <a:t>格式的简单测试报告</a:t>
            </a:r>
            <a:endParaRPr dirty="0"/>
          </a:p>
        </p:txBody>
      </p:sp>
      <p:sp>
        <p:nvSpPr>
          <p:cNvPr id="1627" name="Shape 1627"/>
          <p:cNvSpPr/>
          <p:nvPr/>
        </p:nvSpPr>
        <p:spPr>
          <a:xfrm>
            <a:off x="1098350" y="1627263"/>
            <a:ext cx="8565282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/>
              <a:t>新增生成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格式文件的方法</a:t>
            </a:r>
            <a:endParaRPr dirty="0"/>
          </a:p>
        </p:txBody>
      </p:sp>
      <p:sp>
        <p:nvSpPr>
          <p:cNvPr id="1628" name="Shape 1628"/>
          <p:cNvSpPr/>
          <p:nvPr/>
        </p:nvSpPr>
        <p:spPr>
          <a:xfrm>
            <a:off x="1098350" y="2384395"/>
            <a:ext cx="8565282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将用例的描述和执行结果写入到</a:t>
            </a:r>
            <a:r>
              <a:rPr lang="en-US" altLang="zh-CN" dirty="0" err="1"/>
              <a:t>json</a:t>
            </a:r>
            <a:r>
              <a:rPr lang="zh-CN" altLang="en-US" dirty="0"/>
              <a:t>文件中</a:t>
            </a:r>
            <a:endParaRPr dirty="0"/>
          </a:p>
        </p:txBody>
      </p:sp>
      <p:grpSp>
        <p:nvGrpSpPr>
          <p:cNvPr id="1640" name="Group 1640"/>
          <p:cNvGrpSpPr/>
          <p:nvPr/>
        </p:nvGrpSpPr>
        <p:grpSpPr>
          <a:xfrm>
            <a:off x="4493147" y="1969059"/>
            <a:ext cx="3108941" cy="3110382"/>
            <a:chOff x="0" y="-1"/>
            <a:chExt cx="3108939" cy="3110380"/>
          </a:xfrm>
        </p:grpSpPr>
        <p:sp>
          <p:nvSpPr>
            <p:cNvPr id="1629" name="Shape 1629"/>
            <p:cNvSpPr/>
            <p:nvPr/>
          </p:nvSpPr>
          <p:spPr>
            <a:xfrm>
              <a:off x="-1" y="-2"/>
              <a:ext cx="3108941" cy="3110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44" y="21600"/>
                    <a:pt x="0" y="16756"/>
                    <a:pt x="0" y="10800"/>
                  </a:cubicBezTo>
                  <a:cubicBezTo>
                    <a:pt x="0" y="4844"/>
                    <a:pt x="4844" y="0"/>
                    <a:pt x="10800" y="0"/>
                  </a:cubicBezTo>
                  <a:cubicBezTo>
                    <a:pt x="16756" y="0"/>
                    <a:pt x="21600" y="4844"/>
                    <a:pt x="21600" y="10800"/>
                  </a:cubicBezTo>
                  <a:cubicBezTo>
                    <a:pt x="21600" y="16756"/>
                    <a:pt x="16756" y="21600"/>
                    <a:pt x="10800" y="21600"/>
                  </a:cubicBezTo>
                  <a:close/>
                  <a:moveTo>
                    <a:pt x="10800" y="57"/>
                  </a:moveTo>
                  <a:cubicBezTo>
                    <a:pt x="4877" y="57"/>
                    <a:pt x="57" y="4877"/>
                    <a:pt x="57" y="10800"/>
                  </a:cubicBezTo>
                  <a:cubicBezTo>
                    <a:pt x="57" y="16723"/>
                    <a:pt x="4877" y="21543"/>
                    <a:pt x="10800" y="21543"/>
                  </a:cubicBezTo>
                  <a:cubicBezTo>
                    <a:pt x="16723" y="21543"/>
                    <a:pt x="21543" y="16723"/>
                    <a:pt x="21543" y="10800"/>
                  </a:cubicBezTo>
                  <a:cubicBezTo>
                    <a:pt x="21543" y="4877"/>
                    <a:pt x="16723" y="57"/>
                    <a:pt x="10800" y="57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282107" y="282827"/>
              <a:ext cx="2544726" cy="2545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51" y="21600"/>
                    <a:pt x="0" y="16749"/>
                    <a:pt x="0" y="10800"/>
                  </a:cubicBezTo>
                  <a:cubicBezTo>
                    <a:pt x="0" y="4851"/>
                    <a:pt x="4851" y="0"/>
                    <a:pt x="10800" y="0"/>
                  </a:cubicBezTo>
                  <a:cubicBezTo>
                    <a:pt x="16749" y="0"/>
                    <a:pt x="21600" y="4851"/>
                    <a:pt x="21600" y="10800"/>
                  </a:cubicBezTo>
                  <a:cubicBezTo>
                    <a:pt x="21600" y="16749"/>
                    <a:pt x="16749" y="21600"/>
                    <a:pt x="10800" y="21600"/>
                  </a:cubicBezTo>
                  <a:close/>
                  <a:moveTo>
                    <a:pt x="10800" y="80"/>
                  </a:moveTo>
                  <a:cubicBezTo>
                    <a:pt x="4891" y="80"/>
                    <a:pt x="80" y="4891"/>
                    <a:pt x="80" y="10800"/>
                  </a:cubicBezTo>
                  <a:cubicBezTo>
                    <a:pt x="80" y="16709"/>
                    <a:pt x="4891" y="21520"/>
                    <a:pt x="10800" y="21520"/>
                  </a:cubicBezTo>
                  <a:cubicBezTo>
                    <a:pt x="16709" y="21520"/>
                    <a:pt x="21520" y="16709"/>
                    <a:pt x="21520" y="10800"/>
                  </a:cubicBezTo>
                  <a:cubicBezTo>
                    <a:pt x="21520" y="4891"/>
                    <a:pt x="16709" y="80"/>
                    <a:pt x="10800" y="80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762121" y="762840"/>
              <a:ext cx="1584698" cy="1585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9" y="21600"/>
                    <a:pt x="0" y="16761"/>
                    <a:pt x="0" y="10800"/>
                  </a:cubicBezTo>
                  <a:cubicBezTo>
                    <a:pt x="0" y="4839"/>
                    <a:pt x="4839" y="0"/>
                    <a:pt x="10800" y="0"/>
                  </a:cubicBezTo>
                  <a:cubicBezTo>
                    <a:pt x="16761" y="0"/>
                    <a:pt x="21600" y="4839"/>
                    <a:pt x="21600" y="10800"/>
                  </a:cubicBezTo>
                  <a:cubicBezTo>
                    <a:pt x="21600" y="16761"/>
                    <a:pt x="16761" y="21600"/>
                    <a:pt x="10800" y="21600"/>
                  </a:cubicBezTo>
                  <a:close/>
                  <a:moveTo>
                    <a:pt x="10800" y="112"/>
                  </a:moveTo>
                  <a:cubicBezTo>
                    <a:pt x="4903" y="112"/>
                    <a:pt x="112" y="4903"/>
                    <a:pt x="112" y="10800"/>
                  </a:cubicBezTo>
                  <a:cubicBezTo>
                    <a:pt x="112" y="16697"/>
                    <a:pt x="4903" y="21488"/>
                    <a:pt x="10800" y="21488"/>
                  </a:cubicBezTo>
                  <a:cubicBezTo>
                    <a:pt x="16697" y="21488"/>
                    <a:pt x="21488" y="16697"/>
                    <a:pt x="21488" y="10800"/>
                  </a:cubicBezTo>
                  <a:cubicBezTo>
                    <a:pt x="21488" y="4903"/>
                    <a:pt x="16697" y="112"/>
                    <a:pt x="10800" y="11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2108613" y="89962"/>
              <a:ext cx="70310" cy="70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011" extrusionOk="0">
                  <a:moveTo>
                    <a:pt x="13249" y="861"/>
                  </a:moveTo>
                  <a:cubicBezTo>
                    <a:pt x="8484" y="-1363"/>
                    <a:pt x="2766" y="861"/>
                    <a:pt x="861" y="5943"/>
                  </a:cubicBezTo>
                  <a:cubicBezTo>
                    <a:pt x="-1363" y="10708"/>
                    <a:pt x="861" y="16425"/>
                    <a:pt x="5943" y="18331"/>
                  </a:cubicBezTo>
                  <a:cubicBezTo>
                    <a:pt x="10708" y="20237"/>
                    <a:pt x="16425" y="18013"/>
                    <a:pt x="18331" y="13249"/>
                  </a:cubicBezTo>
                  <a:cubicBezTo>
                    <a:pt x="20237" y="8484"/>
                    <a:pt x="18013" y="2766"/>
                    <a:pt x="13249" y="86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911305" y="2952307"/>
              <a:ext cx="70310" cy="7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149" extrusionOk="0">
                  <a:moveTo>
                    <a:pt x="13069" y="681"/>
                  </a:moveTo>
                  <a:cubicBezTo>
                    <a:pt x="8304" y="-1225"/>
                    <a:pt x="2587" y="999"/>
                    <a:pt x="681" y="5763"/>
                  </a:cubicBezTo>
                  <a:cubicBezTo>
                    <a:pt x="-1225" y="10846"/>
                    <a:pt x="999" y="16246"/>
                    <a:pt x="5763" y="18469"/>
                  </a:cubicBezTo>
                  <a:cubicBezTo>
                    <a:pt x="10528" y="20375"/>
                    <a:pt x="16246" y="18151"/>
                    <a:pt x="18151" y="13387"/>
                  </a:cubicBezTo>
                  <a:cubicBezTo>
                    <a:pt x="20375" y="8304"/>
                    <a:pt x="18151" y="2904"/>
                    <a:pt x="13069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2940751" y="2120315"/>
              <a:ext cx="70805" cy="70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8822" extrusionOk="0">
                  <a:moveTo>
                    <a:pt x="13069" y="802"/>
                  </a:moveTo>
                  <a:cubicBezTo>
                    <a:pt x="8304" y="-1389"/>
                    <a:pt x="2904" y="1115"/>
                    <a:pt x="681" y="5811"/>
                  </a:cubicBezTo>
                  <a:cubicBezTo>
                    <a:pt x="-1225" y="10507"/>
                    <a:pt x="999" y="16141"/>
                    <a:pt x="5763" y="18020"/>
                  </a:cubicBezTo>
                  <a:cubicBezTo>
                    <a:pt x="10846" y="20211"/>
                    <a:pt x="16246" y="17707"/>
                    <a:pt x="18469" y="13011"/>
                  </a:cubicBezTo>
                  <a:cubicBezTo>
                    <a:pt x="20375" y="8315"/>
                    <a:pt x="18151" y="2681"/>
                    <a:pt x="13069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78671" y="922100"/>
              <a:ext cx="70805" cy="7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9145" extrusionOk="0">
                  <a:moveTo>
                    <a:pt x="13382" y="681"/>
                  </a:moveTo>
                  <a:cubicBezTo>
                    <a:pt x="8299" y="-1225"/>
                    <a:pt x="2899" y="999"/>
                    <a:pt x="676" y="5763"/>
                  </a:cubicBezTo>
                  <a:cubicBezTo>
                    <a:pt x="-1230" y="10846"/>
                    <a:pt x="994" y="16246"/>
                    <a:pt x="6076" y="18469"/>
                  </a:cubicBezTo>
                  <a:cubicBezTo>
                    <a:pt x="10841" y="20375"/>
                    <a:pt x="16241" y="18151"/>
                    <a:pt x="18464" y="13069"/>
                  </a:cubicBezTo>
                  <a:cubicBezTo>
                    <a:pt x="20370" y="8304"/>
                    <a:pt x="18146" y="2904"/>
                    <a:pt x="13382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2945788" y="932894"/>
              <a:ext cx="70141" cy="70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9145" extrusionOk="0">
                  <a:moveTo>
                    <a:pt x="5763" y="681"/>
                  </a:move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8151"/>
                    <a:pt x="8304" y="20375"/>
                    <a:pt x="13069" y="18469"/>
                  </a:cubicBez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74299" y="2110193"/>
              <a:ext cx="70140" cy="70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822" extrusionOk="0">
                  <a:moveTo>
                    <a:pt x="5896" y="802"/>
                  </a:moveTo>
                  <a:cubicBezTo>
                    <a:pt x="1131" y="2681"/>
                    <a:pt x="-1410" y="8315"/>
                    <a:pt x="814" y="13011"/>
                  </a:cubicBezTo>
                  <a:cubicBezTo>
                    <a:pt x="2719" y="17707"/>
                    <a:pt x="8119" y="20211"/>
                    <a:pt x="13202" y="18020"/>
                  </a:cubicBezTo>
                  <a:cubicBezTo>
                    <a:pt x="17966" y="16141"/>
                    <a:pt x="20190" y="10507"/>
                    <a:pt x="18284" y="5811"/>
                  </a:cubicBezTo>
                  <a:cubicBezTo>
                    <a:pt x="16378" y="1115"/>
                    <a:pt x="10661" y="-1389"/>
                    <a:pt x="5896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2098035" y="2957304"/>
              <a:ext cx="70772" cy="70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5896" y="681"/>
                  </a:moveTo>
                  <a:cubicBezTo>
                    <a:pt x="1131" y="2587"/>
                    <a:pt x="-1410" y="8304"/>
                    <a:pt x="814" y="13069"/>
                  </a:cubicBezTo>
                  <a:cubicBezTo>
                    <a:pt x="2719" y="17834"/>
                    <a:pt x="8119" y="20375"/>
                    <a:pt x="13202" y="18151"/>
                  </a:cubicBezTo>
                  <a:cubicBezTo>
                    <a:pt x="17966" y="16246"/>
                    <a:pt x="20190" y="10846"/>
                    <a:pt x="18284" y="5763"/>
                  </a:cubicBezTo>
                  <a:cubicBezTo>
                    <a:pt x="16378" y="999"/>
                    <a:pt x="10661" y="-1225"/>
                    <a:pt x="5896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921381" y="85853"/>
              <a:ext cx="70140" cy="70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13069" y="18151"/>
                  </a:move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7834"/>
                    <a:pt x="8304" y="20375"/>
                    <a:pt x="13069" y="1815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643" name="Group 1643"/>
          <p:cNvGrpSpPr/>
          <p:nvPr/>
        </p:nvGrpSpPr>
        <p:grpSpPr>
          <a:xfrm>
            <a:off x="5256258" y="2883160"/>
            <a:ext cx="1582719" cy="1282179"/>
            <a:chOff x="-150697" y="-1"/>
            <a:chExt cx="1582717" cy="1282177"/>
          </a:xfrm>
        </p:grpSpPr>
        <p:sp>
          <p:nvSpPr>
            <p:cNvPr id="1641" name="Shape 1641"/>
            <p:cNvSpPr/>
            <p:nvPr/>
          </p:nvSpPr>
          <p:spPr>
            <a:xfrm>
              <a:off x="-2" y="-2"/>
              <a:ext cx="1281276" cy="1282179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 defTabSz="914281">
                <a:defRPr sz="900">
                  <a:solidFill>
                    <a:srgbClr val="F6F6F6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-150698" y="332270"/>
              <a:ext cx="1582718" cy="5141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algn="ctr" defTabSz="914281">
                <a:defRPr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r>
                <a:rPr lang="en-US" altLang="zh-CN" sz="3200" dirty="0" err="1"/>
                <a:t>josn</a:t>
              </a:r>
              <a:endParaRPr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5757580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7" grpId="0" animBg="1" advAuto="0"/>
      <p:bldP spid="1628" grpId="0" animBg="1" advAuto="0"/>
      <p:bldP spid="1640" grpId="0" animBg="1" advAuto="0"/>
      <p:bldP spid="1643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Shape 1839"/>
          <p:cNvSpPr/>
          <p:nvPr/>
        </p:nvSpPr>
        <p:spPr>
          <a:xfrm>
            <a:off x="3012853" y="2017752"/>
            <a:ext cx="3638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第七节 生成测试报告</a:t>
            </a:r>
          </a:p>
        </p:txBody>
      </p:sp>
      <p:pic>
        <p:nvPicPr>
          <p:cNvPr id="1840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/>
          <p:nvPr/>
        </p:nvSpPr>
        <p:spPr>
          <a:xfrm>
            <a:off x="3371673" y="609735"/>
            <a:ext cx="2400653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设计测试报告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39395367-FD83-4B09-B646-137BEDD9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87" y="1335350"/>
            <a:ext cx="5378823" cy="29615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24078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/>
          <p:nvPr/>
        </p:nvSpPr>
        <p:spPr>
          <a:xfrm>
            <a:off x="3065281" y="479109"/>
            <a:ext cx="3208567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强化</a:t>
            </a:r>
            <a:r>
              <a:rPr lang="en-US" altLang="zh-CN" dirty="0" err="1"/>
              <a:t>json</a:t>
            </a:r>
            <a:r>
              <a:rPr lang="zh-CN" altLang="en-US" dirty="0"/>
              <a:t>测试报告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9" name="Shape 1809"/>
          <p:cNvSpPr/>
          <p:nvPr/>
        </p:nvSpPr>
        <p:spPr>
          <a:xfrm>
            <a:off x="1191296" y="2468431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改进代码</a:t>
            </a:r>
            <a:endParaRPr dirty="0"/>
          </a:p>
        </p:txBody>
      </p:sp>
      <p:sp>
        <p:nvSpPr>
          <p:cNvPr id="1810" name="Shape 1810"/>
          <p:cNvSpPr/>
          <p:nvPr/>
        </p:nvSpPr>
        <p:spPr>
          <a:xfrm>
            <a:off x="1187623" y="1716412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/>
              <a:t>根据设计的测试报告增加更多字段</a:t>
            </a:r>
            <a:endParaRPr dirty="0"/>
          </a:p>
        </p:txBody>
      </p:sp>
      <p:sp>
        <p:nvSpPr>
          <p:cNvPr id="1811" name="Shape 1811"/>
          <p:cNvSpPr/>
          <p:nvPr/>
        </p:nvSpPr>
        <p:spPr>
          <a:xfrm>
            <a:off x="1208311" y="3221883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生成新的</a:t>
            </a:r>
            <a:r>
              <a:rPr lang="en-US" altLang="zh-CN" dirty="0" err="1"/>
              <a:t>json</a:t>
            </a:r>
            <a:r>
              <a:rPr lang="zh-CN" altLang="en-US" dirty="0"/>
              <a:t>格式的报告</a:t>
            </a:r>
            <a:endParaRPr dirty="0"/>
          </a:p>
        </p:txBody>
      </p:sp>
      <p:grpSp>
        <p:nvGrpSpPr>
          <p:cNvPr id="16" name="î$líde">
            <a:extLst>
              <a:ext uri="{FF2B5EF4-FFF2-40B4-BE49-F238E27FC236}">
                <a16:creationId xmlns="" xmlns:a16="http://schemas.microsoft.com/office/drawing/2014/main" id="{D8CD578F-8150-4910-A323-13190542C865}"/>
              </a:ext>
            </a:extLst>
          </p:cNvPr>
          <p:cNvGrpSpPr/>
          <p:nvPr/>
        </p:nvGrpSpPr>
        <p:grpSpPr>
          <a:xfrm>
            <a:off x="6161246" y="1254979"/>
            <a:ext cx="2560724" cy="2426903"/>
            <a:chOff x="762000" y="1433513"/>
            <a:chExt cx="4708526" cy="4462463"/>
          </a:xfrm>
        </p:grpSpPr>
        <p:sp>
          <p:nvSpPr>
            <p:cNvPr id="17" name="ïṡľîďe">
              <a:extLst>
                <a:ext uri="{FF2B5EF4-FFF2-40B4-BE49-F238E27FC236}">
                  <a16:creationId xmlns="" xmlns:a16="http://schemas.microsoft.com/office/drawing/2014/main" id="{CDB01762-F73B-4A6A-BE23-C2F2BA7D8DCA}"/>
                </a:ext>
              </a:extLst>
            </p:cNvPr>
            <p:cNvSpPr/>
            <p:nvPr/>
          </p:nvSpPr>
          <p:spPr bwMode="auto">
            <a:xfrm>
              <a:off x="1304925" y="5799138"/>
              <a:ext cx="3541713" cy="96838"/>
            </a:xfrm>
            <a:custGeom>
              <a:avLst/>
              <a:gdLst>
                <a:gd name="T0" fmla="*/ 0 w 2194"/>
                <a:gd name="T1" fmla="*/ 0 h 60"/>
                <a:gd name="T2" fmla="*/ 0 w 2194"/>
                <a:gd name="T3" fmla="*/ 20 h 60"/>
                <a:gd name="T4" fmla="*/ 40 w 2194"/>
                <a:gd name="T5" fmla="*/ 60 h 60"/>
                <a:gd name="T6" fmla="*/ 2153 w 2194"/>
                <a:gd name="T7" fmla="*/ 60 h 60"/>
                <a:gd name="T8" fmla="*/ 2194 w 2194"/>
                <a:gd name="T9" fmla="*/ 20 h 60"/>
                <a:gd name="T10" fmla="*/ 2194 w 2194"/>
                <a:gd name="T11" fmla="*/ 0 h 60"/>
                <a:gd name="T12" fmla="*/ 0 w 2194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4" h="60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42"/>
                    <a:pt x="18" y="60"/>
                    <a:pt x="40" y="60"/>
                  </a:cubicBezTo>
                  <a:cubicBezTo>
                    <a:pt x="2153" y="60"/>
                    <a:pt x="2153" y="60"/>
                    <a:pt x="2153" y="60"/>
                  </a:cubicBezTo>
                  <a:cubicBezTo>
                    <a:pt x="2176" y="60"/>
                    <a:pt x="2194" y="42"/>
                    <a:pt x="2194" y="20"/>
                  </a:cubicBezTo>
                  <a:cubicBezTo>
                    <a:pt x="2194" y="0"/>
                    <a:pt x="2194" y="0"/>
                    <a:pt x="219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ṩḻïďè">
              <a:extLst>
                <a:ext uri="{FF2B5EF4-FFF2-40B4-BE49-F238E27FC236}">
                  <a16:creationId xmlns="" xmlns:a16="http://schemas.microsoft.com/office/drawing/2014/main" id="{F4F8A772-A35A-4E79-8945-5D6D582C7F04}"/>
                </a:ext>
              </a:extLst>
            </p:cNvPr>
            <p:cNvSpPr/>
            <p:nvPr/>
          </p:nvSpPr>
          <p:spPr bwMode="auto">
            <a:xfrm>
              <a:off x="1622425" y="3844926"/>
              <a:ext cx="2906713" cy="1879600"/>
            </a:xfrm>
            <a:custGeom>
              <a:avLst/>
              <a:gdLst>
                <a:gd name="T0" fmla="*/ 1802 w 1802"/>
                <a:gd name="T1" fmla="*/ 1165 h 1165"/>
                <a:gd name="T2" fmla="*/ 1802 w 1802"/>
                <a:gd name="T3" fmla="*/ 41 h 1165"/>
                <a:gd name="T4" fmla="*/ 1760 w 1802"/>
                <a:gd name="T5" fmla="*/ 0 h 1165"/>
                <a:gd name="T6" fmla="*/ 41 w 1802"/>
                <a:gd name="T7" fmla="*/ 0 h 1165"/>
                <a:gd name="T8" fmla="*/ 0 w 1802"/>
                <a:gd name="T9" fmla="*/ 41 h 1165"/>
                <a:gd name="T10" fmla="*/ 0 w 1802"/>
                <a:gd name="T11" fmla="*/ 1165 h 1165"/>
                <a:gd name="T12" fmla="*/ 1802 w 1802"/>
                <a:gd name="T13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2" h="1165">
                  <a:moveTo>
                    <a:pt x="1802" y="1165"/>
                  </a:moveTo>
                  <a:cubicBezTo>
                    <a:pt x="1802" y="41"/>
                    <a:pt x="1802" y="41"/>
                    <a:pt x="1802" y="41"/>
                  </a:cubicBezTo>
                  <a:cubicBezTo>
                    <a:pt x="1802" y="18"/>
                    <a:pt x="1783" y="0"/>
                    <a:pt x="176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1165"/>
                    <a:pt x="0" y="1165"/>
                    <a:pt x="0" y="1165"/>
                  </a:cubicBezTo>
                  <a:lnTo>
                    <a:pt x="1802" y="11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ṩ1ïḓe">
              <a:extLst>
                <a:ext uri="{FF2B5EF4-FFF2-40B4-BE49-F238E27FC236}">
                  <a16:creationId xmlns="" xmlns:a16="http://schemas.microsoft.com/office/drawing/2014/main" id="{B0EDECB5-1C56-4785-BD9C-5B7A8A7E7DEC}"/>
                </a:ext>
              </a:extLst>
            </p:cNvPr>
            <p:cNvSpPr/>
            <p:nvPr/>
          </p:nvSpPr>
          <p:spPr bwMode="auto">
            <a:xfrm>
              <a:off x="1252538" y="5722938"/>
              <a:ext cx="3644900" cy="120650"/>
            </a:xfrm>
            <a:custGeom>
              <a:avLst/>
              <a:gdLst>
                <a:gd name="T0" fmla="*/ 0 w 2259"/>
                <a:gd name="T1" fmla="*/ 0 h 75"/>
                <a:gd name="T2" fmla="*/ 0 w 2259"/>
                <a:gd name="T3" fmla="*/ 24 h 75"/>
                <a:gd name="T4" fmla="*/ 42 w 2259"/>
                <a:gd name="T5" fmla="*/ 75 h 75"/>
                <a:gd name="T6" fmla="*/ 2218 w 2259"/>
                <a:gd name="T7" fmla="*/ 75 h 75"/>
                <a:gd name="T8" fmla="*/ 2259 w 2259"/>
                <a:gd name="T9" fmla="*/ 24 h 75"/>
                <a:gd name="T10" fmla="*/ 2259 w 2259"/>
                <a:gd name="T11" fmla="*/ 0 h 75"/>
                <a:gd name="T12" fmla="*/ 0 w 2259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9" h="75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2"/>
                    <a:pt x="19" y="75"/>
                    <a:pt x="42" y="75"/>
                  </a:cubicBezTo>
                  <a:cubicBezTo>
                    <a:pt x="2218" y="75"/>
                    <a:pt x="2218" y="75"/>
                    <a:pt x="2218" y="75"/>
                  </a:cubicBezTo>
                  <a:cubicBezTo>
                    <a:pt x="2241" y="75"/>
                    <a:pt x="2259" y="52"/>
                    <a:pt x="2259" y="24"/>
                  </a:cubicBezTo>
                  <a:cubicBezTo>
                    <a:pt x="2259" y="0"/>
                    <a:pt x="2259" y="0"/>
                    <a:pt x="225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ṧľidé">
              <a:extLst>
                <a:ext uri="{FF2B5EF4-FFF2-40B4-BE49-F238E27FC236}">
                  <a16:creationId xmlns="" xmlns:a16="http://schemas.microsoft.com/office/drawing/2014/main" id="{0A293E6C-6B36-4251-BEF2-7F03FF17FD1B}"/>
                </a:ext>
              </a:extLst>
            </p:cNvPr>
            <p:cNvSpPr/>
            <p:nvPr/>
          </p:nvSpPr>
          <p:spPr bwMode="auto">
            <a:xfrm>
              <a:off x="2776538" y="5722938"/>
              <a:ext cx="598488" cy="52388"/>
            </a:xfrm>
            <a:custGeom>
              <a:avLst/>
              <a:gdLst>
                <a:gd name="T0" fmla="*/ 0 w 370"/>
                <a:gd name="T1" fmla="*/ 0 h 32"/>
                <a:gd name="T2" fmla="*/ 36 w 370"/>
                <a:gd name="T3" fmla="*/ 32 h 32"/>
                <a:gd name="T4" fmla="*/ 334 w 370"/>
                <a:gd name="T5" fmla="*/ 32 h 32"/>
                <a:gd name="T6" fmla="*/ 370 w 370"/>
                <a:gd name="T7" fmla="*/ 0 h 32"/>
                <a:gd name="T8" fmla="*/ 0 w 37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">
                  <a:moveTo>
                    <a:pt x="0" y="0"/>
                  </a:moveTo>
                  <a:cubicBezTo>
                    <a:pt x="2" y="18"/>
                    <a:pt x="17" y="32"/>
                    <a:pt x="36" y="32"/>
                  </a:cubicBezTo>
                  <a:cubicBezTo>
                    <a:pt x="334" y="32"/>
                    <a:pt x="334" y="32"/>
                    <a:pt x="334" y="32"/>
                  </a:cubicBezTo>
                  <a:cubicBezTo>
                    <a:pt x="353" y="32"/>
                    <a:pt x="368" y="18"/>
                    <a:pt x="3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ṧľiďè">
              <a:extLst>
                <a:ext uri="{FF2B5EF4-FFF2-40B4-BE49-F238E27FC236}">
                  <a16:creationId xmlns="" xmlns:a16="http://schemas.microsoft.com/office/drawing/2014/main" id="{8676F779-DFA6-410F-8F89-6249BBF2B1E1}"/>
                </a:ext>
              </a:extLst>
            </p:cNvPr>
            <p:cNvSpPr/>
            <p:nvPr/>
          </p:nvSpPr>
          <p:spPr bwMode="auto">
            <a:xfrm>
              <a:off x="1735138" y="3973513"/>
              <a:ext cx="2681288" cy="1624013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ṡḻíḓê">
              <a:extLst>
                <a:ext uri="{FF2B5EF4-FFF2-40B4-BE49-F238E27FC236}">
                  <a16:creationId xmlns="" xmlns:a16="http://schemas.microsoft.com/office/drawing/2014/main" id="{47DFD1C5-0D1E-412D-94B3-10EC210C7007}"/>
                </a:ext>
              </a:extLst>
            </p:cNvPr>
            <p:cNvSpPr/>
            <p:nvPr/>
          </p:nvSpPr>
          <p:spPr bwMode="auto">
            <a:xfrm>
              <a:off x="3038475" y="3865563"/>
              <a:ext cx="95250" cy="9683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ṧ1iḓè">
              <a:extLst>
                <a:ext uri="{FF2B5EF4-FFF2-40B4-BE49-F238E27FC236}">
                  <a16:creationId xmlns="" xmlns:a16="http://schemas.microsoft.com/office/drawing/2014/main" id="{F1954345-4869-4C77-8833-C5E4867C93A7}"/>
                </a:ext>
              </a:extLst>
            </p:cNvPr>
            <p:cNvSpPr/>
            <p:nvPr/>
          </p:nvSpPr>
          <p:spPr bwMode="auto">
            <a:xfrm>
              <a:off x="3057525" y="3886201"/>
              <a:ext cx="57150" cy="5556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šḷíḓe">
              <a:extLst>
                <a:ext uri="{FF2B5EF4-FFF2-40B4-BE49-F238E27FC236}">
                  <a16:creationId xmlns="" xmlns:a16="http://schemas.microsoft.com/office/drawing/2014/main" id="{932D94F1-AF93-4017-B167-CAEC4B0CC235}"/>
                </a:ext>
              </a:extLst>
            </p:cNvPr>
            <p:cNvSpPr/>
            <p:nvPr/>
          </p:nvSpPr>
          <p:spPr bwMode="auto">
            <a:xfrm>
              <a:off x="3057525" y="3890963"/>
              <a:ext cx="52388" cy="50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sliḓê">
              <a:extLst>
                <a:ext uri="{FF2B5EF4-FFF2-40B4-BE49-F238E27FC236}">
                  <a16:creationId xmlns="" xmlns:a16="http://schemas.microsoft.com/office/drawing/2014/main" id="{1E102E61-8C69-4DCD-A325-5346DB08571C}"/>
                </a:ext>
              </a:extLst>
            </p:cNvPr>
            <p:cNvSpPr/>
            <p:nvPr/>
          </p:nvSpPr>
          <p:spPr bwMode="auto">
            <a:xfrm>
              <a:off x="3086100" y="3897313"/>
              <a:ext cx="17463" cy="17463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ŝlïḓe">
              <a:extLst>
                <a:ext uri="{FF2B5EF4-FFF2-40B4-BE49-F238E27FC236}">
                  <a16:creationId xmlns="" xmlns:a16="http://schemas.microsoft.com/office/drawing/2014/main" id="{4CE5FA94-EFCF-498F-A765-EAB2F78EF809}"/>
                </a:ext>
              </a:extLst>
            </p:cNvPr>
            <p:cNvSpPr/>
            <p:nvPr/>
          </p:nvSpPr>
          <p:spPr bwMode="auto">
            <a:xfrm>
              <a:off x="2024063" y="2566988"/>
              <a:ext cx="1839913" cy="2860675"/>
            </a:xfrm>
            <a:custGeom>
              <a:avLst/>
              <a:gdLst>
                <a:gd name="T0" fmla="*/ 813 w 1140"/>
                <a:gd name="T1" fmla="*/ 45 h 1774"/>
                <a:gd name="T2" fmla="*/ 759 w 1140"/>
                <a:gd name="T3" fmla="*/ 0 h 1774"/>
                <a:gd name="T4" fmla="*/ 759 w 1140"/>
                <a:gd name="T5" fmla="*/ 0 h 1774"/>
                <a:gd name="T6" fmla="*/ 792 w 1140"/>
                <a:gd name="T7" fmla="*/ 27 h 1774"/>
                <a:gd name="T8" fmla="*/ 759 w 1140"/>
                <a:gd name="T9" fmla="*/ 0 h 1774"/>
                <a:gd name="T10" fmla="*/ 759 w 1140"/>
                <a:gd name="T11" fmla="*/ 0 h 1774"/>
                <a:gd name="T12" fmla="*/ 759 w 1140"/>
                <a:gd name="T13" fmla="*/ 0 h 1774"/>
                <a:gd name="T14" fmla="*/ 765 w 1140"/>
                <a:gd name="T15" fmla="*/ 4 h 1774"/>
                <a:gd name="T16" fmla="*/ 749 w 1140"/>
                <a:gd name="T17" fmla="*/ 11 h 1774"/>
                <a:gd name="T18" fmla="*/ 500 w 1140"/>
                <a:gd name="T19" fmla="*/ 266 h 1774"/>
                <a:gd name="T20" fmla="*/ 309 w 1140"/>
                <a:gd name="T21" fmla="*/ 454 h 1774"/>
                <a:gd name="T22" fmla="*/ 62 w 1140"/>
                <a:gd name="T23" fmla="*/ 790 h 1774"/>
                <a:gd name="T24" fmla="*/ 0 w 1140"/>
                <a:gd name="T25" fmla="*/ 1037 h 1774"/>
                <a:gd name="T26" fmla="*/ 85 w 1140"/>
                <a:gd name="T27" fmla="*/ 1297 h 1774"/>
                <a:gd name="T28" fmla="*/ 437 w 1140"/>
                <a:gd name="T29" fmla="*/ 1565 h 1774"/>
                <a:gd name="T30" fmla="*/ 804 w 1140"/>
                <a:gd name="T31" fmla="*/ 1700 h 1774"/>
                <a:gd name="T32" fmla="*/ 880 w 1140"/>
                <a:gd name="T33" fmla="*/ 1719 h 1774"/>
                <a:gd name="T34" fmla="*/ 1076 w 1140"/>
                <a:gd name="T35" fmla="*/ 1767 h 1774"/>
                <a:gd name="T36" fmla="*/ 1101 w 1140"/>
                <a:gd name="T37" fmla="*/ 1773 h 1774"/>
                <a:gd name="T38" fmla="*/ 1140 w 1140"/>
                <a:gd name="T39" fmla="*/ 1637 h 1774"/>
                <a:gd name="T40" fmla="*/ 1070 w 1140"/>
                <a:gd name="T41" fmla="*/ 1620 h 1774"/>
                <a:gd name="T42" fmla="*/ 867 w 1140"/>
                <a:gd name="T43" fmla="*/ 1570 h 1774"/>
                <a:gd name="T44" fmla="*/ 842 w 1140"/>
                <a:gd name="T45" fmla="*/ 1564 h 1774"/>
                <a:gd name="T46" fmla="*/ 839 w 1140"/>
                <a:gd name="T47" fmla="*/ 1563 h 1774"/>
                <a:gd name="T48" fmla="*/ 839 w 1140"/>
                <a:gd name="T49" fmla="*/ 1564 h 1774"/>
                <a:gd name="T50" fmla="*/ 839 w 1140"/>
                <a:gd name="T51" fmla="*/ 1563 h 1774"/>
                <a:gd name="T52" fmla="*/ 839 w 1140"/>
                <a:gd name="T53" fmla="*/ 1563 h 1774"/>
                <a:gd name="T54" fmla="*/ 321 w 1140"/>
                <a:gd name="T55" fmla="*/ 1334 h 1774"/>
                <a:gd name="T56" fmla="*/ 162 w 1140"/>
                <a:gd name="T57" fmla="*/ 1146 h 1774"/>
                <a:gd name="T58" fmla="*/ 154 w 1140"/>
                <a:gd name="T59" fmla="*/ 944 h 1774"/>
                <a:gd name="T60" fmla="*/ 320 w 1140"/>
                <a:gd name="T61" fmla="*/ 654 h 1774"/>
                <a:gd name="T62" fmla="*/ 541 w 1140"/>
                <a:gd name="T63" fmla="*/ 423 h 1774"/>
                <a:gd name="T64" fmla="*/ 819 w 1140"/>
                <a:gd name="T65" fmla="*/ 143 h 1774"/>
                <a:gd name="T66" fmla="*/ 868 w 1140"/>
                <a:gd name="T67" fmla="*/ 90 h 1774"/>
                <a:gd name="T68" fmla="*/ 759 w 1140"/>
                <a:gd name="T69" fmla="*/ 0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40" h="1774">
                  <a:moveTo>
                    <a:pt x="759" y="0"/>
                  </a:moveTo>
                  <a:cubicBezTo>
                    <a:pt x="813" y="45"/>
                    <a:pt x="813" y="45"/>
                    <a:pt x="813" y="45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813" y="45"/>
                    <a:pt x="813" y="45"/>
                    <a:pt x="813" y="45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92" y="27"/>
                    <a:pt x="792" y="27"/>
                    <a:pt x="792" y="27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92" y="27"/>
                    <a:pt x="792" y="27"/>
                    <a:pt x="792" y="27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65" y="4"/>
                    <a:pt x="765" y="4"/>
                    <a:pt x="765" y="4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65" y="4"/>
                    <a:pt x="765" y="4"/>
                    <a:pt x="765" y="4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7" y="3"/>
                    <a:pt x="749" y="11"/>
                  </a:cubicBezTo>
                  <a:cubicBezTo>
                    <a:pt x="738" y="23"/>
                    <a:pt x="717" y="46"/>
                    <a:pt x="677" y="87"/>
                  </a:cubicBezTo>
                  <a:cubicBezTo>
                    <a:pt x="638" y="127"/>
                    <a:pt x="582" y="185"/>
                    <a:pt x="500" y="266"/>
                  </a:cubicBezTo>
                  <a:cubicBezTo>
                    <a:pt x="484" y="282"/>
                    <a:pt x="465" y="301"/>
                    <a:pt x="443" y="322"/>
                  </a:cubicBezTo>
                  <a:cubicBezTo>
                    <a:pt x="404" y="359"/>
                    <a:pt x="357" y="404"/>
                    <a:pt x="309" y="454"/>
                  </a:cubicBezTo>
                  <a:cubicBezTo>
                    <a:pt x="273" y="491"/>
                    <a:pt x="236" y="532"/>
                    <a:pt x="201" y="576"/>
                  </a:cubicBezTo>
                  <a:cubicBezTo>
                    <a:pt x="148" y="642"/>
                    <a:pt x="99" y="713"/>
                    <a:pt x="62" y="790"/>
                  </a:cubicBezTo>
                  <a:cubicBezTo>
                    <a:pt x="43" y="829"/>
                    <a:pt x="28" y="868"/>
                    <a:pt x="17" y="910"/>
                  </a:cubicBezTo>
                  <a:cubicBezTo>
                    <a:pt x="6" y="951"/>
                    <a:pt x="0" y="993"/>
                    <a:pt x="0" y="1037"/>
                  </a:cubicBezTo>
                  <a:cubicBezTo>
                    <a:pt x="0" y="1068"/>
                    <a:pt x="3" y="1100"/>
                    <a:pt x="10" y="1132"/>
                  </a:cubicBezTo>
                  <a:cubicBezTo>
                    <a:pt x="23" y="1189"/>
                    <a:pt x="48" y="1244"/>
                    <a:pt x="85" y="1297"/>
                  </a:cubicBezTo>
                  <a:cubicBezTo>
                    <a:pt x="113" y="1337"/>
                    <a:pt x="149" y="1375"/>
                    <a:pt x="191" y="1411"/>
                  </a:cubicBezTo>
                  <a:cubicBezTo>
                    <a:pt x="255" y="1466"/>
                    <a:pt x="336" y="1517"/>
                    <a:pt x="437" y="1565"/>
                  </a:cubicBezTo>
                  <a:cubicBezTo>
                    <a:pt x="537" y="1613"/>
                    <a:pt x="657" y="1658"/>
                    <a:pt x="800" y="1699"/>
                  </a:cubicBezTo>
                  <a:cubicBezTo>
                    <a:pt x="802" y="1699"/>
                    <a:pt x="803" y="1699"/>
                    <a:pt x="804" y="1700"/>
                  </a:cubicBezTo>
                  <a:cubicBezTo>
                    <a:pt x="807" y="1701"/>
                    <a:pt x="810" y="1701"/>
                    <a:pt x="814" y="1702"/>
                  </a:cubicBezTo>
                  <a:cubicBezTo>
                    <a:pt x="828" y="1706"/>
                    <a:pt x="852" y="1712"/>
                    <a:pt x="880" y="1719"/>
                  </a:cubicBezTo>
                  <a:cubicBezTo>
                    <a:pt x="923" y="1729"/>
                    <a:pt x="976" y="1742"/>
                    <a:pt x="1019" y="1753"/>
                  </a:cubicBezTo>
                  <a:cubicBezTo>
                    <a:pt x="1041" y="1758"/>
                    <a:pt x="1061" y="1763"/>
                    <a:pt x="1076" y="1767"/>
                  </a:cubicBezTo>
                  <a:cubicBezTo>
                    <a:pt x="1084" y="1769"/>
                    <a:pt x="1090" y="1770"/>
                    <a:pt x="1095" y="1772"/>
                  </a:cubicBezTo>
                  <a:cubicBezTo>
                    <a:pt x="1097" y="1772"/>
                    <a:pt x="1099" y="1773"/>
                    <a:pt x="1101" y="1773"/>
                  </a:cubicBezTo>
                  <a:cubicBezTo>
                    <a:pt x="1102" y="1774"/>
                    <a:pt x="1104" y="1774"/>
                    <a:pt x="1104" y="1774"/>
                  </a:cubicBezTo>
                  <a:cubicBezTo>
                    <a:pt x="1140" y="1637"/>
                    <a:pt x="1140" y="1637"/>
                    <a:pt x="1140" y="1637"/>
                  </a:cubicBezTo>
                  <a:cubicBezTo>
                    <a:pt x="1138" y="1637"/>
                    <a:pt x="1136" y="1636"/>
                    <a:pt x="1133" y="1636"/>
                  </a:cubicBezTo>
                  <a:cubicBezTo>
                    <a:pt x="1121" y="1633"/>
                    <a:pt x="1098" y="1627"/>
                    <a:pt x="1070" y="1620"/>
                  </a:cubicBezTo>
                  <a:cubicBezTo>
                    <a:pt x="1027" y="1609"/>
                    <a:pt x="972" y="1596"/>
                    <a:pt x="926" y="1585"/>
                  </a:cubicBezTo>
                  <a:cubicBezTo>
                    <a:pt x="904" y="1579"/>
                    <a:pt x="883" y="1574"/>
                    <a:pt x="867" y="1570"/>
                  </a:cubicBezTo>
                  <a:cubicBezTo>
                    <a:pt x="859" y="1568"/>
                    <a:pt x="853" y="1566"/>
                    <a:pt x="848" y="1565"/>
                  </a:cubicBezTo>
                  <a:cubicBezTo>
                    <a:pt x="845" y="1565"/>
                    <a:pt x="843" y="1564"/>
                    <a:pt x="842" y="1564"/>
                  </a:cubicBezTo>
                  <a:cubicBezTo>
                    <a:pt x="841" y="1563"/>
                    <a:pt x="840" y="1563"/>
                    <a:pt x="840" y="1563"/>
                  </a:cubicBezTo>
                  <a:cubicBezTo>
                    <a:pt x="839" y="1563"/>
                    <a:pt x="839" y="1563"/>
                    <a:pt x="839" y="1563"/>
                  </a:cubicBezTo>
                  <a:cubicBezTo>
                    <a:pt x="839" y="1563"/>
                    <a:pt x="839" y="1563"/>
                    <a:pt x="839" y="1563"/>
                  </a:cubicBezTo>
                  <a:cubicBezTo>
                    <a:pt x="839" y="1564"/>
                    <a:pt x="839" y="1564"/>
                    <a:pt x="839" y="1564"/>
                  </a:cubicBezTo>
                  <a:cubicBezTo>
                    <a:pt x="839" y="1563"/>
                    <a:pt x="839" y="1563"/>
                    <a:pt x="839" y="1563"/>
                  </a:cubicBezTo>
                  <a:cubicBezTo>
                    <a:pt x="839" y="1563"/>
                    <a:pt x="839" y="1563"/>
                    <a:pt x="839" y="1563"/>
                  </a:cubicBezTo>
                  <a:cubicBezTo>
                    <a:pt x="839" y="1564"/>
                    <a:pt x="839" y="1564"/>
                    <a:pt x="839" y="1564"/>
                  </a:cubicBezTo>
                  <a:cubicBezTo>
                    <a:pt x="839" y="1563"/>
                    <a:pt x="839" y="1563"/>
                    <a:pt x="839" y="1563"/>
                  </a:cubicBezTo>
                  <a:cubicBezTo>
                    <a:pt x="700" y="1523"/>
                    <a:pt x="586" y="1480"/>
                    <a:pt x="493" y="1436"/>
                  </a:cubicBezTo>
                  <a:cubicBezTo>
                    <a:pt x="424" y="1402"/>
                    <a:pt x="367" y="1368"/>
                    <a:pt x="321" y="1334"/>
                  </a:cubicBezTo>
                  <a:cubicBezTo>
                    <a:pt x="286" y="1308"/>
                    <a:pt x="258" y="1282"/>
                    <a:pt x="234" y="1257"/>
                  </a:cubicBezTo>
                  <a:cubicBezTo>
                    <a:pt x="200" y="1219"/>
                    <a:pt x="177" y="1182"/>
                    <a:pt x="162" y="1146"/>
                  </a:cubicBezTo>
                  <a:cubicBezTo>
                    <a:pt x="148" y="1109"/>
                    <a:pt x="141" y="1073"/>
                    <a:pt x="141" y="1037"/>
                  </a:cubicBezTo>
                  <a:cubicBezTo>
                    <a:pt x="141" y="1006"/>
                    <a:pt x="146" y="975"/>
                    <a:pt x="154" y="944"/>
                  </a:cubicBezTo>
                  <a:cubicBezTo>
                    <a:pt x="169" y="889"/>
                    <a:pt x="196" y="832"/>
                    <a:pt x="231" y="776"/>
                  </a:cubicBezTo>
                  <a:cubicBezTo>
                    <a:pt x="257" y="734"/>
                    <a:pt x="287" y="693"/>
                    <a:pt x="320" y="654"/>
                  </a:cubicBezTo>
                  <a:cubicBezTo>
                    <a:pt x="369" y="594"/>
                    <a:pt x="422" y="539"/>
                    <a:pt x="471" y="491"/>
                  </a:cubicBezTo>
                  <a:cubicBezTo>
                    <a:pt x="496" y="466"/>
                    <a:pt x="520" y="444"/>
                    <a:pt x="541" y="423"/>
                  </a:cubicBezTo>
                  <a:cubicBezTo>
                    <a:pt x="563" y="402"/>
                    <a:pt x="583" y="383"/>
                    <a:pt x="600" y="366"/>
                  </a:cubicBezTo>
                  <a:cubicBezTo>
                    <a:pt x="715" y="251"/>
                    <a:pt x="782" y="183"/>
                    <a:pt x="819" y="143"/>
                  </a:cubicBezTo>
                  <a:cubicBezTo>
                    <a:pt x="838" y="123"/>
                    <a:pt x="850" y="111"/>
                    <a:pt x="857" y="103"/>
                  </a:cubicBezTo>
                  <a:cubicBezTo>
                    <a:pt x="864" y="95"/>
                    <a:pt x="867" y="92"/>
                    <a:pt x="868" y="90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9" y="0"/>
                    <a:pt x="759" y="0"/>
                  </a:cubicBezTo>
                </a:path>
              </a:pathLst>
            </a:custGeom>
            <a:solidFill>
              <a:srgbClr val="D8574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$ļîdé">
              <a:extLst>
                <a:ext uri="{FF2B5EF4-FFF2-40B4-BE49-F238E27FC236}">
                  <a16:creationId xmlns="" xmlns:a16="http://schemas.microsoft.com/office/drawing/2014/main" id="{4E50094B-F669-495D-9B43-DBDCFACED616}"/>
                </a:ext>
              </a:extLst>
            </p:cNvPr>
            <p:cNvSpPr/>
            <p:nvPr/>
          </p:nvSpPr>
          <p:spPr bwMode="auto">
            <a:xfrm>
              <a:off x="1905000" y="4436238"/>
              <a:ext cx="2511425" cy="1161287"/>
            </a:xfrm>
            <a:custGeom>
              <a:avLst/>
              <a:gdLst>
                <a:gd name="T0" fmla="*/ 1753 w 1753"/>
                <a:gd name="T1" fmla="*/ 59 h 811"/>
                <a:gd name="T2" fmla="*/ 1499 w 1753"/>
                <a:gd name="T3" fmla="*/ 327 h 811"/>
                <a:gd name="T4" fmla="*/ 1505 w 1753"/>
                <a:gd name="T5" fmla="*/ 384 h 811"/>
                <a:gd name="T6" fmla="*/ 1464 w 1753"/>
                <a:gd name="T7" fmla="*/ 379 h 811"/>
                <a:gd name="T8" fmla="*/ 1448 w 1753"/>
                <a:gd name="T9" fmla="*/ 380 h 811"/>
                <a:gd name="T10" fmla="*/ 1457 w 1753"/>
                <a:gd name="T11" fmla="*/ 325 h 811"/>
                <a:gd name="T12" fmla="*/ 1278 w 1753"/>
                <a:gd name="T13" fmla="*/ 146 h 811"/>
                <a:gd name="T14" fmla="*/ 1106 w 1753"/>
                <a:gd name="T15" fmla="*/ 278 h 811"/>
                <a:gd name="T16" fmla="*/ 1043 w 1753"/>
                <a:gd name="T17" fmla="*/ 263 h 811"/>
                <a:gd name="T18" fmla="*/ 1045 w 1753"/>
                <a:gd name="T19" fmla="*/ 239 h 811"/>
                <a:gd name="T20" fmla="*/ 865 w 1753"/>
                <a:gd name="T21" fmla="*/ 59 h 811"/>
                <a:gd name="T22" fmla="*/ 689 w 1753"/>
                <a:gd name="T23" fmla="*/ 200 h 811"/>
                <a:gd name="T24" fmla="*/ 653 w 1753"/>
                <a:gd name="T25" fmla="*/ 183 h 811"/>
                <a:gd name="T26" fmla="*/ 653 w 1753"/>
                <a:gd name="T27" fmla="*/ 182 h 811"/>
                <a:gd name="T28" fmla="*/ 470 w 1753"/>
                <a:gd name="T29" fmla="*/ 0 h 811"/>
                <a:gd name="T30" fmla="*/ 288 w 1753"/>
                <a:gd name="T31" fmla="*/ 182 h 811"/>
                <a:gd name="T32" fmla="*/ 307 w 1753"/>
                <a:gd name="T33" fmla="*/ 263 h 811"/>
                <a:gd name="T34" fmla="*/ 297 w 1753"/>
                <a:gd name="T35" fmla="*/ 262 h 811"/>
                <a:gd name="T36" fmla="*/ 194 w 1753"/>
                <a:gd name="T37" fmla="*/ 364 h 811"/>
                <a:gd name="T38" fmla="*/ 211 w 1753"/>
                <a:gd name="T39" fmla="*/ 419 h 811"/>
                <a:gd name="T40" fmla="*/ 0 w 1753"/>
                <a:gd name="T41" fmla="*/ 640 h 811"/>
                <a:gd name="T42" fmla="*/ 81 w 1753"/>
                <a:gd name="T43" fmla="*/ 811 h 811"/>
                <a:gd name="T44" fmla="*/ 1753 w 1753"/>
                <a:gd name="T45" fmla="*/ 811 h 811"/>
                <a:gd name="T46" fmla="*/ 1753 w 1753"/>
                <a:gd name="T47" fmla="*/ 59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3" h="811">
                  <a:moveTo>
                    <a:pt x="1753" y="59"/>
                  </a:moveTo>
                  <a:cubicBezTo>
                    <a:pt x="1611" y="67"/>
                    <a:pt x="1499" y="184"/>
                    <a:pt x="1499" y="327"/>
                  </a:cubicBezTo>
                  <a:cubicBezTo>
                    <a:pt x="1499" y="346"/>
                    <a:pt x="1501" y="365"/>
                    <a:pt x="1505" y="384"/>
                  </a:cubicBezTo>
                  <a:cubicBezTo>
                    <a:pt x="1492" y="381"/>
                    <a:pt x="1478" y="379"/>
                    <a:pt x="1464" y="379"/>
                  </a:cubicBezTo>
                  <a:cubicBezTo>
                    <a:pt x="1459" y="379"/>
                    <a:pt x="1454" y="379"/>
                    <a:pt x="1448" y="380"/>
                  </a:cubicBezTo>
                  <a:cubicBezTo>
                    <a:pt x="1454" y="362"/>
                    <a:pt x="1457" y="344"/>
                    <a:pt x="1457" y="325"/>
                  </a:cubicBezTo>
                  <a:cubicBezTo>
                    <a:pt x="1457" y="226"/>
                    <a:pt x="1377" y="146"/>
                    <a:pt x="1278" y="146"/>
                  </a:cubicBezTo>
                  <a:cubicBezTo>
                    <a:pt x="1196" y="146"/>
                    <a:pt x="1126" y="202"/>
                    <a:pt x="1106" y="278"/>
                  </a:cubicBezTo>
                  <a:cubicBezTo>
                    <a:pt x="1087" y="269"/>
                    <a:pt x="1066" y="263"/>
                    <a:pt x="1043" y="263"/>
                  </a:cubicBezTo>
                  <a:cubicBezTo>
                    <a:pt x="1044" y="255"/>
                    <a:pt x="1045" y="247"/>
                    <a:pt x="1045" y="239"/>
                  </a:cubicBezTo>
                  <a:cubicBezTo>
                    <a:pt x="1045" y="139"/>
                    <a:pt x="964" y="59"/>
                    <a:pt x="865" y="59"/>
                  </a:cubicBezTo>
                  <a:cubicBezTo>
                    <a:pt x="779" y="59"/>
                    <a:pt x="707" y="119"/>
                    <a:pt x="689" y="200"/>
                  </a:cubicBezTo>
                  <a:cubicBezTo>
                    <a:pt x="679" y="191"/>
                    <a:pt x="667" y="185"/>
                    <a:pt x="653" y="183"/>
                  </a:cubicBezTo>
                  <a:cubicBezTo>
                    <a:pt x="653" y="182"/>
                    <a:pt x="653" y="182"/>
                    <a:pt x="653" y="182"/>
                  </a:cubicBezTo>
                  <a:cubicBezTo>
                    <a:pt x="653" y="82"/>
                    <a:pt x="571" y="0"/>
                    <a:pt x="470" y="0"/>
                  </a:cubicBezTo>
                  <a:cubicBezTo>
                    <a:pt x="370" y="0"/>
                    <a:pt x="288" y="82"/>
                    <a:pt x="288" y="182"/>
                  </a:cubicBezTo>
                  <a:cubicBezTo>
                    <a:pt x="288" y="211"/>
                    <a:pt x="295" y="239"/>
                    <a:pt x="307" y="263"/>
                  </a:cubicBezTo>
                  <a:cubicBezTo>
                    <a:pt x="304" y="263"/>
                    <a:pt x="300" y="262"/>
                    <a:pt x="297" y="262"/>
                  </a:cubicBezTo>
                  <a:cubicBezTo>
                    <a:pt x="240" y="262"/>
                    <a:pt x="194" y="308"/>
                    <a:pt x="194" y="364"/>
                  </a:cubicBezTo>
                  <a:cubicBezTo>
                    <a:pt x="194" y="385"/>
                    <a:pt x="200" y="404"/>
                    <a:pt x="211" y="419"/>
                  </a:cubicBezTo>
                  <a:cubicBezTo>
                    <a:pt x="93" y="425"/>
                    <a:pt x="0" y="521"/>
                    <a:pt x="0" y="640"/>
                  </a:cubicBezTo>
                  <a:cubicBezTo>
                    <a:pt x="0" y="709"/>
                    <a:pt x="32" y="770"/>
                    <a:pt x="81" y="811"/>
                  </a:cubicBezTo>
                  <a:cubicBezTo>
                    <a:pt x="1753" y="811"/>
                    <a:pt x="1753" y="811"/>
                    <a:pt x="1753" y="811"/>
                  </a:cubicBezTo>
                  <a:lnTo>
                    <a:pt x="1753" y="5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ŝḷíḓê">
              <a:extLst>
                <a:ext uri="{FF2B5EF4-FFF2-40B4-BE49-F238E27FC236}">
                  <a16:creationId xmlns="" xmlns:a16="http://schemas.microsoft.com/office/drawing/2014/main" id="{B18DC012-6A09-4A7A-BDCF-56B8785B0AE9}"/>
                </a:ext>
              </a:extLst>
            </p:cNvPr>
            <p:cNvSpPr/>
            <p:nvPr/>
          </p:nvSpPr>
          <p:spPr bwMode="auto">
            <a:xfrm>
              <a:off x="2057400" y="2587626"/>
              <a:ext cx="1408113" cy="2714625"/>
            </a:xfrm>
            <a:custGeom>
              <a:avLst/>
              <a:gdLst>
                <a:gd name="T0" fmla="*/ 754 w 872"/>
                <a:gd name="T1" fmla="*/ 1 h 1683"/>
                <a:gd name="T2" fmla="*/ 779 w 872"/>
                <a:gd name="T3" fmla="*/ 21 h 1683"/>
                <a:gd name="T4" fmla="*/ 754 w 872"/>
                <a:gd name="T5" fmla="*/ 0 h 1683"/>
                <a:gd name="T6" fmla="*/ 754 w 872"/>
                <a:gd name="T7" fmla="*/ 1 h 1683"/>
                <a:gd name="T8" fmla="*/ 779 w 872"/>
                <a:gd name="T9" fmla="*/ 21 h 1683"/>
                <a:gd name="T10" fmla="*/ 754 w 872"/>
                <a:gd name="T11" fmla="*/ 0 h 1683"/>
                <a:gd name="T12" fmla="*/ 754 w 872"/>
                <a:gd name="T13" fmla="*/ 0 h 1683"/>
                <a:gd name="T14" fmla="*/ 744 w 872"/>
                <a:gd name="T15" fmla="*/ 12 h 1683"/>
                <a:gd name="T16" fmla="*/ 494 w 872"/>
                <a:gd name="T17" fmla="*/ 268 h 1683"/>
                <a:gd name="T18" fmla="*/ 436 w 872"/>
                <a:gd name="T19" fmla="*/ 324 h 1683"/>
                <a:gd name="T20" fmla="*/ 303 w 872"/>
                <a:gd name="T21" fmla="*/ 455 h 1683"/>
                <a:gd name="T22" fmla="*/ 99 w 872"/>
                <a:gd name="T23" fmla="*/ 713 h 1683"/>
                <a:gd name="T24" fmla="*/ 28 w 872"/>
                <a:gd name="T25" fmla="*/ 863 h 1683"/>
                <a:gd name="T26" fmla="*/ 0 w 872"/>
                <a:gd name="T27" fmla="*/ 1024 h 1683"/>
                <a:gd name="T28" fmla="*/ 45 w 872"/>
                <a:gd name="T29" fmla="*/ 1212 h 1683"/>
                <a:gd name="T30" fmla="*/ 144 w 872"/>
                <a:gd name="T31" fmla="*/ 1346 h 1683"/>
                <a:gd name="T32" fmla="*/ 412 w 872"/>
                <a:gd name="T33" fmla="*/ 1527 h 1683"/>
                <a:gd name="T34" fmla="*/ 846 w 872"/>
                <a:gd name="T35" fmla="*/ 1683 h 1683"/>
                <a:gd name="T36" fmla="*/ 872 w 872"/>
                <a:gd name="T37" fmla="*/ 1586 h 1683"/>
                <a:gd name="T38" fmla="*/ 493 w 872"/>
                <a:gd name="T39" fmla="*/ 1455 h 1683"/>
                <a:gd name="T40" fmla="*/ 302 w 872"/>
                <a:gd name="T41" fmla="*/ 1348 h 1683"/>
                <a:gd name="T42" fmla="*/ 206 w 872"/>
                <a:gd name="T43" fmla="*/ 1266 h 1683"/>
                <a:gd name="T44" fmla="*/ 123 w 872"/>
                <a:gd name="T45" fmla="*/ 1144 h 1683"/>
                <a:gd name="T46" fmla="*/ 99 w 872"/>
                <a:gd name="T47" fmla="*/ 1024 h 1683"/>
                <a:gd name="T48" fmla="*/ 113 w 872"/>
                <a:gd name="T49" fmla="*/ 926 h 1683"/>
                <a:gd name="T50" fmla="*/ 192 w 872"/>
                <a:gd name="T51" fmla="*/ 752 h 1683"/>
                <a:gd name="T52" fmla="*/ 385 w 872"/>
                <a:gd name="T53" fmla="*/ 514 h 1683"/>
                <a:gd name="T54" fmla="*/ 484 w 872"/>
                <a:gd name="T55" fmla="*/ 416 h 1683"/>
                <a:gd name="T56" fmla="*/ 564 w 872"/>
                <a:gd name="T57" fmla="*/ 338 h 1683"/>
                <a:gd name="T58" fmla="*/ 783 w 872"/>
                <a:gd name="T59" fmla="*/ 116 h 1683"/>
                <a:gd name="T60" fmla="*/ 821 w 872"/>
                <a:gd name="T61" fmla="*/ 76 h 1683"/>
                <a:gd name="T62" fmla="*/ 831 w 872"/>
                <a:gd name="T63" fmla="*/ 64 h 1683"/>
                <a:gd name="T64" fmla="*/ 754 w 872"/>
                <a:gd name="T65" fmla="*/ 1 h 1683"/>
                <a:gd name="T66" fmla="*/ 754 w 872"/>
                <a:gd name="T67" fmla="*/ 1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2" h="1683">
                  <a:moveTo>
                    <a:pt x="754" y="1"/>
                  </a:moveTo>
                  <a:cubicBezTo>
                    <a:pt x="779" y="21"/>
                    <a:pt x="779" y="21"/>
                    <a:pt x="779" y="21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54" y="1"/>
                    <a:pt x="754" y="1"/>
                    <a:pt x="754" y="1"/>
                  </a:cubicBezTo>
                  <a:cubicBezTo>
                    <a:pt x="779" y="21"/>
                    <a:pt x="779" y="21"/>
                    <a:pt x="779" y="21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54" y="1"/>
                    <a:pt x="751" y="4"/>
                    <a:pt x="744" y="12"/>
                  </a:cubicBezTo>
                  <a:cubicBezTo>
                    <a:pt x="722" y="36"/>
                    <a:pt x="658" y="103"/>
                    <a:pt x="494" y="268"/>
                  </a:cubicBezTo>
                  <a:cubicBezTo>
                    <a:pt x="478" y="284"/>
                    <a:pt x="458" y="303"/>
                    <a:pt x="436" y="324"/>
                  </a:cubicBezTo>
                  <a:cubicBezTo>
                    <a:pt x="397" y="361"/>
                    <a:pt x="351" y="405"/>
                    <a:pt x="303" y="455"/>
                  </a:cubicBezTo>
                  <a:cubicBezTo>
                    <a:pt x="232" y="530"/>
                    <a:pt x="157" y="617"/>
                    <a:pt x="99" y="713"/>
                  </a:cubicBezTo>
                  <a:cubicBezTo>
                    <a:pt x="70" y="760"/>
                    <a:pt x="46" y="811"/>
                    <a:pt x="28" y="863"/>
                  </a:cubicBezTo>
                  <a:cubicBezTo>
                    <a:pt x="10" y="914"/>
                    <a:pt x="0" y="969"/>
                    <a:pt x="0" y="1024"/>
                  </a:cubicBezTo>
                  <a:cubicBezTo>
                    <a:pt x="0" y="1086"/>
                    <a:pt x="13" y="1150"/>
                    <a:pt x="45" y="1212"/>
                  </a:cubicBezTo>
                  <a:cubicBezTo>
                    <a:pt x="68" y="1258"/>
                    <a:pt x="101" y="1303"/>
                    <a:pt x="144" y="1346"/>
                  </a:cubicBezTo>
                  <a:cubicBezTo>
                    <a:pt x="209" y="1411"/>
                    <a:pt x="297" y="1471"/>
                    <a:pt x="412" y="1527"/>
                  </a:cubicBezTo>
                  <a:cubicBezTo>
                    <a:pt x="527" y="1584"/>
                    <a:pt x="670" y="1636"/>
                    <a:pt x="846" y="1683"/>
                  </a:cubicBezTo>
                  <a:cubicBezTo>
                    <a:pt x="872" y="1586"/>
                    <a:pt x="872" y="1586"/>
                    <a:pt x="872" y="1586"/>
                  </a:cubicBezTo>
                  <a:cubicBezTo>
                    <a:pt x="720" y="1546"/>
                    <a:pt x="595" y="1502"/>
                    <a:pt x="493" y="1455"/>
                  </a:cubicBezTo>
                  <a:cubicBezTo>
                    <a:pt x="417" y="1421"/>
                    <a:pt x="354" y="1385"/>
                    <a:pt x="302" y="1348"/>
                  </a:cubicBezTo>
                  <a:cubicBezTo>
                    <a:pt x="264" y="1321"/>
                    <a:pt x="232" y="1294"/>
                    <a:pt x="206" y="1266"/>
                  </a:cubicBezTo>
                  <a:cubicBezTo>
                    <a:pt x="166" y="1225"/>
                    <a:pt x="140" y="1185"/>
                    <a:pt x="123" y="1144"/>
                  </a:cubicBezTo>
                  <a:cubicBezTo>
                    <a:pt x="107" y="1104"/>
                    <a:pt x="99" y="1064"/>
                    <a:pt x="99" y="1024"/>
                  </a:cubicBezTo>
                  <a:cubicBezTo>
                    <a:pt x="99" y="991"/>
                    <a:pt x="104" y="959"/>
                    <a:pt x="113" y="926"/>
                  </a:cubicBezTo>
                  <a:cubicBezTo>
                    <a:pt x="128" y="868"/>
                    <a:pt x="156" y="809"/>
                    <a:pt x="192" y="752"/>
                  </a:cubicBezTo>
                  <a:cubicBezTo>
                    <a:pt x="246" y="666"/>
                    <a:pt x="317" y="585"/>
                    <a:pt x="385" y="514"/>
                  </a:cubicBezTo>
                  <a:cubicBezTo>
                    <a:pt x="419" y="478"/>
                    <a:pt x="453" y="446"/>
                    <a:pt x="484" y="416"/>
                  </a:cubicBezTo>
                  <a:cubicBezTo>
                    <a:pt x="514" y="387"/>
                    <a:pt x="542" y="361"/>
                    <a:pt x="564" y="338"/>
                  </a:cubicBezTo>
                  <a:cubicBezTo>
                    <a:pt x="680" y="223"/>
                    <a:pt x="746" y="155"/>
                    <a:pt x="783" y="116"/>
                  </a:cubicBezTo>
                  <a:cubicBezTo>
                    <a:pt x="802" y="96"/>
                    <a:pt x="814" y="84"/>
                    <a:pt x="821" y="76"/>
                  </a:cubicBezTo>
                  <a:cubicBezTo>
                    <a:pt x="828" y="68"/>
                    <a:pt x="830" y="65"/>
                    <a:pt x="831" y="64"/>
                  </a:cubicBezTo>
                  <a:cubicBezTo>
                    <a:pt x="754" y="1"/>
                    <a:pt x="754" y="1"/>
                    <a:pt x="754" y="1"/>
                  </a:cubicBezTo>
                  <a:cubicBezTo>
                    <a:pt x="754" y="1"/>
                    <a:pt x="754" y="1"/>
                    <a:pt x="754" y="1"/>
                  </a:cubicBezTo>
                </a:path>
              </a:pathLst>
            </a:custGeom>
            <a:solidFill>
              <a:srgbClr val="FF640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$1ïḑe">
              <a:extLst>
                <a:ext uri="{FF2B5EF4-FFF2-40B4-BE49-F238E27FC236}">
                  <a16:creationId xmlns="" xmlns:a16="http://schemas.microsoft.com/office/drawing/2014/main" id="{234594EE-9307-4724-9484-1F6891CB1BA0}"/>
                </a:ext>
              </a:extLst>
            </p:cNvPr>
            <p:cNvSpPr/>
            <p:nvPr/>
          </p:nvSpPr>
          <p:spPr bwMode="auto">
            <a:xfrm>
              <a:off x="2124855" y="4880176"/>
              <a:ext cx="2291570" cy="717349"/>
            </a:xfrm>
            <a:custGeom>
              <a:avLst/>
              <a:gdLst>
                <a:gd name="T0" fmla="*/ 1600 w 1600"/>
                <a:gd name="T1" fmla="*/ 50 h 501"/>
                <a:gd name="T2" fmla="*/ 1599 w 1600"/>
                <a:gd name="T3" fmla="*/ 50 h 501"/>
                <a:gd name="T4" fmla="*/ 1361 w 1600"/>
                <a:gd name="T5" fmla="*/ 223 h 501"/>
                <a:gd name="T6" fmla="*/ 1284 w 1600"/>
                <a:gd name="T7" fmla="*/ 183 h 501"/>
                <a:gd name="T8" fmla="*/ 1244 w 1600"/>
                <a:gd name="T9" fmla="*/ 192 h 501"/>
                <a:gd name="T10" fmla="*/ 1098 w 1600"/>
                <a:gd name="T11" fmla="*/ 95 h 501"/>
                <a:gd name="T12" fmla="*/ 949 w 1600"/>
                <a:gd name="T13" fmla="*/ 200 h 501"/>
                <a:gd name="T14" fmla="*/ 914 w 1600"/>
                <a:gd name="T15" fmla="*/ 194 h 501"/>
                <a:gd name="T16" fmla="*/ 866 w 1600"/>
                <a:gd name="T17" fmla="*/ 206 h 501"/>
                <a:gd name="T18" fmla="*/ 866 w 1600"/>
                <a:gd name="T19" fmla="*/ 194 h 501"/>
                <a:gd name="T20" fmla="*/ 672 w 1600"/>
                <a:gd name="T21" fmla="*/ 0 h 501"/>
                <a:gd name="T22" fmla="*/ 496 w 1600"/>
                <a:gd name="T23" fmla="*/ 112 h 501"/>
                <a:gd name="T24" fmla="*/ 444 w 1600"/>
                <a:gd name="T25" fmla="*/ 95 h 501"/>
                <a:gd name="T26" fmla="*/ 403 w 1600"/>
                <a:gd name="T27" fmla="*/ 106 h 501"/>
                <a:gd name="T28" fmla="*/ 254 w 1600"/>
                <a:gd name="T29" fmla="*/ 27 h 501"/>
                <a:gd name="T30" fmla="*/ 73 w 1600"/>
                <a:gd name="T31" fmla="*/ 208 h 501"/>
                <a:gd name="T32" fmla="*/ 98 w 1600"/>
                <a:gd name="T33" fmla="*/ 299 h 501"/>
                <a:gd name="T34" fmla="*/ 0 w 1600"/>
                <a:gd name="T35" fmla="*/ 423 h 501"/>
                <a:gd name="T36" fmla="*/ 26 w 1600"/>
                <a:gd name="T37" fmla="*/ 501 h 501"/>
                <a:gd name="T38" fmla="*/ 1600 w 1600"/>
                <a:gd name="T39" fmla="*/ 501 h 501"/>
                <a:gd name="T40" fmla="*/ 1600 w 1600"/>
                <a:gd name="T41" fmla="*/ 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0" h="501">
                  <a:moveTo>
                    <a:pt x="1600" y="50"/>
                  </a:moveTo>
                  <a:cubicBezTo>
                    <a:pt x="1599" y="50"/>
                    <a:pt x="1599" y="50"/>
                    <a:pt x="1599" y="50"/>
                  </a:cubicBezTo>
                  <a:cubicBezTo>
                    <a:pt x="1487" y="50"/>
                    <a:pt x="1393" y="123"/>
                    <a:pt x="1361" y="223"/>
                  </a:cubicBezTo>
                  <a:cubicBezTo>
                    <a:pt x="1344" y="199"/>
                    <a:pt x="1316" y="183"/>
                    <a:pt x="1284" y="183"/>
                  </a:cubicBezTo>
                  <a:cubicBezTo>
                    <a:pt x="1270" y="183"/>
                    <a:pt x="1256" y="186"/>
                    <a:pt x="1244" y="192"/>
                  </a:cubicBezTo>
                  <a:cubicBezTo>
                    <a:pt x="1220" y="135"/>
                    <a:pt x="1163" y="95"/>
                    <a:pt x="1098" y="95"/>
                  </a:cubicBezTo>
                  <a:cubicBezTo>
                    <a:pt x="1029" y="95"/>
                    <a:pt x="971" y="139"/>
                    <a:pt x="949" y="200"/>
                  </a:cubicBezTo>
                  <a:cubicBezTo>
                    <a:pt x="938" y="196"/>
                    <a:pt x="926" y="194"/>
                    <a:pt x="914" y="194"/>
                  </a:cubicBezTo>
                  <a:cubicBezTo>
                    <a:pt x="897" y="194"/>
                    <a:pt x="881" y="199"/>
                    <a:pt x="866" y="206"/>
                  </a:cubicBezTo>
                  <a:cubicBezTo>
                    <a:pt x="866" y="202"/>
                    <a:pt x="866" y="198"/>
                    <a:pt x="866" y="194"/>
                  </a:cubicBezTo>
                  <a:cubicBezTo>
                    <a:pt x="866" y="87"/>
                    <a:pt x="779" y="0"/>
                    <a:pt x="672" y="0"/>
                  </a:cubicBezTo>
                  <a:cubicBezTo>
                    <a:pt x="594" y="0"/>
                    <a:pt x="527" y="46"/>
                    <a:pt x="496" y="112"/>
                  </a:cubicBezTo>
                  <a:cubicBezTo>
                    <a:pt x="481" y="102"/>
                    <a:pt x="464" y="95"/>
                    <a:pt x="444" y="95"/>
                  </a:cubicBezTo>
                  <a:cubicBezTo>
                    <a:pt x="430" y="95"/>
                    <a:pt x="416" y="99"/>
                    <a:pt x="403" y="106"/>
                  </a:cubicBezTo>
                  <a:cubicBezTo>
                    <a:pt x="371" y="58"/>
                    <a:pt x="316" y="27"/>
                    <a:pt x="254" y="27"/>
                  </a:cubicBezTo>
                  <a:cubicBezTo>
                    <a:pt x="154" y="27"/>
                    <a:pt x="73" y="108"/>
                    <a:pt x="73" y="208"/>
                  </a:cubicBezTo>
                  <a:cubicBezTo>
                    <a:pt x="73" y="241"/>
                    <a:pt x="82" y="272"/>
                    <a:pt x="98" y="299"/>
                  </a:cubicBezTo>
                  <a:cubicBezTo>
                    <a:pt x="42" y="312"/>
                    <a:pt x="0" y="363"/>
                    <a:pt x="0" y="423"/>
                  </a:cubicBezTo>
                  <a:cubicBezTo>
                    <a:pt x="0" y="452"/>
                    <a:pt x="10" y="479"/>
                    <a:pt x="26" y="501"/>
                  </a:cubicBezTo>
                  <a:cubicBezTo>
                    <a:pt x="1600" y="501"/>
                    <a:pt x="1600" y="501"/>
                    <a:pt x="1600" y="501"/>
                  </a:cubicBezTo>
                  <a:lnTo>
                    <a:pt x="1600" y="5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ś1íďê">
              <a:extLst>
                <a:ext uri="{FF2B5EF4-FFF2-40B4-BE49-F238E27FC236}">
                  <a16:creationId xmlns="" xmlns:a16="http://schemas.microsoft.com/office/drawing/2014/main" id="{AC277F5A-43B0-44EF-BE84-2C10ED1EFD46}"/>
                </a:ext>
              </a:extLst>
            </p:cNvPr>
            <p:cNvSpPr/>
            <p:nvPr/>
          </p:nvSpPr>
          <p:spPr bwMode="auto">
            <a:xfrm>
              <a:off x="2105025" y="2617788"/>
              <a:ext cx="1738313" cy="2732088"/>
            </a:xfrm>
            <a:custGeom>
              <a:avLst/>
              <a:gdLst>
                <a:gd name="T0" fmla="*/ 748 w 1078"/>
                <a:gd name="T1" fmla="*/ 0 h 1694"/>
                <a:gd name="T2" fmla="*/ 757 w 1078"/>
                <a:gd name="T3" fmla="*/ 8 h 1694"/>
                <a:gd name="T4" fmla="*/ 748 w 1078"/>
                <a:gd name="T5" fmla="*/ 0 h 1694"/>
                <a:gd name="T6" fmla="*/ 748 w 1078"/>
                <a:gd name="T7" fmla="*/ 0 h 1694"/>
                <a:gd name="T8" fmla="*/ 757 w 1078"/>
                <a:gd name="T9" fmla="*/ 8 h 1694"/>
                <a:gd name="T10" fmla="*/ 748 w 1078"/>
                <a:gd name="T11" fmla="*/ 0 h 1694"/>
                <a:gd name="T12" fmla="*/ 747 w 1078"/>
                <a:gd name="T13" fmla="*/ 1 h 1694"/>
                <a:gd name="T14" fmla="*/ 694 w 1078"/>
                <a:gd name="T15" fmla="*/ 57 h 1694"/>
                <a:gd name="T16" fmla="*/ 485 w 1078"/>
                <a:gd name="T17" fmla="*/ 269 h 1694"/>
                <a:gd name="T18" fmla="*/ 355 w 1078"/>
                <a:gd name="T19" fmla="*/ 396 h 1694"/>
                <a:gd name="T20" fmla="*/ 120 w 1078"/>
                <a:gd name="T21" fmla="*/ 669 h 1694"/>
                <a:gd name="T22" fmla="*/ 34 w 1078"/>
                <a:gd name="T23" fmla="*/ 832 h 1694"/>
                <a:gd name="T24" fmla="*/ 0 w 1078"/>
                <a:gd name="T25" fmla="*/ 1005 h 1694"/>
                <a:gd name="T26" fmla="*/ 39 w 1078"/>
                <a:gd name="T27" fmla="*/ 1174 h 1694"/>
                <a:gd name="T28" fmla="*/ 126 w 1078"/>
                <a:gd name="T29" fmla="*/ 1297 h 1694"/>
                <a:gd name="T30" fmla="*/ 368 w 1078"/>
                <a:gd name="T31" fmla="*/ 1468 h 1694"/>
                <a:gd name="T32" fmla="*/ 764 w 1078"/>
                <a:gd name="T33" fmla="*/ 1619 h 1694"/>
                <a:gd name="T34" fmla="*/ 771 w 1078"/>
                <a:gd name="T35" fmla="*/ 1621 h 1694"/>
                <a:gd name="T36" fmla="*/ 834 w 1078"/>
                <a:gd name="T37" fmla="*/ 1636 h 1694"/>
                <a:gd name="T38" fmla="*/ 977 w 1078"/>
                <a:gd name="T39" fmla="*/ 1672 h 1694"/>
                <a:gd name="T40" fmla="*/ 1037 w 1078"/>
                <a:gd name="T41" fmla="*/ 1686 h 1694"/>
                <a:gd name="T42" fmla="*/ 1056 w 1078"/>
                <a:gd name="T43" fmla="*/ 1691 h 1694"/>
                <a:gd name="T44" fmla="*/ 1067 w 1078"/>
                <a:gd name="T45" fmla="*/ 1694 h 1694"/>
                <a:gd name="T46" fmla="*/ 1078 w 1078"/>
                <a:gd name="T47" fmla="*/ 1654 h 1694"/>
                <a:gd name="T48" fmla="*/ 1071 w 1078"/>
                <a:gd name="T49" fmla="*/ 1652 h 1694"/>
                <a:gd name="T50" fmla="*/ 912 w 1078"/>
                <a:gd name="T51" fmla="*/ 1613 h 1694"/>
                <a:gd name="T52" fmla="*/ 822 w 1078"/>
                <a:gd name="T53" fmla="*/ 1591 h 1694"/>
                <a:gd name="T54" fmla="*/ 791 w 1078"/>
                <a:gd name="T55" fmla="*/ 1583 h 1694"/>
                <a:gd name="T56" fmla="*/ 781 w 1078"/>
                <a:gd name="T57" fmla="*/ 1580 h 1694"/>
                <a:gd name="T58" fmla="*/ 776 w 1078"/>
                <a:gd name="T59" fmla="*/ 1579 h 1694"/>
                <a:gd name="T60" fmla="*/ 422 w 1078"/>
                <a:gd name="T61" fmla="*/ 1449 h 1694"/>
                <a:gd name="T62" fmla="*/ 124 w 1078"/>
                <a:gd name="T63" fmla="*/ 1231 h 1694"/>
                <a:gd name="T64" fmla="*/ 60 w 1078"/>
                <a:gd name="T65" fmla="*/ 1118 h 1694"/>
                <a:gd name="T66" fmla="*/ 41 w 1078"/>
                <a:gd name="T67" fmla="*/ 1005 h 1694"/>
                <a:gd name="T68" fmla="*/ 96 w 1078"/>
                <a:gd name="T69" fmla="*/ 794 h 1694"/>
                <a:gd name="T70" fmla="*/ 305 w 1078"/>
                <a:gd name="T71" fmla="*/ 506 h 1694"/>
                <a:gd name="T72" fmla="*/ 421 w 1078"/>
                <a:gd name="T73" fmla="*/ 389 h 1694"/>
                <a:gd name="T74" fmla="*/ 515 w 1078"/>
                <a:gd name="T75" fmla="*/ 299 h 1694"/>
                <a:gd name="T76" fmla="*/ 733 w 1078"/>
                <a:gd name="T77" fmla="*/ 77 h 1694"/>
                <a:gd name="T78" fmla="*/ 780 w 1078"/>
                <a:gd name="T79" fmla="*/ 27 h 1694"/>
                <a:gd name="T80" fmla="*/ 748 w 1078"/>
                <a:gd name="T8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8" h="1694">
                  <a:moveTo>
                    <a:pt x="748" y="0"/>
                  </a:moveTo>
                  <a:cubicBezTo>
                    <a:pt x="757" y="8"/>
                    <a:pt x="757" y="8"/>
                    <a:pt x="757" y="8"/>
                  </a:cubicBezTo>
                  <a:cubicBezTo>
                    <a:pt x="748" y="0"/>
                    <a:pt x="748" y="0"/>
                    <a:pt x="748" y="0"/>
                  </a:cubicBezTo>
                  <a:cubicBezTo>
                    <a:pt x="748" y="0"/>
                    <a:pt x="748" y="0"/>
                    <a:pt x="748" y="0"/>
                  </a:cubicBezTo>
                  <a:cubicBezTo>
                    <a:pt x="757" y="8"/>
                    <a:pt x="757" y="8"/>
                    <a:pt x="757" y="8"/>
                  </a:cubicBezTo>
                  <a:cubicBezTo>
                    <a:pt x="748" y="0"/>
                    <a:pt x="748" y="0"/>
                    <a:pt x="748" y="0"/>
                  </a:cubicBezTo>
                  <a:cubicBezTo>
                    <a:pt x="748" y="0"/>
                    <a:pt x="747" y="0"/>
                    <a:pt x="747" y="1"/>
                  </a:cubicBezTo>
                  <a:cubicBezTo>
                    <a:pt x="745" y="3"/>
                    <a:pt x="732" y="17"/>
                    <a:pt x="694" y="57"/>
                  </a:cubicBezTo>
                  <a:cubicBezTo>
                    <a:pt x="656" y="97"/>
                    <a:pt x="592" y="163"/>
                    <a:pt x="485" y="269"/>
                  </a:cubicBezTo>
                  <a:cubicBezTo>
                    <a:pt x="453" y="302"/>
                    <a:pt x="406" y="345"/>
                    <a:pt x="355" y="396"/>
                  </a:cubicBezTo>
                  <a:cubicBezTo>
                    <a:pt x="278" y="472"/>
                    <a:pt x="189" y="566"/>
                    <a:pt x="120" y="669"/>
                  </a:cubicBezTo>
                  <a:cubicBezTo>
                    <a:pt x="85" y="721"/>
                    <a:pt x="55" y="776"/>
                    <a:pt x="34" y="832"/>
                  </a:cubicBezTo>
                  <a:cubicBezTo>
                    <a:pt x="13" y="888"/>
                    <a:pt x="0" y="946"/>
                    <a:pt x="0" y="1005"/>
                  </a:cubicBezTo>
                  <a:cubicBezTo>
                    <a:pt x="0" y="1061"/>
                    <a:pt x="12" y="1118"/>
                    <a:pt x="39" y="1174"/>
                  </a:cubicBezTo>
                  <a:cubicBezTo>
                    <a:pt x="59" y="1216"/>
                    <a:pt x="88" y="1257"/>
                    <a:pt x="126" y="1297"/>
                  </a:cubicBezTo>
                  <a:cubicBezTo>
                    <a:pt x="184" y="1357"/>
                    <a:pt x="263" y="1414"/>
                    <a:pt x="368" y="1468"/>
                  </a:cubicBezTo>
                  <a:cubicBezTo>
                    <a:pt x="472" y="1522"/>
                    <a:pt x="603" y="1573"/>
                    <a:pt x="764" y="1619"/>
                  </a:cubicBezTo>
                  <a:cubicBezTo>
                    <a:pt x="766" y="1619"/>
                    <a:pt x="768" y="1620"/>
                    <a:pt x="771" y="1621"/>
                  </a:cubicBezTo>
                  <a:cubicBezTo>
                    <a:pt x="783" y="1624"/>
                    <a:pt x="805" y="1629"/>
                    <a:pt x="834" y="1636"/>
                  </a:cubicBezTo>
                  <a:cubicBezTo>
                    <a:pt x="876" y="1647"/>
                    <a:pt x="931" y="1660"/>
                    <a:pt x="977" y="1672"/>
                  </a:cubicBezTo>
                  <a:cubicBezTo>
                    <a:pt x="1000" y="1677"/>
                    <a:pt x="1021" y="1682"/>
                    <a:pt x="1037" y="1686"/>
                  </a:cubicBezTo>
                  <a:cubicBezTo>
                    <a:pt x="1045" y="1688"/>
                    <a:pt x="1051" y="1690"/>
                    <a:pt x="1056" y="1691"/>
                  </a:cubicBezTo>
                  <a:cubicBezTo>
                    <a:pt x="1062" y="1692"/>
                    <a:pt x="1065" y="1693"/>
                    <a:pt x="1067" y="1694"/>
                  </a:cubicBezTo>
                  <a:cubicBezTo>
                    <a:pt x="1078" y="1654"/>
                    <a:pt x="1078" y="1654"/>
                    <a:pt x="1078" y="1654"/>
                  </a:cubicBezTo>
                  <a:cubicBezTo>
                    <a:pt x="1076" y="1653"/>
                    <a:pt x="1074" y="1653"/>
                    <a:pt x="1071" y="1652"/>
                  </a:cubicBezTo>
                  <a:cubicBezTo>
                    <a:pt x="1048" y="1646"/>
                    <a:pt x="978" y="1629"/>
                    <a:pt x="912" y="1613"/>
                  </a:cubicBezTo>
                  <a:cubicBezTo>
                    <a:pt x="879" y="1605"/>
                    <a:pt x="847" y="1597"/>
                    <a:pt x="822" y="1591"/>
                  </a:cubicBezTo>
                  <a:cubicBezTo>
                    <a:pt x="810" y="1588"/>
                    <a:pt x="799" y="1585"/>
                    <a:pt x="791" y="1583"/>
                  </a:cubicBezTo>
                  <a:cubicBezTo>
                    <a:pt x="787" y="1582"/>
                    <a:pt x="784" y="1581"/>
                    <a:pt x="781" y="1580"/>
                  </a:cubicBezTo>
                  <a:cubicBezTo>
                    <a:pt x="778" y="1580"/>
                    <a:pt x="776" y="1579"/>
                    <a:pt x="776" y="1579"/>
                  </a:cubicBezTo>
                  <a:cubicBezTo>
                    <a:pt x="634" y="1538"/>
                    <a:pt x="517" y="1495"/>
                    <a:pt x="422" y="1449"/>
                  </a:cubicBezTo>
                  <a:cubicBezTo>
                    <a:pt x="278" y="1380"/>
                    <a:pt x="183" y="1306"/>
                    <a:pt x="124" y="1231"/>
                  </a:cubicBezTo>
                  <a:cubicBezTo>
                    <a:pt x="94" y="1193"/>
                    <a:pt x="74" y="1156"/>
                    <a:pt x="60" y="1118"/>
                  </a:cubicBezTo>
                  <a:cubicBezTo>
                    <a:pt x="47" y="1080"/>
                    <a:pt x="41" y="1043"/>
                    <a:pt x="41" y="1005"/>
                  </a:cubicBezTo>
                  <a:cubicBezTo>
                    <a:pt x="41" y="934"/>
                    <a:pt x="62" y="864"/>
                    <a:pt x="96" y="794"/>
                  </a:cubicBezTo>
                  <a:cubicBezTo>
                    <a:pt x="146" y="691"/>
                    <a:pt x="226" y="591"/>
                    <a:pt x="305" y="506"/>
                  </a:cubicBezTo>
                  <a:cubicBezTo>
                    <a:pt x="345" y="463"/>
                    <a:pt x="385" y="424"/>
                    <a:pt x="421" y="389"/>
                  </a:cubicBezTo>
                  <a:cubicBezTo>
                    <a:pt x="457" y="354"/>
                    <a:pt x="489" y="324"/>
                    <a:pt x="515" y="299"/>
                  </a:cubicBezTo>
                  <a:cubicBezTo>
                    <a:pt x="630" y="183"/>
                    <a:pt x="696" y="116"/>
                    <a:pt x="733" y="77"/>
                  </a:cubicBezTo>
                  <a:cubicBezTo>
                    <a:pt x="771" y="38"/>
                    <a:pt x="779" y="27"/>
                    <a:pt x="780" y="27"/>
                  </a:cubicBezTo>
                  <a:cubicBezTo>
                    <a:pt x="748" y="0"/>
                    <a:pt x="748" y="0"/>
                    <a:pt x="748" y="0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ŝļiḓe">
              <a:extLst>
                <a:ext uri="{FF2B5EF4-FFF2-40B4-BE49-F238E27FC236}">
                  <a16:creationId xmlns="" xmlns:a16="http://schemas.microsoft.com/office/drawing/2014/main" id="{F857682D-0544-4392-A64D-F580B90D5694}"/>
                </a:ext>
              </a:extLst>
            </p:cNvPr>
            <p:cNvSpPr/>
            <p:nvPr/>
          </p:nvSpPr>
          <p:spPr bwMode="auto">
            <a:xfrm>
              <a:off x="2499737" y="5191638"/>
              <a:ext cx="1916688" cy="405887"/>
            </a:xfrm>
            <a:custGeom>
              <a:avLst/>
              <a:gdLst>
                <a:gd name="T0" fmla="*/ 1338 w 1338"/>
                <a:gd name="T1" fmla="*/ 20 h 283"/>
                <a:gd name="T2" fmla="*/ 1278 w 1338"/>
                <a:gd name="T3" fmla="*/ 9 h 283"/>
                <a:gd name="T4" fmla="*/ 1107 w 1338"/>
                <a:gd name="T5" fmla="*/ 179 h 283"/>
                <a:gd name="T6" fmla="*/ 1103 w 1338"/>
                <a:gd name="T7" fmla="*/ 179 h 283"/>
                <a:gd name="T8" fmla="*/ 1080 w 1338"/>
                <a:gd name="T9" fmla="*/ 184 h 283"/>
                <a:gd name="T10" fmla="*/ 926 w 1338"/>
                <a:gd name="T11" fmla="*/ 37 h 283"/>
                <a:gd name="T12" fmla="*/ 772 w 1338"/>
                <a:gd name="T13" fmla="*/ 191 h 283"/>
                <a:gd name="T14" fmla="*/ 772 w 1338"/>
                <a:gd name="T15" fmla="*/ 195 h 283"/>
                <a:gd name="T16" fmla="*/ 721 w 1338"/>
                <a:gd name="T17" fmla="*/ 179 h 283"/>
                <a:gd name="T18" fmla="*/ 692 w 1338"/>
                <a:gd name="T19" fmla="*/ 184 h 283"/>
                <a:gd name="T20" fmla="*/ 698 w 1338"/>
                <a:gd name="T21" fmla="*/ 144 h 283"/>
                <a:gd name="T22" fmla="*/ 554 w 1338"/>
                <a:gd name="T23" fmla="*/ 0 h 283"/>
                <a:gd name="T24" fmla="*/ 412 w 1338"/>
                <a:gd name="T25" fmla="*/ 125 h 283"/>
                <a:gd name="T26" fmla="*/ 380 w 1338"/>
                <a:gd name="T27" fmla="*/ 120 h 283"/>
                <a:gd name="T28" fmla="*/ 300 w 1338"/>
                <a:gd name="T29" fmla="*/ 154 h 283"/>
                <a:gd name="T30" fmla="*/ 165 w 1338"/>
                <a:gd name="T31" fmla="*/ 85 h 283"/>
                <a:gd name="T32" fmla="*/ 0 w 1338"/>
                <a:gd name="T33" fmla="*/ 250 h 283"/>
                <a:gd name="T34" fmla="*/ 3 w 1338"/>
                <a:gd name="T35" fmla="*/ 283 h 283"/>
                <a:gd name="T36" fmla="*/ 1338 w 1338"/>
                <a:gd name="T37" fmla="*/ 283 h 283"/>
                <a:gd name="T38" fmla="*/ 1338 w 1338"/>
                <a:gd name="T39" fmla="*/ 2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38" h="283">
                  <a:moveTo>
                    <a:pt x="1338" y="20"/>
                  </a:moveTo>
                  <a:cubicBezTo>
                    <a:pt x="1319" y="13"/>
                    <a:pt x="1299" y="9"/>
                    <a:pt x="1278" y="9"/>
                  </a:cubicBezTo>
                  <a:cubicBezTo>
                    <a:pt x="1184" y="9"/>
                    <a:pt x="1108" y="85"/>
                    <a:pt x="1107" y="179"/>
                  </a:cubicBezTo>
                  <a:cubicBezTo>
                    <a:pt x="1106" y="179"/>
                    <a:pt x="1105" y="179"/>
                    <a:pt x="1103" y="179"/>
                  </a:cubicBezTo>
                  <a:cubicBezTo>
                    <a:pt x="1095" y="179"/>
                    <a:pt x="1087" y="181"/>
                    <a:pt x="1080" y="184"/>
                  </a:cubicBezTo>
                  <a:cubicBezTo>
                    <a:pt x="1076" y="102"/>
                    <a:pt x="1009" y="37"/>
                    <a:pt x="926" y="37"/>
                  </a:cubicBezTo>
                  <a:cubicBezTo>
                    <a:pt x="841" y="37"/>
                    <a:pt x="772" y="106"/>
                    <a:pt x="772" y="191"/>
                  </a:cubicBezTo>
                  <a:cubicBezTo>
                    <a:pt x="772" y="192"/>
                    <a:pt x="772" y="194"/>
                    <a:pt x="772" y="195"/>
                  </a:cubicBezTo>
                  <a:cubicBezTo>
                    <a:pt x="758" y="185"/>
                    <a:pt x="740" y="179"/>
                    <a:pt x="721" y="179"/>
                  </a:cubicBezTo>
                  <a:cubicBezTo>
                    <a:pt x="711" y="179"/>
                    <a:pt x="701" y="181"/>
                    <a:pt x="692" y="184"/>
                  </a:cubicBezTo>
                  <a:cubicBezTo>
                    <a:pt x="696" y="171"/>
                    <a:pt x="698" y="158"/>
                    <a:pt x="698" y="144"/>
                  </a:cubicBezTo>
                  <a:cubicBezTo>
                    <a:pt x="698" y="64"/>
                    <a:pt x="634" y="0"/>
                    <a:pt x="554" y="0"/>
                  </a:cubicBezTo>
                  <a:cubicBezTo>
                    <a:pt x="482" y="0"/>
                    <a:pt x="422" y="55"/>
                    <a:pt x="412" y="125"/>
                  </a:cubicBezTo>
                  <a:cubicBezTo>
                    <a:pt x="402" y="122"/>
                    <a:pt x="391" y="120"/>
                    <a:pt x="380" y="120"/>
                  </a:cubicBezTo>
                  <a:cubicBezTo>
                    <a:pt x="348" y="120"/>
                    <a:pt x="320" y="133"/>
                    <a:pt x="300" y="154"/>
                  </a:cubicBezTo>
                  <a:cubicBezTo>
                    <a:pt x="270" y="112"/>
                    <a:pt x="221" y="85"/>
                    <a:pt x="165" y="85"/>
                  </a:cubicBezTo>
                  <a:cubicBezTo>
                    <a:pt x="74" y="85"/>
                    <a:pt x="0" y="159"/>
                    <a:pt x="0" y="250"/>
                  </a:cubicBezTo>
                  <a:cubicBezTo>
                    <a:pt x="0" y="261"/>
                    <a:pt x="1" y="272"/>
                    <a:pt x="3" y="283"/>
                  </a:cubicBezTo>
                  <a:cubicBezTo>
                    <a:pt x="1338" y="283"/>
                    <a:pt x="1338" y="283"/>
                    <a:pt x="1338" y="283"/>
                  </a:cubicBezTo>
                  <a:lnTo>
                    <a:pt x="1338" y="2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ś1ïḍé">
              <a:extLst>
                <a:ext uri="{FF2B5EF4-FFF2-40B4-BE49-F238E27FC236}">
                  <a16:creationId xmlns="" xmlns:a16="http://schemas.microsoft.com/office/drawing/2014/main" id="{1FEC8B5A-AC85-4CB3-B9B0-A527C48B26D6}"/>
                </a:ext>
              </a:extLst>
            </p:cNvPr>
            <p:cNvSpPr/>
            <p:nvPr/>
          </p:nvSpPr>
          <p:spPr bwMode="auto">
            <a:xfrm>
              <a:off x="2911475" y="2573338"/>
              <a:ext cx="503238" cy="503238"/>
            </a:xfrm>
            <a:custGeom>
              <a:avLst/>
              <a:gdLst>
                <a:gd name="T0" fmla="*/ 210 w 312"/>
                <a:gd name="T1" fmla="*/ 0 h 312"/>
                <a:gd name="T2" fmla="*/ 95 w 312"/>
                <a:gd name="T3" fmla="*/ 86 h 312"/>
                <a:gd name="T4" fmla="*/ 0 w 312"/>
                <a:gd name="T5" fmla="*/ 312 h 312"/>
                <a:gd name="T6" fmla="*/ 226 w 312"/>
                <a:gd name="T7" fmla="*/ 217 h 312"/>
                <a:gd name="T8" fmla="*/ 312 w 312"/>
                <a:gd name="T9" fmla="*/ 102 h 312"/>
                <a:gd name="T10" fmla="*/ 210 w 312"/>
                <a:gd name="T1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" h="312">
                  <a:moveTo>
                    <a:pt x="210" y="0"/>
                  </a:moveTo>
                  <a:cubicBezTo>
                    <a:pt x="174" y="18"/>
                    <a:pt x="133" y="48"/>
                    <a:pt x="95" y="86"/>
                  </a:cubicBezTo>
                  <a:cubicBezTo>
                    <a:pt x="7" y="175"/>
                    <a:pt x="0" y="312"/>
                    <a:pt x="0" y="312"/>
                  </a:cubicBezTo>
                  <a:cubicBezTo>
                    <a:pt x="0" y="312"/>
                    <a:pt x="137" y="305"/>
                    <a:pt x="226" y="217"/>
                  </a:cubicBezTo>
                  <a:cubicBezTo>
                    <a:pt x="264" y="179"/>
                    <a:pt x="294" y="138"/>
                    <a:pt x="312" y="102"/>
                  </a:cubicBezTo>
                  <a:cubicBezTo>
                    <a:pt x="210" y="0"/>
                    <a:pt x="210" y="0"/>
                    <a:pt x="210" y="0"/>
                  </a:cubicBezTo>
                </a:path>
              </a:pathLst>
            </a:custGeom>
            <a:solidFill>
              <a:srgbClr val="D8574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ŝḻide">
              <a:extLst>
                <a:ext uri="{FF2B5EF4-FFF2-40B4-BE49-F238E27FC236}">
                  <a16:creationId xmlns="" xmlns:a16="http://schemas.microsoft.com/office/drawing/2014/main" id="{909045FE-99E5-4EEC-9D26-E1EE4985DAE7}"/>
                </a:ext>
              </a:extLst>
            </p:cNvPr>
            <p:cNvSpPr/>
            <p:nvPr/>
          </p:nvSpPr>
          <p:spPr bwMode="auto">
            <a:xfrm>
              <a:off x="3057525" y="2589213"/>
              <a:ext cx="341313" cy="339725"/>
            </a:xfrm>
            <a:custGeom>
              <a:avLst/>
              <a:gdLst>
                <a:gd name="T0" fmla="*/ 129 w 211"/>
                <a:gd name="T1" fmla="*/ 0 h 211"/>
                <a:gd name="T2" fmla="*/ 68 w 211"/>
                <a:gd name="T3" fmla="*/ 49 h 211"/>
                <a:gd name="T4" fmla="*/ 0 w 211"/>
                <a:gd name="T5" fmla="*/ 211 h 211"/>
                <a:gd name="T6" fmla="*/ 162 w 211"/>
                <a:gd name="T7" fmla="*/ 143 h 211"/>
                <a:gd name="T8" fmla="*/ 211 w 211"/>
                <a:gd name="T9" fmla="*/ 82 h 211"/>
                <a:gd name="T10" fmla="*/ 129 w 211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211">
                  <a:moveTo>
                    <a:pt x="129" y="0"/>
                  </a:moveTo>
                  <a:cubicBezTo>
                    <a:pt x="109" y="12"/>
                    <a:pt x="88" y="29"/>
                    <a:pt x="68" y="49"/>
                  </a:cubicBezTo>
                  <a:cubicBezTo>
                    <a:pt x="4" y="113"/>
                    <a:pt x="0" y="211"/>
                    <a:pt x="0" y="211"/>
                  </a:cubicBezTo>
                  <a:cubicBezTo>
                    <a:pt x="0" y="211"/>
                    <a:pt x="98" y="207"/>
                    <a:pt x="162" y="143"/>
                  </a:cubicBezTo>
                  <a:cubicBezTo>
                    <a:pt x="182" y="123"/>
                    <a:pt x="199" y="102"/>
                    <a:pt x="211" y="82"/>
                  </a:cubicBezTo>
                  <a:cubicBezTo>
                    <a:pt x="129" y="0"/>
                    <a:pt x="129" y="0"/>
                    <a:pt x="129" y="0"/>
                  </a:cubicBezTo>
                </a:path>
              </a:pathLst>
            </a:custGeom>
            <a:solidFill>
              <a:srgbClr val="FF640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šlídè">
              <a:extLst>
                <a:ext uri="{FF2B5EF4-FFF2-40B4-BE49-F238E27FC236}">
                  <a16:creationId xmlns="" xmlns:a16="http://schemas.microsoft.com/office/drawing/2014/main" id="{3DBF656C-3F4C-4FE4-AE2A-1D9F084262C0}"/>
                </a:ext>
              </a:extLst>
            </p:cNvPr>
            <p:cNvSpPr/>
            <p:nvPr/>
          </p:nvSpPr>
          <p:spPr bwMode="auto">
            <a:xfrm>
              <a:off x="3160713" y="2601913"/>
              <a:ext cx="225425" cy="223838"/>
            </a:xfrm>
            <a:custGeom>
              <a:avLst/>
              <a:gdLst>
                <a:gd name="T0" fmla="*/ 74 w 139"/>
                <a:gd name="T1" fmla="*/ 0 h 139"/>
                <a:gd name="T2" fmla="*/ 49 w 139"/>
                <a:gd name="T3" fmla="*/ 22 h 139"/>
                <a:gd name="T4" fmla="*/ 0 w 139"/>
                <a:gd name="T5" fmla="*/ 139 h 139"/>
                <a:gd name="T6" fmla="*/ 117 w 139"/>
                <a:gd name="T7" fmla="*/ 90 h 139"/>
                <a:gd name="T8" fmla="*/ 139 w 139"/>
                <a:gd name="T9" fmla="*/ 65 h 139"/>
                <a:gd name="T10" fmla="*/ 74 w 139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139">
                  <a:moveTo>
                    <a:pt x="74" y="0"/>
                  </a:moveTo>
                  <a:cubicBezTo>
                    <a:pt x="66" y="7"/>
                    <a:pt x="57" y="14"/>
                    <a:pt x="49" y="22"/>
                  </a:cubicBezTo>
                  <a:cubicBezTo>
                    <a:pt x="3" y="68"/>
                    <a:pt x="0" y="139"/>
                    <a:pt x="0" y="139"/>
                  </a:cubicBezTo>
                  <a:cubicBezTo>
                    <a:pt x="0" y="139"/>
                    <a:pt x="71" y="136"/>
                    <a:pt x="117" y="90"/>
                  </a:cubicBezTo>
                  <a:cubicBezTo>
                    <a:pt x="125" y="82"/>
                    <a:pt x="132" y="73"/>
                    <a:pt x="139" y="65"/>
                  </a:cubicBezTo>
                  <a:cubicBezTo>
                    <a:pt x="74" y="0"/>
                    <a:pt x="74" y="0"/>
                    <a:pt x="74" y="0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ṣ1iďè">
              <a:extLst>
                <a:ext uri="{FF2B5EF4-FFF2-40B4-BE49-F238E27FC236}">
                  <a16:creationId xmlns="" xmlns:a16="http://schemas.microsoft.com/office/drawing/2014/main" id="{5118D7EB-4726-4A1A-8062-D770BB35C15C}"/>
                </a:ext>
              </a:extLst>
            </p:cNvPr>
            <p:cNvSpPr/>
            <p:nvPr/>
          </p:nvSpPr>
          <p:spPr bwMode="auto">
            <a:xfrm>
              <a:off x="2951163" y="1939926"/>
              <a:ext cx="587375" cy="560388"/>
            </a:xfrm>
            <a:custGeom>
              <a:avLst/>
              <a:gdLst>
                <a:gd name="T0" fmla="*/ 364 w 364"/>
                <a:gd name="T1" fmla="*/ 52 h 347"/>
                <a:gd name="T2" fmla="*/ 245 w 364"/>
                <a:gd name="T3" fmla="*/ 28 h 347"/>
                <a:gd name="T4" fmla="*/ 44 w 364"/>
                <a:gd name="T5" fmla="*/ 347 h 347"/>
                <a:gd name="T6" fmla="*/ 179 w 364"/>
                <a:gd name="T7" fmla="*/ 321 h 347"/>
                <a:gd name="T8" fmla="*/ 364 w 364"/>
                <a:gd name="T9" fmla="*/ 52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347">
                  <a:moveTo>
                    <a:pt x="364" y="52"/>
                  </a:moveTo>
                  <a:cubicBezTo>
                    <a:pt x="364" y="52"/>
                    <a:pt x="274" y="57"/>
                    <a:pt x="245" y="28"/>
                  </a:cubicBezTo>
                  <a:cubicBezTo>
                    <a:pt x="216" y="0"/>
                    <a:pt x="0" y="178"/>
                    <a:pt x="44" y="347"/>
                  </a:cubicBezTo>
                  <a:cubicBezTo>
                    <a:pt x="44" y="347"/>
                    <a:pt x="116" y="250"/>
                    <a:pt x="179" y="321"/>
                  </a:cubicBezTo>
                  <a:lnTo>
                    <a:pt x="364" y="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ṩlïḓè">
              <a:extLst>
                <a:ext uri="{FF2B5EF4-FFF2-40B4-BE49-F238E27FC236}">
                  <a16:creationId xmlns="" xmlns:a16="http://schemas.microsoft.com/office/drawing/2014/main" id="{9A926DDA-24F7-4299-9569-EA8DDF25702D}"/>
                </a:ext>
              </a:extLst>
            </p:cNvPr>
            <p:cNvSpPr/>
            <p:nvPr/>
          </p:nvSpPr>
          <p:spPr bwMode="auto">
            <a:xfrm>
              <a:off x="3487738" y="2447926"/>
              <a:ext cx="558800" cy="587375"/>
            </a:xfrm>
            <a:custGeom>
              <a:avLst/>
              <a:gdLst>
                <a:gd name="T0" fmla="*/ 295 w 347"/>
                <a:gd name="T1" fmla="*/ 0 h 364"/>
                <a:gd name="T2" fmla="*/ 319 w 347"/>
                <a:gd name="T3" fmla="*/ 119 h 364"/>
                <a:gd name="T4" fmla="*/ 0 w 347"/>
                <a:gd name="T5" fmla="*/ 320 h 364"/>
                <a:gd name="T6" fmla="*/ 26 w 347"/>
                <a:gd name="T7" fmla="*/ 185 h 364"/>
                <a:gd name="T8" fmla="*/ 295 w 347"/>
                <a:gd name="T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64">
                  <a:moveTo>
                    <a:pt x="295" y="0"/>
                  </a:moveTo>
                  <a:cubicBezTo>
                    <a:pt x="295" y="0"/>
                    <a:pt x="290" y="90"/>
                    <a:pt x="319" y="119"/>
                  </a:cubicBezTo>
                  <a:cubicBezTo>
                    <a:pt x="347" y="148"/>
                    <a:pt x="169" y="364"/>
                    <a:pt x="0" y="320"/>
                  </a:cubicBezTo>
                  <a:cubicBezTo>
                    <a:pt x="0" y="320"/>
                    <a:pt x="97" y="248"/>
                    <a:pt x="26" y="185"/>
                  </a:cubicBezTo>
                  <a:cubicBezTo>
                    <a:pt x="295" y="0"/>
                    <a:pt x="295" y="0"/>
                    <a:pt x="295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śḻïḓé">
              <a:extLst>
                <a:ext uri="{FF2B5EF4-FFF2-40B4-BE49-F238E27FC236}">
                  <a16:creationId xmlns="" xmlns:a16="http://schemas.microsoft.com/office/drawing/2014/main" id="{D15A8AAF-7B5A-42B7-8CC1-A72E23400AAD}"/>
                </a:ext>
              </a:extLst>
            </p:cNvPr>
            <p:cNvSpPr/>
            <p:nvPr/>
          </p:nvSpPr>
          <p:spPr bwMode="auto">
            <a:xfrm>
              <a:off x="3192463" y="2482851"/>
              <a:ext cx="312738" cy="312738"/>
            </a:xfrm>
            <a:custGeom>
              <a:avLst/>
              <a:gdLst>
                <a:gd name="T0" fmla="*/ 23 w 197"/>
                <a:gd name="T1" fmla="*/ 0 h 197"/>
                <a:gd name="T2" fmla="*/ 0 w 197"/>
                <a:gd name="T3" fmla="*/ 23 h 197"/>
                <a:gd name="T4" fmla="*/ 174 w 197"/>
                <a:gd name="T5" fmla="*/ 197 h 197"/>
                <a:gd name="T6" fmla="*/ 197 w 197"/>
                <a:gd name="T7" fmla="*/ 173 h 197"/>
                <a:gd name="T8" fmla="*/ 23 w 197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7">
                  <a:moveTo>
                    <a:pt x="23" y="0"/>
                  </a:moveTo>
                  <a:lnTo>
                    <a:pt x="0" y="23"/>
                  </a:lnTo>
                  <a:lnTo>
                    <a:pt x="174" y="197"/>
                  </a:lnTo>
                  <a:lnTo>
                    <a:pt x="197" y="17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Sḷídê">
              <a:extLst>
                <a:ext uri="{FF2B5EF4-FFF2-40B4-BE49-F238E27FC236}">
                  <a16:creationId xmlns="" xmlns:a16="http://schemas.microsoft.com/office/drawing/2014/main" id="{A5D409AD-D6F2-4C9E-8FA4-48DD949B3CF6}"/>
                </a:ext>
              </a:extLst>
            </p:cNvPr>
            <p:cNvSpPr/>
            <p:nvPr/>
          </p:nvSpPr>
          <p:spPr bwMode="auto">
            <a:xfrm>
              <a:off x="3192463" y="2482851"/>
              <a:ext cx="312738" cy="312738"/>
            </a:xfrm>
            <a:custGeom>
              <a:avLst/>
              <a:gdLst>
                <a:gd name="T0" fmla="*/ 23 w 197"/>
                <a:gd name="T1" fmla="*/ 0 h 197"/>
                <a:gd name="T2" fmla="*/ 0 w 197"/>
                <a:gd name="T3" fmla="*/ 23 h 197"/>
                <a:gd name="T4" fmla="*/ 174 w 197"/>
                <a:gd name="T5" fmla="*/ 197 h 197"/>
                <a:gd name="T6" fmla="*/ 197 w 197"/>
                <a:gd name="T7" fmla="*/ 173 h 197"/>
                <a:gd name="T8" fmla="*/ 23 w 197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7">
                  <a:moveTo>
                    <a:pt x="23" y="0"/>
                  </a:moveTo>
                  <a:lnTo>
                    <a:pt x="0" y="23"/>
                  </a:lnTo>
                  <a:lnTo>
                    <a:pt x="174" y="197"/>
                  </a:lnTo>
                  <a:lnTo>
                    <a:pt x="197" y="173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ṧliďe">
              <a:extLst>
                <a:ext uri="{FF2B5EF4-FFF2-40B4-BE49-F238E27FC236}">
                  <a16:creationId xmlns="" xmlns:a16="http://schemas.microsoft.com/office/drawing/2014/main" id="{AF6F4D60-2B22-470A-9588-D1919016FA3E}"/>
                </a:ext>
              </a:extLst>
            </p:cNvPr>
            <p:cNvSpPr/>
            <p:nvPr/>
          </p:nvSpPr>
          <p:spPr bwMode="auto">
            <a:xfrm>
              <a:off x="3198813" y="1433513"/>
              <a:ext cx="1355725" cy="1355725"/>
            </a:xfrm>
            <a:custGeom>
              <a:avLst/>
              <a:gdLst>
                <a:gd name="T0" fmla="*/ 204 w 840"/>
                <a:gd name="T1" fmla="*/ 840 h 840"/>
                <a:gd name="T2" fmla="*/ 492 w 840"/>
                <a:gd name="T3" fmla="*/ 612 h 840"/>
                <a:gd name="T4" fmla="*/ 768 w 840"/>
                <a:gd name="T5" fmla="*/ 72 h 840"/>
                <a:gd name="T6" fmla="*/ 228 w 840"/>
                <a:gd name="T7" fmla="*/ 348 h 840"/>
                <a:gd name="T8" fmla="*/ 0 w 840"/>
                <a:gd name="T9" fmla="*/ 636 h 840"/>
                <a:gd name="T10" fmla="*/ 204 w 840"/>
                <a:gd name="T11" fmla="*/ 84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0" h="840">
                  <a:moveTo>
                    <a:pt x="204" y="840"/>
                  </a:moveTo>
                  <a:cubicBezTo>
                    <a:pt x="292" y="789"/>
                    <a:pt x="394" y="710"/>
                    <a:pt x="492" y="612"/>
                  </a:cubicBezTo>
                  <a:cubicBezTo>
                    <a:pt x="717" y="387"/>
                    <a:pt x="840" y="145"/>
                    <a:pt x="768" y="72"/>
                  </a:cubicBezTo>
                  <a:cubicBezTo>
                    <a:pt x="695" y="0"/>
                    <a:pt x="453" y="123"/>
                    <a:pt x="228" y="348"/>
                  </a:cubicBezTo>
                  <a:cubicBezTo>
                    <a:pt x="130" y="446"/>
                    <a:pt x="52" y="548"/>
                    <a:pt x="0" y="636"/>
                  </a:cubicBezTo>
                  <a:cubicBezTo>
                    <a:pt x="204" y="840"/>
                    <a:pt x="204" y="840"/>
                    <a:pt x="204" y="84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ŝļiḍe">
              <a:extLst>
                <a:ext uri="{FF2B5EF4-FFF2-40B4-BE49-F238E27FC236}">
                  <a16:creationId xmlns="" xmlns:a16="http://schemas.microsoft.com/office/drawing/2014/main" id="{0A59624E-DB9D-4266-87EF-FE34DF0F44AE}"/>
                </a:ext>
              </a:extLst>
            </p:cNvPr>
            <p:cNvSpPr/>
            <p:nvPr/>
          </p:nvSpPr>
          <p:spPr bwMode="auto">
            <a:xfrm>
              <a:off x="3873500" y="1752601"/>
              <a:ext cx="360363" cy="361950"/>
            </a:xfrm>
            <a:custGeom>
              <a:avLst/>
              <a:gdLst>
                <a:gd name="T0" fmla="*/ 184 w 224"/>
                <a:gd name="T1" fmla="*/ 184 h 224"/>
                <a:gd name="T2" fmla="*/ 40 w 224"/>
                <a:gd name="T3" fmla="*/ 184 h 224"/>
                <a:gd name="T4" fmla="*/ 40 w 224"/>
                <a:gd name="T5" fmla="*/ 40 h 224"/>
                <a:gd name="T6" fmla="*/ 184 w 224"/>
                <a:gd name="T7" fmla="*/ 40 h 224"/>
                <a:gd name="T8" fmla="*/ 184 w 224"/>
                <a:gd name="T9" fmla="*/ 18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224">
                  <a:moveTo>
                    <a:pt x="184" y="184"/>
                  </a:moveTo>
                  <a:cubicBezTo>
                    <a:pt x="144" y="224"/>
                    <a:pt x="80" y="224"/>
                    <a:pt x="40" y="184"/>
                  </a:cubicBezTo>
                  <a:cubicBezTo>
                    <a:pt x="0" y="144"/>
                    <a:pt x="0" y="80"/>
                    <a:pt x="40" y="40"/>
                  </a:cubicBezTo>
                  <a:cubicBezTo>
                    <a:pt x="80" y="0"/>
                    <a:pt x="144" y="0"/>
                    <a:pt x="184" y="40"/>
                  </a:cubicBezTo>
                  <a:cubicBezTo>
                    <a:pt x="224" y="80"/>
                    <a:pt x="224" y="144"/>
                    <a:pt x="184" y="184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ṡľîďe">
              <a:extLst>
                <a:ext uri="{FF2B5EF4-FFF2-40B4-BE49-F238E27FC236}">
                  <a16:creationId xmlns="" xmlns:a16="http://schemas.microsoft.com/office/drawing/2014/main" id="{16F46B9B-7B00-434A-A6B1-80770F54DA84}"/>
                </a:ext>
              </a:extLst>
            </p:cNvPr>
            <p:cNvSpPr/>
            <p:nvPr/>
          </p:nvSpPr>
          <p:spPr bwMode="auto">
            <a:xfrm>
              <a:off x="4156075" y="1500188"/>
              <a:ext cx="331788" cy="331788"/>
            </a:xfrm>
            <a:custGeom>
              <a:avLst/>
              <a:gdLst>
                <a:gd name="T0" fmla="*/ 166 w 206"/>
                <a:gd name="T1" fmla="*/ 206 h 206"/>
                <a:gd name="T2" fmla="*/ 175 w 206"/>
                <a:gd name="T3" fmla="*/ 31 h 206"/>
                <a:gd name="T4" fmla="*/ 0 w 206"/>
                <a:gd name="T5" fmla="*/ 40 h 206"/>
                <a:gd name="T6" fmla="*/ 74 w 206"/>
                <a:gd name="T7" fmla="*/ 132 h 206"/>
                <a:gd name="T8" fmla="*/ 166 w 206"/>
                <a:gd name="T9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6" y="206"/>
                  </a:moveTo>
                  <a:cubicBezTo>
                    <a:pt x="201" y="126"/>
                    <a:pt x="206" y="63"/>
                    <a:pt x="175" y="31"/>
                  </a:cubicBezTo>
                  <a:cubicBezTo>
                    <a:pt x="143" y="0"/>
                    <a:pt x="80" y="5"/>
                    <a:pt x="0" y="40"/>
                  </a:cubicBezTo>
                  <a:cubicBezTo>
                    <a:pt x="0" y="40"/>
                    <a:pt x="8" y="66"/>
                    <a:pt x="74" y="132"/>
                  </a:cubicBezTo>
                  <a:cubicBezTo>
                    <a:pt x="140" y="198"/>
                    <a:pt x="166" y="206"/>
                    <a:pt x="166" y="20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S1îḋê">
              <a:extLst>
                <a:ext uri="{FF2B5EF4-FFF2-40B4-BE49-F238E27FC236}">
                  <a16:creationId xmlns="" xmlns:a16="http://schemas.microsoft.com/office/drawing/2014/main" id="{599C4F16-2D68-4462-969F-6BAAD9F3E81B}"/>
                </a:ext>
              </a:extLst>
            </p:cNvPr>
            <p:cNvSpPr/>
            <p:nvPr/>
          </p:nvSpPr>
          <p:spPr bwMode="auto">
            <a:xfrm>
              <a:off x="3221038" y="2201863"/>
              <a:ext cx="565150" cy="565150"/>
            </a:xfrm>
            <a:custGeom>
              <a:avLst/>
              <a:gdLst>
                <a:gd name="T0" fmla="*/ 155 w 350"/>
                <a:gd name="T1" fmla="*/ 155 h 350"/>
                <a:gd name="T2" fmla="*/ 11 w 350"/>
                <a:gd name="T3" fmla="*/ 339 h 350"/>
                <a:gd name="T4" fmla="*/ 195 w 350"/>
                <a:gd name="T5" fmla="*/ 195 h 350"/>
                <a:gd name="T6" fmla="*/ 339 w 350"/>
                <a:gd name="T7" fmla="*/ 11 h 350"/>
                <a:gd name="T8" fmla="*/ 155 w 350"/>
                <a:gd name="T9" fmla="*/ 155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" h="350">
                  <a:moveTo>
                    <a:pt x="155" y="155"/>
                  </a:moveTo>
                  <a:cubicBezTo>
                    <a:pt x="64" y="246"/>
                    <a:pt x="0" y="328"/>
                    <a:pt x="11" y="339"/>
                  </a:cubicBezTo>
                  <a:cubicBezTo>
                    <a:pt x="22" y="350"/>
                    <a:pt x="104" y="286"/>
                    <a:pt x="195" y="195"/>
                  </a:cubicBezTo>
                  <a:cubicBezTo>
                    <a:pt x="286" y="104"/>
                    <a:pt x="350" y="22"/>
                    <a:pt x="339" y="11"/>
                  </a:cubicBezTo>
                  <a:cubicBezTo>
                    <a:pt x="328" y="0"/>
                    <a:pt x="246" y="65"/>
                    <a:pt x="155" y="1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ṥ1ïḍe">
              <a:extLst>
                <a:ext uri="{FF2B5EF4-FFF2-40B4-BE49-F238E27FC236}">
                  <a16:creationId xmlns="" xmlns:a16="http://schemas.microsoft.com/office/drawing/2014/main" id="{8F12931E-2B6E-4C71-A19A-E3C3E4696FF5}"/>
                </a:ext>
              </a:extLst>
            </p:cNvPr>
            <p:cNvSpPr/>
            <p:nvPr/>
          </p:nvSpPr>
          <p:spPr bwMode="auto">
            <a:xfrm>
              <a:off x="3881438" y="1744663"/>
              <a:ext cx="360363" cy="361950"/>
            </a:xfrm>
            <a:custGeom>
              <a:avLst/>
              <a:gdLst>
                <a:gd name="T0" fmla="*/ 184 w 224"/>
                <a:gd name="T1" fmla="*/ 184 h 224"/>
                <a:gd name="T2" fmla="*/ 40 w 224"/>
                <a:gd name="T3" fmla="*/ 184 h 224"/>
                <a:gd name="T4" fmla="*/ 40 w 224"/>
                <a:gd name="T5" fmla="*/ 40 h 224"/>
                <a:gd name="T6" fmla="*/ 184 w 224"/>
                <a:gd name="T7" fmla="*/ 40 h 224"/>
                <a:gd name="T8" fmla="*/ 184 w 224"/>
                <a:gd name="T9" fmla="*/ 18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224">
                  <a:moveTo>
                    <a:pt x="184" y="184"/>
                  </a:moveTo>
                  <a:cubicBezTo>
                    <a:pt x="145" y="224"/>
                    <a:pt x="80" y="224"/>
                    <a:pt x="40" y="184"/>
                  </a:cubicBezTo>
                  <a:cubicBezTo>
                    <a:pt x="0" y="144"/>
                    <a:pt x="0" y="80"/>
                    <a:pt x="40" y="40"/>
                  </a:cubicBezTo>
                  <a:cubicBezTo>
                    <a:pt x="80" y="0"/>
                    <a:pt x="144" y="0"/>
                    <a:pt x="184" y="40"/>
                  </a:cubicBezTo>
                  <a:cubicBezTo>
                    <a:pt x="224" y="80"/>
                    <a:pt x="224" y="144"/>
                    <a:pt x="184" y="184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śļiḓe">
              <a:extLst>
                <a:ext uri="{FF2B5EF4-FFF2-40B4-BE49-F238E27FC236}">
                  <a16:creationId xmlns="" xmlns:a16="http://schemas.microsoft.com/office/drawing/2014/main" id="{FCAD2F15-7F3F-4FF0-9850-75E3FD8B9BB1}"/>
                </a:ext>
              </a:extLst>
            </p:cNvPr>
            <p:cNvSpPr/>
            <p:nvPr/>
          </p:nvSpPr>
          <p:spPr bwMode="auto">
            <a:xfrm>
              <a:off x="3921125" y="1785938"/>
              <a:ext cx="280988" cy="279400"/>
            </a:xfrm>
            <a:custGeom>
              <a:avLst/>
              <a:gdLst>
                <a:gd name="T0" fmla="*/ 143 w 174"/>
                <a:gd name="T1" fmla="*/ 143 h 174"/>
                <a:gd name="T2" fmla="*/ 31 w 174"/>
                <a:gd name="T3" fmla="*/ 143 h 174"/>
                <a:gd name="T4" fmla="*/ 31 w 174"/>
                <a:gd name="T5" fmla="*/ 31 h 174"/>
                <a:gd name="T6" fmla="*/ 143 w 174"/>
                <a:gd name="T7" fmla="*/ 31 h 174"/>
                <a:gd name="T8" fmla="*/ 143 w 174"/>
                <a:gd name="T9" fmla="*/ 14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74">
                  <a:moveTo>
                    <a:pt x="143" y="143"/>
                  </a:moveTo>
                  <a:cubicBezTo>
                    <a:pt x="112" y="174"/>
                    <a:pt x="62" y="174"/>
                    <a:pt x="31" y="143"/>
                  </a:cubicBezTo>
                  <a:cubicBezTo>
                    <a:pt x="0" y="112"/>
                    <a:pt x="0" y="62"/>
                    <a:pt x="31" y="31"/>
                  </a:cubicBezTo>
                  <a:cubicBezTo>
                    <a:pt x="62" y="0"/>
                    <a:pt x="112" y="0"/>
                    <a:pt x="143" y="31"/>
                  </a:cubicBezTo>
                  <a:cubicBezTo>
                    <a:pt x="174" y="62"/>
                    <a:pt x="174" y="112"/>
                    <a:pt x="143" y="143"/>
                  </a:cubicBezTo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şļiḍê">
              <a:extLst>
                <a:ext uri="{FF2B5EF4-FFF2-40B4-BE49-F238E27FC236}">
                  <a16:creationId xmlns="" xmlns:a16="http://schemas.microsoft.com/office/drawing/2014/main" id="{4F69E67A-D59F-4EA4-B6F6-F75286358DEA}"/>
                </a:ext>
              </a:extLst>
            </p:cNvPr>
            <p:cNvSpPr/>
            <p:nvPr/>
          </p:nvSpPr>
          <p:spPr bwMode="auto">
            <a:xfrm>
              <a:off x="3933825" y="1798638"/>
              <a:ext cx="255588" cy="2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ŝḻïďè">
              <a:extLst>
                <a:ext uri="{FF2B5EF4-FFF2-40B4-BE49-F238E27FC236}">
                  <a16:creationId xmlns="" xmlns:a16="http://schemas.microsoft.com/office/drawing/2014/main" id="{9B7D0A8A-23EC-4595-AB2D-B92C9460B76C}"/>
                </a:ext>
              </a:extLst>
            </p:cNvPr>
            <p:cNvSpPr/>
            <p:nvPr/>
          </p:nvSpPr>
          <p:spPr bwMode="auto">
            <a:xfrm>
              <a:off x="4156075" y="1812926"/>
              <a:ext cx="19050" cy="19050"/>
            </a:xfrm>
            <a:custGeom>
              <a:avLst/>
              <a:gdLst>
                <a:gd name="T0" fmla="*/ 10 w 12"/>
                <a:gd name="T1" fmla="*/ 10 h 12"/>
                <a:gd name="T2" fmla="*/ 2 w 12"/>
                <a:gd name="T3" fmla="*/ 10 h 12"/>
                <a:gd name="T4" fmla="*/ 2 w 12"/>
                <a:gd name="T5" fmla="*/ 2 h 12"/>
                <a:gd name="T6" fmla="*/ 10 w 12"/>
                <a:gd name="T7" fmla="*/ 2 h 12"/>
                <a:gd name="T8" fmla="*/ 10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10"/>
                  </a:move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8"/>
                    <a:pt x="10" y="1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ś1îdê">
              <a:extLst>
                <a:ext uri="{FF2B5EF4-FFF2-40B4-BE49-F238E27FC236}">
                  <a16:creationId xmlns="" xmlns:a16="http://schemas.microsoft.com/office/drawing/2014/main" id="{A908B933-72D3-49CC-A19E-2763DC473B0B}"/>
                </a:ext>
              </a:extLst>
            </p:cNvPr>
            <p:cNvSpPr/>
            <p:nvPr/>
          </p:nvSpPr>
          <p:spPr bwMode="auto">
            <a:xfrm>
              <a:off x="4124325" y="1790701"/>
              <a:ext cx="19050" cy="19050"/>
            </a:xfrm>
            <a:custGeom>
              <a:avLst/>
              <a:gdLst>
                <a:gd name="T0" fmla="*/ 11 w 12"/>
                <a:gd name="T1" fmla="*/ 8 h 12"/>
                <a:gd name="T2" fmla="*/ 4 w 12"/>
                <a:gd name="T3" fmla="*/ 10 h 12"/>
                <a:gd name="T4" fmla="*/ 2 w 12"/>
                <a:gd name="T5" fmla="*/ 3 h 12"/>
                <a:gd name="T6" fmla="*/ 9 w 12"/>
                <a:gd name="T7" fmla="*/ 1 h 12"/>
                <a:gd name="T8" fmla="*/ 11 w 12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8"/>
                  </a:moveTo>
                  <a:cubicBezTo>
                    <a:pt x="9" y="11"/>
                    <a:pt x="6" y="12"/>
                    <a:pt x="4" y="10"/>
                  </a:cubicBezTo>
                  <a:cubicBezTo>
                    <a:pt x="1" y="9"/>
                    <a:pt x="0" y="6"/>
                    <a:pt x="2" y="3"/>
                  </a:cubicBezTo>
                  <a:cubicBezTo>
                    <a:pt x="3" y="1"/>
                    <a:pt x="6" y="0"/>
                    <a:pt x="9" y="1"/>
                  </a:cubicBezTo>
                  <a:cubicBezTo>
                    <a:pt x="11" y="3"/>
                    <a:pt x="12" y="6"/>
                    <a:pt x="11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ṧļíďè">
              <a:extLst>
                <a:ext uri="{FF2B5EF4-FFF2-40B4-BE49-F238E27FC236}">
                  <a16:creationId xmlns="" xmlns:a16="http://schemas.microsoft.com/office/drawing/2014/main" id="{218E3F8B-4A88-439E-8BA4-0E1F579F241E}"/>
                </a:ext>
              </a:extLst>
            </p:cNvPr>
            <p:cNvSpPr/>
            <p:nvPr/>
          </p:nvSpPr>
          <p:spPr bwMode="auto">
            <a:xfrm>
              <a:off x="4090988" y="1776413"/>
              <a:ext cx="17463" cy="19050"/>
            </a:xfrm>
            <a:custGeom>
              <a:avLst/>
              <a:gdLst>
                <a:gd name="T0" fmla="*/ 11 w 11"/>
                <a:gd name="T1" fmla="*/ 7 h 12"/>
                <a:gd name="T2" fmla="*/ 4 w 11"/>
                <a:gd name="T3" fmla="*/ 11 h 12"/>
                <a:gd name="T4" fmla="*/ 0 w 11"/>
                <a:gd name="T5" fmla="*/ 4 h 12"/>
                <a:gd name="T6" fmla="*/ 7 w 11"/>
                <a:gd name="T7" fmla="*/ 1 h 12"/>
                <a:gd name="T8" fmla="*/ 11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1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4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10" y="1"/>
                    <a:pt x="11" y="4"/>
                    <a:pt x="11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ṣlîḑe">
              <a:extLst>
                <a:ext uri="{FF2B5EF4-FFF2-40B4-BE49-F238E27FC236}">
                  <a16:creationId xmlns="" xmlns:a16="http://schemas.microsoft.com/office/drawing/2014/main" id="{B428E94E-AF03-4DAA-800B-4CBDDD22D491}"/>
                </a:ext>
              </a:extLst>
            </p:cNvPr>
            <p:cNvSpPr/>
            <p:nvPr/>
          </p:nvSpPr>
          <p:spPr bwMode="auto">
            <a:xfrm>
              <a:off x="4054475" y="1771651"/>
              <a:ext cx="15875" cy="174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ṧļiḍê">
              <a:extLst>
                <a:ext uri="{FF2B5EF4-FFF2-40B4-BE49-F238E27FC236}">
                  <a16:creationId xmlns="" xmlns:a16="http://schemas.microsoft.com/office/drawing/2014/main" id="{50154198-5E57-47B2-8D67-55E732FF5E8D}"/>
                </a:ext>
              </a:extLst>
            </p:cNvPr>
            <p:cNvSpPr/>
            <p:nvPr/>
          </p:nvSpPr>
          <p:spPr bwMode="auto">
            <a:xfrm>
              <a:off x="4014788" y="1776413"/>
              <a:ext cx="19050" cy="19050"/>
            </a:xfrm>
            <a:custGeom>
              <a:avLst/>
              <a:gdLst>
                <a:gd name="T0" fmla="*/ 11 w 12"/>
                <a:gd name="T1" fmla="*/ 4 h 12"/>
                <a:gd name="T2" fmla="*/ 7 w 12"/>
                <a:gd name="T3" fmla="*/ 11 h 12"/>
                <a:gd name="T4" fmla="*/ 1 w 12"/>
                <a:gd name="T5" fmla="*/ 7 h 12"/>
                <a:gd name="T6" fmla="*/ 4 w 12"/>
                <a:gd name="T7" fmla="*/ 1 h 12"/>
                <a:gd name="T8" fmla="*/ 11 w 12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4"/>
                  </a:moveTo>
                  <a:cubicBezTo>
                    <a:pt x="12" y="7"/>
                    <a:pt x="10" y="10"/>
                    <a:pt x="7" y="11"/>
                  </a:cubicBezTo>
                  <a:cubicBezTo>
                    <a:pt x="4" y="12"/>
                    <a:pt x="1" y="10"/>
                    <a:pt x="1" y="7"/>
                  </a:cubicBezTo>
                  <a:cubicBezTo>
                    <a:pt x="0" y="4"/>
                    <a:pt x="2" y="1"/>
                    <a:pt x="4" y="1"/>
                  </a:cubicBezTo>
                  <a:cubicBezTo>
                    <a:pt x="7" y="0"/>
                    <a:pt x="10" y="2"/>
                    <a:pt x="11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$ḷiḓè">
              <a:extLst>
                <a:ext uri="{FF2B5EF4-FFF2-40B4-BE49-F238E27FC236}">
                  <a16:creationId xmlns="" xmlns:a16="http://schemas.microsoft.com/office/drawing/2014/main" id="{F6783B38-A149-4F41-9D77-BC31E7C3ABFC}"/>
                </a:ext>
              </a:extLst>
            </p:cNvPr>
            <p:cNvSpPr/>
            <p:nvPr/>
          </p:nvSpPr>
          <p:spPr bwMode="auto">
            <a:xfrm>
              <a:off x="3979863" y="1790701"/>
              <a:ext cx="19050" cy="19050"/>
            </a:xfrm>
            <a:custGeom>
              <a:avLst/>
              <a:gdLst>
                <a:gd name="T0" fmla="*/ 11 w 12"/>
                <a:gd name="T1" fmla="*/ 3 h 12"/>
                <a:gd name="T2" fmla="*/ 9 w 12"/>
                <a:gd name="T3" fmla="*/ 10 h 12"/>
                <a:gd name="T4" fmla="*/ 1 w 12"/>
                <a:gd name="T5" fmla="*/ 8 h 12"/>
                <a:gd name="T6" fmla="*/ 3 w 12"/>
                <a:gd name="T7" fmla="*/ 1 h 12"/>
                <a:gd name="T8" fmla="*/ 11 w 12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3"/>
                  </a:moveTo>
                  <a:cubicBezTo>
                    <a:pt x="12" y="6"/>
                    <a:pt x="11" y="9"/>
                    <a:pt x="9" y="10"/>
                  </a:cubicBezTo>
                  <a:cubicBezTo>
                    <a:pt x="6" y="12"/>
                    <a:pt x="3" y="11"/>
                    <a:pt x="1" y="8"/>
                  </a:cubicBezTo>
                  <a:cubicBezTo>
                    <a:pt x="0" y="6"/>
                    <a:pt x="1" y="3"/>
                    <a:pt x="3" y="1"/>
                  </a:cubicBezTo>
                  <a:cubicBezTo>
                    <a:pt x="6" y="0"/>
                    <a:pt x="9" y="1"/>
                    <a:pt x="1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śḷîḑe">
              <a:extLst>
                <a:ext uri="{FF2B5EF4-FFF2-40B4-BE49-F238E27FC236}">
                  <a16:creationId xmlns="" xmlns:a16="http://schemas.microsoft.com/office/drawing/2014/main" id="{25F02C3C-CF99-40CE-A5D4-683B9725D921}"/>
                </a:ext>
              </a:extLst>
            </p:cNvPr>
            <p:cNvSpPr/>
            <p:nvPr/>
          </p:nvSpPr>
          <p:spPr bwMode="auto">
            <a:xfrm>
              <a:off x="3948113" y="1812926"/>
              <a:ext cx="20638" cy="19050"/>
            </a:xfrm>
            <a:custGeom>
              <a:avLst/>
              <a:gdLst>
                <a:gd name="T0" fmla="*/ 10 w 12"/>
                <a:gd name="T1" fmla="*/ 2 h 12"/>
                <a:gd name="T2" fmla="*/ 10 w 12"/>
                <a:gd name="T3" fmla="*/ 10 h 12"/>
                <a:gd name="T4" fmla="*/ 3 w 12"/>
                <a:gd name="T5" fmla="*/ 10 h 12"/>
                <a:gd name="T6" fmla="*/ 3 w 12"/>
                <a:gd name="T7" fmla="*/ 2 h 12"/>
                <a:gd name="T8" fmla="*/ 10 w 12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2"/>
                  </a:moveTo>
                  <a:cubicBezTo>
                    <a:pt x="12" y="4"/>
                    <a:pt x="12" y="8"/>
                    <a:pt x="10" y="10"/>
                  </a:cubicBezTo>
                  <a:cubicBezTo>
                    <a:pt x="8" y="12"/>
                    <a:pt x="5" y="12"/>
                    <a:pt x="3" y="10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5" y="0"/>
                    <a:pt x="8" y="0"/>
                    <a:pt x="10" y="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şlîḋê">
              <a:extLst>
                <a:ext uri="{FF2B5EF4-FFF2-40B4-BE49-F238E27FC236}">
                  <a16:creationId xmlns="" xmlns:a16="http://schemas.microsoft.com/office/drawing/2014/main" id="{EA18F1C8-54FC-4DFC-923E-63C3EAD4F0C3}"/>
                </a:ext>
              </a:extLst>
            </p:cNvPr>
            <p:cNvSpPr/>
            <p:nvPr/>
          </p:nvSpPr>
          <p:spPr bwMode="auto">
            <a:xfrm>
              <a:off x="3925888" y="1843088"/>
              <a:ext cx="19050" cy="19050"/>
            </a:xfrm>
            <a:custGeom>
              <a:avLst/>
              <a:gdLst>
                <a:gd name="T0" fmla="*/ 9 w 12"/>
                <a:gd name="T1" fmla="*/ 1 h 12"/>
                <a:gd name="T2" fmla="*/ 11 w 12"/>
                <a:gd name="T3" fmla="*/ 8 h 12"/>
                <a:gd name="T4" fmla="*/ 3 w 12"/>
                <a:gd name="T5" fmla="*/ 10 h 12"/>
                <a:gd name="T6" fmla="*/ 1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1" y="8"/>
                  </a:cubicBezTo>
                  <a:cubicBezTo>
                    <a:pt x="9" y="11"/>
                    <a:pt x="6" y="12"/>
                    <a:pt x="3" y="10"/>
                  </a:cubicBezTo>
                  <a:cubicBezTo>
                    <a:pt x="1" y="9"/>
                    <a:pt x="0" y="6"/>
                    <a:pt x="1" y="3"/>
                  </a:cubicBezTo>
                  <a:cubicBezTo>
                    <a:pt x="3" y="1"/>
                    <a:pt x="6" y="0"/>
                    <a:pt x="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ŝ1iḋé">
              <a:extLst>
                <a:ext uri="{FF2B5EF4-FFF2-40B4-BE49-F238E27FC236}">
                  <a16:creationId xmlns="" xmlns:a16="http://schemas.microsoft.com/office/drawing/2014/main" id="{F9928307-8BF4-4EB0-B5F1-FC3F888431E6}"/>
                </a:ext>
              </a:extLst>
            </p:cNvPr>
            <p:cNvSpPr/>
            <p:nvPr/>
          </p:nvSpPr>
          <p:spPr bwMode="auto">
            <a:xfrm>
              <a:off x="3911600" y="1879601"/>
              <a:ext cx="19050" cy="17463"/>
            </a:xfrm>
            <a:custGeom>
              <a:avLst/>
              <a:gdLst>
                <a:gd name="T0" fmla="*/ 7 w 12"/>
                <a:gd name="T1" fmla="*/ 0 h 11"/>
                <a:gd name="T2" fmla="*/ 11 w 12"/>
                <a:gd name="T3" fmla="*/ 7 h 11"/>
                <a:gd name="T4" fmla="*/ 5 w 12"/>
                <a:gd name="T5" fmla="*/ 11 h 11"/>
                <a:gd name="T6" fmla="*/ 1 w 12"/>
                <a:gd name="T7" fmla="*/ 4 h 11"/>
                <a:gd name="T8" fmla="*/ 7 w 1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7" y="0"/>
                  </a:moveTo>
                  <a:cubicBezTo>
                    <a:pt x="10" y="1"/>
                    <a:pt x="12" y="4"/>
                    <a:pt x="11" y="7"/>
                  </a:cubicBezTo>
                  <a:cubicBezTo>
                    <a:pt x="10" y="10"/>
                    <a:pt x="7" y="11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1"/>
                    <a:pt x="4" y="0"/>
                    <a:pt x="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Slïḋe">
              <a:extLst>
                <a:ext uri="{FF2B5EF4-FFF2-40B4-BE49-F238E27FC236}">
                  <a16:creationId xmlns="" xmlns:a16="http://schemas.microsoft.com/office/drawing/2014/main" id="{A7A82ED4-6A66-4D3B-8033-BD6A8D52DA5C}"/>
                </a:ext>
              </a:extLst>
            </p:cNvPr>
            <p:cNvSpPr/>
            <p:nvPr/>
          </p:nvSpPr>
          <p:spPr bwMode="auto">
            <a:xfrm>
              <a:off x="3908425" y="1917701"/>
              <a:ext cx="15875" cy="158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şḻiḋê">
              <a:extLst>
                <a:ext uri="{FF2B5EF4-FFF2-40B4-BE49-F238E27FC236}">
                  <a16:creationId xmlns="" xmlns:a16="http://schemas.microsoft.com/office/drawing/2014/main" id="{A568E76C-0AD0-4F24-8836-62D33B1E7049}"/>
                </a:ext>
              </a:extLst>
            </p:cNvPr>
            <p:cNvSpPr/>
            <p:nvPr/>
          </p:nvSpPr>
          <p:spPr bwMode="auto">
            <a:xfrm>
              <a:off x="3911600" y="1952626"/>
              <a:ext cx="19050" cy="20638"/>
            </a:xfrm>
            <a:custGeom>
              <a:avLst/>
              <a:gdLst>
                <a:gd name="T0" fmla="*/ 5 w 12"/>
                <a:gd name="T1" fmla="*/ 1 h 12"/>
                <a:gd name="T2" fmla="*/ 11 w 12"/>
                <a:gd name="T3" fmla="*/ 5 h 12"/>
                <a:gd name="T4" fmla="*/ 7 w 12"/>
                <a:gd name="T5" fmla="*/ 11 h 12"/>
                <a:gd name="T6" fmla="*/ 1 w 12"/>
                <a:gd name="T7" fmla="*/ 8 h 12"/>
                <a:gd name="T8" fmla="*/ 5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5" y="1"/>
                  </a:moveTo>
                  <a:cubicBezTo>
                    <a:pt x="7" y="0"/>
                    <a:pt x="10" y="2"/>
                    <a:pt x="11" y="5"/>
                  </a:cubicBezTo>
                  <a:cubicBezTo>
                    <a:pt x="12" y="8"/>
                    <a:pt x="10" y="11"/>
                    <a:pt x="7" y="11"/>
                  </a:cubicBezTo>
                  <a:cubicBezTo>
                    <a:pt x="4" y="12"/>
                    <a:pt x="2" y="10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ṧ1iḑé">
              <a:extLst>
                <a:ext uri="{FF2B5EF4-FFF2-40B4-BE49-F238E27FC236}">
                  <a16:creationId xmlns="" xmlns:a16="http://schemas.microsoft.com/office/drawing/2014/main" id="{B8509139-47C8-4BE3-B052-54237AE0C6F5}"/>
                </a:ext>
              </a:extLst>
            </p:cNvPr>
            <p:cNvSpPr/>
            <p:nvPr/>
          </p:nvSpPr>
          <p:spPr bwMode="auto">
            <a:xfrm>
              <a:off x="3925888" y="1989138"/>
              <a:ext cx="19050" cy="19050"/>
            </a:xfrm>
            <a:custGeom>
              <a:avLst/>
              <a:gdLst>
                <a:gd name="T0" fmla="*/ 3 w 12"/>
                <a:gd name="T1" fmla="*/ 1 h 12"/>
                <a:gd name="T2" fmla="*/ 10 w 12"/>
                <a:gd name="T3" fmla="*/ 3 h 12"/>
                <a:gd name="T4" fmla="*/ 9 w 12"/>
                <a:gd name="T5" fmla="*/ 11 h 12"/>
                <a:gd name="T6" fmla="*/ 1 w 12"/>
                <a:gd name="T7" fmla="*/ 9 h 12"/>
                <a:gd name="T8" fmla="*/ 3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3" y="1"/>
                  </a:moveTo>
                  <a:cubicBezTo>
                    <a:pt x="6" y="0"/>
                    <a:pt x="9" y="1"/>
                    <a:pt x="10" y="3"/>
                  </a:cubicBezTo>
                  <a:cubicBezTo>
                    <a:pt x="12" y="6"/>
                    <a:pt x="11" y="9"/>
                    <a:pt x="9" y="11"/>
                  </a:cubicBezTo>
                  <a:cubicBezTo>
                    <a:pt x="6" y="12"/>
                    <a:pt x="3" y="11"/>
                    <a:pt x="1" y="9"/>
                  </a:cubicBezTo>
                  <a:cubicBezTo>
                    <a:pt x="0" y="6"/>
                    <a:pt x="1" y="3"/>
                    <a:pt x="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ś1iḓé">
              <a:extLst>
                <a:ext uri="{FF2B5EF4-FFF2-40B4-BE49-F238E27FC236}">
                  <a16:creationId xmlns="" xmlns:a16="http://schemas.microsoft.com/office/drawing/2014/main" id="{7A2B4291-BDC8-4C43-B03E-33C7FD860A2B}"/>
                </a:ext>
              </a:extLst>
            </p:cNvPr>
            <p:cNvSpPr/>
            <p:nvPr/>
          </p:nvSpPr>
          <p:spPr bwMode="auto">
            <a:xfrm>
              <a:off x="3948113" y="2019301"/>
              <a:ext cx="20638" cy="19050"/>
            </a:xfrm>
            <a:custGeom>
              <a:avLst/>
              <a:gdLst>
                <a:gd name="T0" fmla="*/ 3 w 12"/>
                <a:gd name="T1" fmla="*/ 2 h 12"/>
                <a:gd name="T2" fmla="*/ 10 w 12"/>
                <a:gd name="T3" fmla="*/ 2 h 12"/>
                <a:gd name="T4" fmla="*/ 10 w 12"/>
                <a:gd name="T5" fmla="*/ 9 h 12"/>
                <a:gd name="T6" fmla="*/ 3 w 12"/>
                <a:gd name="T7" fmla="*/ 9 h 12"/>
                <a:gd name="T8" fmla="*/ 3 w 12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3" y="2"/>
                  </a:moveTo>
                  <a:cubicBezTo>
                    <a:pt x="5" y="0"/>
                    <a:pt x="8" y="0"/>
                    <a:pt x="10" y="2"/>
                  </a:cubicBezTo>
                  <a:cubicBezTo>
                    <a:pt x="12" y="4"/>
                    <a:pt x="12" y="7"/>
                    <a:pt x="10" y="9"/>
                  </a:cubicBezTo>
                  <a:cubicBezTo>
                    <a:pt x="8" y="12"/>
                    <a:pt x="5" y="12"/>
                    <a:pt x="3" y="9"/>
                  </a:cubicBezTo>
                  <a:cubicBezTo>
                    <a:pt x="0" y="7"/>
                    <a:pt x="0" y="4"/>
                    <a:pt x="3" y="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şľîḓé">
              <a:extLst>
                <a:ext uri="{FF2B5EF4-FFF2-40B4-BE49-F238E27FC236}">
                  <a16:creationId xmlns="" xmlns:a16="http://schemas.microsoft.com/office/drawing/2014/main" id="{670BC6C6-81B0-401F-B020-487D41B687DF}"/>
                </a:ext>
              </a:extLst>
            </p:cNvPr>
            <p:cNvSpPr/>
            <p:nvPr/>
          </p:nvSpPr>
          <p:spPr bwMode="auto">
            <a:xfrm>
              <a:off x="3979863" y="2041526"/>
              <a:ext cx="19050" cy="19050"/>
            </a:xfrm>
            <a:custGeom>
              <a:avLst/>
              <a:gdLst>
                <a:gd name="T0" fmla="*/ 1 w 12"/>
                <a:gd name="T1" fmla="*/ 3 h 12"/>
                <a:gd name="T2" fmla="*/ 9 w 12"/>
                <a:gd name="T3" fmla="*/ 2 h 12"/>
                <a:gd name="T4" fmla="*/ 10 w 12"/>
                <a:gd name="T5" fmla="*/ 9 h 12"/>
                <a:gd name="T6" fmla="*/ 3 w 12"/>
                <a:gd name="T7" fmla="*/ 11 h 12"/>
                <a:gd name="T8" fmla="*/ 1 w 12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" y="3"/>
                  </a:moveTo>
                  <a:cubicBezTo>
                    <a:pt x="3" y="1"/>
                    <a:pt x="6" y="0"/>
                    <a:pt x="9" y="2"/>
                  </a:cubicBezTo>
                  <a:cubicBezTo>
                    <a:pt x="11" y="3"/>
                    <a:pt x="12" y="6"/>
                    <a:pt x="10" y="9"/>
                  </a:cubicBezTo>
                  <a:cubicBezTo>
                    <a:pt x="9" y="11"/>
                    <a:pt x="6" y="12"/>
                    <a:pt x="3" y="11"/>
                  </a:cubicBezTo>
                  <a:cubicBezTo>
                    <a:pt x="1" y="9"/>
                    <a:pt x="0" y="6"/>
                    <a:pt x="1" y="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ṩḻiḍé">
              <a:extLst>
                <a:ext uri="{FF2B5EF4-FFF2-40B4-BE49-F238E27FC236}">
                  <a16:creationId xmlns="" xmlns:a16="http://schemas.microsoft.com/office/drawing/2014/main" id="{1DAA9941-2386-4AFF-9777-78C5AC4591F7}"/>
                </a:ext>
              </a:extLst>
            </p:cNvPr>
            <p:cNvSpPr/>
            <p:nvPr/>
          </p:nvSpPr>
          <p:spPr bwMode="auto">
            <a:xfrm>
              <a:off x="4014788" y="2055813"/>
              <a:ext cx="19050" cy="20638"/>
            </a:xfrm>
            <a:custGeom>
              <a:avLst/>
              <a:gdLst>
                <a:gd name="T0" fmla="*/ 1 w 12"/>
                <a:gd name="T1" fmla="*/ 5 h 12"/>
                <a:gd name="T2" fmla="*/ 7 w 12"/>
                <a:gd name="T3" fmla="*/ 1 h 12"/>
                <a:gd name="T4" fmla="*/ 11 w 12"/>
                <a:gd name="T5" fmla="*/ 7 h 12"/>
                <a:gd name="T6" fmla="*/ 4 w 12"/>
                <a:gd name="T7" fmla="*/ 11 h 12"/>
                <a:gd name="T8" fmla="*/ 1 w 12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" y="5"/>
                  </a:moveTo>
                  <a:cubicBezTo>
                    <a:pt x="1" y="2"/>
                    <a:pt x="4" y="0"/>
                    <a:pt x="7" y="1"/>
                  </a:cubicBezTo>
                  <a:cubicBezTo>
                    <a:pt x="10" y="2"/>
                    <a:pt x="12" y="5"/>
                    <a:pt x="11" y="7"/>
                  </a:cubicBezTo>
                  <a:cubicBezTo>
                    <a:pt x="10" y="10"/>
                    <a:pt x="7" y="12"/>
                    <a:pt x="4" y="11"/>
                  </a:cubicBezTo>
                  <a:cubicBezTo>
                    <a:pt x="2" y="10"/>
                    <a:pt x="0" y="8"/>
                    <a:pt x="1" y="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ş1îďé">
              <a:extLst>
                <a:ext uri="{FF2B5EF4-FFF2-40B4-BE49-F238E27FC236}">
                  <a16:creationId xmlns="" xmlns:a16="http://schemas.microsoft.com/office/drawing/2014/main" id="{F801AAED-CDB9-4A06-86B0-39075369505B}"/>
                </a:ext>
              </a:extLst>
            </p:cNvPr>
            <p:cNvSpPr/>
            <p:nvPr/>
          </p:nvSpPr>
          <p:spPr bwMode="auto">
            <a:xfrm>
              <a:off x="4054475" y="2062163"/>
              <a:ext cx="15875" cy="174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ṣḷíḍé">
              <a:extLst>
                <a:ext uri="{FF2B5EF4-FFF2-40B4-BE49-F238E27FC236}">
                  <a16:creationId xmlns="" xmlns:a16="http://schemas.microsoft.com/office/drawing/2014/main" id="{24727A2F-6FA4-41EF-B4FD-29185E43CB57}"/>
                </a:ext>
              </a:extLst>
            </p:cNvPr>
            <p:cNvSpPr/>
            <p:nvPr/>
          </p:nvSpPr>
          <p:spPr bwMode="auto">
            <a:xfrm>
              <a:off x="4090988" y="2055813"/>
              <a:ext cx="17463" cy="20638"/>
            </a:xfrm>
            <a:custGeom>
              <a:avLst/>
              <a:gdLst>
                <a:gd name="T0" fmla="*/ 0 w 11"/>
                <a:gd name="T1" fmla="*/ 7 h 12"/>
                <a:gd name="T2" fmla="*/ 4 w 11"/>
                <a:gd name="T3" fmla="*/ 1 h 12"/>
                <a:gd name="T4" fmla="*/ 10 w 11"/>
                <a:gd name="T5" fmla="*/ 5 h 12"/>
                <a:gd name="T6" fmla="*/ 7 w 11"/>
                <a:gd name="T7" fmla="*/ 11 h 12"/>
                <a:gd name="T8" fmla="*/ 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0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7" y="0"/>
                    <a:pt x="10" y="2"/>
                    <a:pt x="10" y="5"/>
                  </a:cubicBezTo>
                  <a:cubicBezTo>
                    <a:pt x="11" y="8"/>
                    <a:pt x="10" y="10"/>
                    <a:pt x="7" y="11"/>
                  </a:cubicBezTo>
                  <a:cubicBezTo>
                    <a:pt x="4" y="12"/>
                    <a:pt x="1" y="10"/>
                    <a:pt x="0" y="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ṡ1íḍê">
              <a:extLst>
                <a:ext uri="{FF2B5EF4-FFF2-40B4-BE49-F238E27FC236}">
                  <a16:creationId xmlns="" xmlns:a16="http://schemas.microsoft.com/office/drawing/2014/main" id="{B8B53B1F-A995-4D6B-85B3-CF7F9F652C27}"/>
                </a:ext>
              </a:extLst>
            </p:cNvPr>
            <p:cNvSpPr/>
            <p:nvPr/>
          </p:nvSpPr>
          <p:spPr bwMode="auto">
            <a:xfrm>
              <a:off x="4124325" y="2041526"/>
              <a:ext cx="19050" cy="19050"/>
            </a:xfrm>
            <a:custGeom>
              <a:avLst/>
              <a:gdLst>
                <a:gd name="T0" fmla="*/ 2 w 12"/>
                <a:gd name="T1" fmla="*/ 9 h 12"/>
                <a:gd name="T2" fmla="*/ 4 w 12"/>
                <a:gd name="T3" fmla="*/ 2 h 12"/>
                <a:gd name="T4" fmla="*/ 11 w 12"/>
                <a:gd name="T5" fmla="*/ 3 h 12"/>
                <a:gd name="T6" fmla="*/ 9 w 12"/>
                <a:gd name="T7" fmla="*/ 11 h 12"/>
                <a:gd name="T8" fmla="*/ 2 w 12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9"/>
                  </a:moveTo>
                  <a:cubicBezTo>
                    <a:pt x="0" y="6"/>
                    <a:pt x="1" y="3"/>
                    <a:pt x="4" y="2"/>
                  </a:cubicBezTo>
                  <a:cubicBezTo>
                    <a:pt x="6" y="0"/>
                    <a:pt x="9" y="1"/>
                    <a:pt x="11" y="3"/>
                  </a:cubicBezTo>
                  <a:cubicBezTo>
                    <a:pt x="12" y="6"/>
                    <a:pt x="11" y="9"/>
                    <a:pt x="9" y="11"/>
                  </a:cubicBezTo>
                  <a:cubicBezTo>
                    <a:pt x="6" y="12"/>
                    <a:pt x="3" y="11"/>
                    <a:pt x="2" y="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ṥlîde">
              <a:extLst>
                <a:ext uri="{FF2B5EF4-FFF2-40B4-BE49-F238E27FC236}">
                  <a16:creationId xmlns="" xmlns:a16="http://schemas.microsoft.com/office/drawing/2014/main" id="{4E2324FF-BF63-4233-A7B3-B0A85BE76243}"/>
                </a:ext>
              </a:extLst>
            </p:cNvPr>
            <p:cNvSpPr/>
            <p:nvPr/>
          </p:nvSpPr>
          <p:spPr bwMode="auto">
            <a:xfrm>
              <a:off x="4156075" y="2019301"/>
              <a:ext cx="19050" cy="19050"/>
            </a:xfrm>
            <a:custGeom>
              <a:avLst/>
              <a:gdLst>
                <a:gd name="T0" fmla="*/ 2 w 12"/>
                <a:gd name="T1" fmla="*/ 9 h 12"/>
                <a:gd name="T2" fmla="*/ 2 w 12"/>
                <a:gd name="T3" fmla="*/ 2 h 12"/>
                <a:gd name="T4" fmla="*/ 10 w 12"/>
                <a:gd name="T5" fmla="*/ 2 h 12"/>
                <a:gd name="T6" fmla="*/ 10 w 12"/>
                <a:gd name="T7" fmla="*/ 9 h 12"/>
                <a:gd name="T8" fmla="*/ 2 w 12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9"/>
                  </a:move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7"/>
                    <a:pt x="10" y="9"/>
                  </a:cubicBezTo>
                  <a:cubicBezTo>
                    <a:pt x="8" y="12"/>
                    <a:pt x="4" y="12"/>
                    <a:pt x="2" y="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slíḋê">
              <a:extLst>
                <a:ext uri="{FF2B5EF4-FFF2-40B4-BE49-F238E27FC236}">
                  <a16:creationId xmlns="" xmlns:a16="http://schemas.microsoft.com/office/drawing/2014/main" id="{9A9C29A5-4623-483F-ACD4-DC3B3DD2C41B}"/>
                </a:ext>
              </a:extLst>
            </p:cNvPr>
            <p:cNvSpPr/>
            <p:nvPr/>
          </p:nvSpPr>
          <p:spPr bwMode="auto">
            <a:xfrm>
              <a:off x="4178300" y="1989138"/>
              <a:ext cx="19050" cy="19050"/>
            </a:xfrm>
            <a:custGeom>
              <a:avLst/>
              <a:gdLst>
                <a:gd name="T0" fmla="*/ 4 w 12"/>
                <a:gd name="T1" fmla="*/ 11 h 12"/>
                <a:gd name="T2" fmla="*/ 2 w 12"/>
                <a:gd name="T3" fmla="*/ 3 h 12"/>
                <a:gd name="T4" fmla="*/ 9 w 12"/>
                <a:gd name="T5" fmla="*/ 2 h 12"/>
                <a:gd name="T6" fmla="*/ 11 w 12"/>
                <a:gd name="T7" fmla="*/ 9 h 12"/>
                <a:gd name="T8" fmla="*/ 4 w 12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4" y="11"/>
                  </a:moveTo>
                  <a:cubicBezTo>
                    <a:pt x="1" y="9"/>
                    <a:pt x="0" y="6"/>
                    <a:pt x="2" y="3"/>
                  </a:cubicBezTo>
                  <a:cubicBezTo>
                    <a:pt x="3" y="1"/>
                    <a:pt x="6" y="0"/>
                    <a:pt x="9" y="2"/>
                  </a:cubicBezTo>
                  <a:cubicBezTo>
                    <a:pt x="11" y="3"/>
                    <a:pt x="12" y="6"/>
                    <a:pt x="11" y="9"/>
                  </a:cubicBezTo>
                  <a:cubicBezTo>
                    <a:pt x="9" y="11"/>
                    <a:pt x="6" y="12"/>
                    <a:pt x="4" y="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śľíďé">
              <a:extLst>
                <a:ext uri="{FF2B5EF4-FFF2-40B4-BE49-F238E27FC236}">
                  <a16:creationId xmlns="" xmlns:a16="http://schemas.microsoft.com/office/drawing/2014/main" id="{DEEFB2C9-E021-4587-93AB-3E5BCCA303DA}"/>
                </a:ext>
              </a:extLst>
            </p:cNvPr>
            <p:cNvSpPr/>
            <p:nvPr/>
          </p:nvSpPr>
          <p:spPr bwMode="auto">
            <a:xfrm>
              <a:off x="4192588" y="1952626"/>
              <a:ext cx="19050" cy="20638"/>
            </a:xfrm>
            <a:custGeom>
              <a:avLst/>
              <a:gdLst>
                <a:gd name="T0" fmla="*/ 5 w 12"/>
                <a:gd name="T1" fmla="*/ 11 h 12"/>
                <a:gd name="T2" fmla="*/ 1 w 12"/>
                <a:gd name="T3" fmla="*/ 5 h 12"/>
                <a:gd name="T4" fmla="*/ 8 w 12"/>
                <a:gd name="T5" fmla="*/ 1 h 12"/>
                <a:gd name="T6" fmla="*/ 11 w 12"/>
                <a:gd name="T7" fmla="*/ 8 h 12"/>
                <a:gd name="T8" fmla="*/ 5 w 12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5" y="11"/>
                  </a:moveTo>
                  <a:cubicBezTo>
                    <a:pt x="2" y="11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10" y="2"/>
                    <a:pt x="12" y="5"/>
                    <a:pt x="11" y="8"/>
                  </a:cubicBezTo>
                  <a:cubicBezTo>
                    <a:pt x="11" y="10"/>
                    <a:pt x="8" y="12"/>
                    <a:pt x="5" y="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şľîde">
              <a:extLst>
                <a:ext uri="{FF2B5EF4-FFF2-40B4-BE49-F238E27FC236}">
                  <a16:creationId xmlns="" xmlns:a16="http://schemas.microsoft.com/office/drawing/2014/main" id="{BE4AB8E5-9E4C-49A7-92EF-8D1FB2DBAEA6}"/>
                </a:ext>
              </a:extLst>
            </p:cNvPr>
            <p:cNvSpPr/>
            <p:nvPr/>
          </p:nvSpPr>
          <p:spPr bwMode="auto">
            <a:xfrm>
              <a:off x="4198938" y="1917701"/>
              <a:ext cx="17463" cy="158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ïṥļïḓè">
              <a:extLst>
                <a:ext uri="{FF2B5EF4-FFF2-40B4-BE49-F238E27FC236}">
                  <a16:creationId xmlns="" xmlns:a16="http://schemas.microsoft.com/office/drawing/2014/main" id="{41A0CADC-5C91-4102-89FA-7CFB9C6C7CBD}"/>
                </a:ext>
              </a:extLst>
            </p:cNvPr>
            <p:cNvSpPr/>
            <p:nvPr/>
          </p:nvSpPr>
          <p:spPr bwMode="auto">
            <a:xfrm>
              <a:off x="4192588" y="1879601"/>
              <a:ext cx="19050" cy="17463"/>
            </a:xfrm>
            <a:custGeom>
              <a:avLst/>
              <a:gdLst>
                <a:gd name="T0" fmla="*/ 8 w 12"/>
                <a:gd name="T1" fmla="*/ 11 h 11"/>
                <a:gd name="T2" fmla="*/ 1 w 12"/>
                <a:gd name="T3" fmla="*/ 7 h 11"/>
                <a:gd name="T4" fmla="*/ 5 w 12"/>
                <a:gd name="T5" fmla="*/ 1 h 11"/>
                <a:gd name="T6" fmla="*/ 11 w 12"/>
                <a:gd name="T7" fmla="*/ 4 h 11"/>
                <a:gd name="T8" fmla="*/ 8 w 1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8" y="11"/>
                  </a:moveTo>
                  <a:cubicBezTo>
                    <a:pt x="5" y="11"/>
                    <a:pt x="2" y="10"/>
                    <a:pt x="1" y="7"/>
                  </a:cubicBezTo>
                  <a:cubicBezTo>
                    <a:pt x="0" y="4"/>
                    <a:pt x="2" y="1"/>
                    <a:pt x="5" y="1"/>
                  </a:cubicBezTo>
                  <a:cubicBezTo>
                    <a:pt x="8" y="0"/>
                    <a:pt x="11" y="1"/>
                    <a:pt x="11" y="4"/>
                  </a:cubicBezTo>
                  <a:cubicBezTo>
                    <a:pt x="12" y="7"/>
                    <a:pt x="10" y="10"/>
                    <a:pt x="8" y="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ṣḻïḍê">
              <a:extLst>
                <a:ext uri="{FF2B5EF4-FFF2-40B4-BE49-F238E27FC236}">
                  <a16:creationId xmlns="" xmlns:a16="http://schemas.microsoft.com/office/drawing/2014/main" id="{3201D575-C0A2-4692-A612-C57954991E7E}"/>
                </a:ext>
              </a:extLst>
            </p:cNvPr>
            <p:cNvSpPr/>
            <p:nvPr/>
          </p:nvSpPr>
          <p:spPr bwMode="auto">
            <a:xfrm>
              <a:off x="4178300" y="1843088"/>
              <a:ext cx="19050" cy="19050"/>
            </a:xfrm>
            <a:custGeom>
              <a:avLst/>
              <a:gdLst>
                <a:gd name="T0" fmla="*/ 9 w 12"/>
                <a:gd name="T1" fmla="*/ 10 h 12"/>
                <a:gd name="T2" fmla="*/ 2 w 12"/>
                <a:gd name="T3" fmla="*/ 8 h 12"/>
                <a:gd name="T4" fmla="*/ 4 w 12"/>
                <a:gd name="T5" fmla="*/ 1 h 12"/>
                <a:gd name="T6" fmla="*/ 11 w 12"/>
                <a:gd name="T7" fmla="*/ 3 h 12"/>
                <a:gd name="T8" fmla="*/ 9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0"/>
                  </a:moveTo>
                  <a:cubicBezTo>
                    <a:pt x="6" y="12"/>
                    <a:pt x="3" y="11"/>
                    <a:pt x="2" y="8"/>
                  </a:cubicBezTo>
                  <a:cubicBezTo>
                    <a:pt x="0" y="6"/>
                    <a:pt x="1" y="3"/>
                    <a:pt x="4" y="1"/>
                  </a:cubicBezTo>
                  <a:cubicBezTo>
                    <a:pt x="6" y="0"/>
                    <a:pt x="9" y="1"/>
                    <a:pt x="11" y="3"/>
                  </a:cubicBezTo>
                  <a:cubicBezTo>
                    <a:pt x="12" y="6"/>
                    <a:pt x="11" y="9"/>
                    <a:pt x="9" y="1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ṧḷïdê">
              <a:extLst>
                <a:ext uri="{FF2B5EF4-FFF2-40B4-BE49-F238E27FC236}">
                  <a16:creationId xmlns="" xmlns:a16="http://schemas.microsoft.com/office/drawing/2014/main" id="{0B660C52-1B06-4734-97F8-5D4153EBDB5A}"/>
                </a:ext>
              </a:extLst>
            </p:cNvPr>
            <p:cNvSpPr/>
            <p:nvPr/>
          </p:nvSpPr>
          <p:spPr bwMode="auto">
            <a:xfrm>
              <a:off x="3487738" y="2447926"/>
              <a:ext cx="552450" cy="527050"/>
            </a:xfrm>
            <a:custGeom>
              <a:avLst/>
              <a:gdLst>
                <a:gd name="T0" fmla="*/ 47 w 343"/>
                <a:gd name="T1" fmla="*/ 326 h 326"/>
                <a:gd name="T2" fmla="*/ 47 w 343"/>
                <a:gd name="T3" fmla="*/ 326 h 326"/>
                <a:gd name="T4" fmla="*/ 47 w 343"/>
                <a:gd name="T5" fmla="*/ 326 h 326"/>
                <a:gd name="T6" fmla="*/ 47 w 343"/>
                <a:gd name="T7" fmla="*/ 326 h 326"/>
                <a:gd name="T8" fmla="*/ 0 w 343"/>
                <a:gd name="T9" fmla="*/ 320 h 326"/>
                <a:gd name="T10" fmla="*/ 0 w 343"/>
                <a:gd name="T11" fmla="*/ 320 h 326"/>
                <a:gd name="T12" fmla="*/ 0 w 343"/>
                <a:gd name="T13" fmla="*/ 320 h 326"/>
                <a:gd name="T14" fmla="*/ 0 w 343"/>
                <a:gd name="T15" fmla="*/ 320 h 326"/>
                <a:gd name="T16" fmla="*/ 0 w 343"/>
                <a:gd name="T17" fmla="*/ 320 h 326"/>
                <a:gd name="T18" fmla="*/ 0 w 343"/>
                <a:gd name="T19" fmla="*/ 320 h 326"/>
                <a:gd name="T20" fmla="*/ 41 w 343"/>
                <a:gd name="T21" fmla="*/ 201 h 326"/>
                <a:gd name="T22" fmla="*/ 41 w 343"/>
                <a:gd name="T23" fmla="*/ 201 h 326"/>
                <a:gd name="T24" fmla="*/ 0 w 343"/>
                <a:gd name="T25" fmla="*/ 320 h 326"/>
                <a:gd name="T26" fmla="*/ 41 w 343"/>
                <a:gd name="T27" fmla="*/ 201 h 326"/>
                <a:gd name="T28" fmla="*/ 319 w 343"/>
                <a:gd name="T29" fmla="*/ 120 h 326"/>
                <a:gd name="T30" fmla="*/ 47 w 343"/>
                <a:gd name="T31" fmla="*/ 326 h 326"/>
                <a:gd name="T32" fmla="*/ 319 w 343"/>
                <a:gd name="T33" fmla="*/ 120 h 326"/>
                <a:gd name="T34" fmla="*/ 319 w 343"/>
                <a:gd name="T35" fmla="*/ 119 h 326"/>
                <a:gd name="T36" fmla="*/ 319 w 343"/>
                <a:gd name="T37" fmla="*/ 120 h 326"/>
                <a:gd name="T38" fmla="*/ 319 w 343"/>
                <a:gd name="T39" fmla="*/ 119 h 326"/>
                <a:gd name="T40" fmla="*/ 318 w 343"/>
                <a:gd name="T41" fmla="*/ 119 h 326"/>
                <a:gd name="T42" fmla="*/ 318 w 343"/>
                <a:gd name="T43" fmla="*/ 119 h 326"/>
                <a:gd name="T44" fmla="*/ 318 w 343"/>
                <a:gd name="T45" fmla="*/ 119 h 326"/>
                <a:gd name="T46" fmla="*/ 318 w 343"/>
                <a:gd name="T47" fmla="*/ 119 h 326"/>
                <a:gd name="T48" fmla="*/ 318 w 343"/>
                <a:gd name="T49" fmla="*/ 119 h 326"/>
                <a:gd name="T50" fmla="*/ 318 w 343"/>
                <a:gd name="T51" fmla="*/ 119 h 326"/>
                <a:gd name="T52" fmla="*/ 318 w 343"/>
                <a:gd name="T53" fmla="*/ 119 h 326"/>
                <a:gd name="T54" fmla="*/ 318 w 343"/>
                <a:gd name="T55" fmla="*/ 119 h 326"/>
                <a:gd name="T56" fmla="*/ 318 w 343"/>
                <a:gd name="T57" fmla="*/ 119 h 326"/>
                <a:gd name="T58" fmla="*/ 318 w 343"/>
                <a:gd name="T59" fmla="*/ 119 h 326"/>
                <a:gd name="T60" fmla="*/ 318 w 343"/>
                <a:gd name="T61" fmla="*/ 119 h 326"/>
                <a:gd name="T62" fmla="*/ 318 w 343"/>
                <a:gd name="T63" fmla="*/ 119 h 326"/>
                <a:gd name="T64" fmla="*/ 318 w 343"/>
                <a:gd name="T65" fmla="*/ 119 h 326"/>
                <a:gd name="T66" fmla="*/ 318 w 343"/>
                <a:gd name="T67" fmla="*/ 119 h 326"/>
                <a:gd name="T68" fmla="*/ 318 w 343"/>
                <a:gd name="T69" fmla="*/ 119 h 326"/>
                <a:gd name="T70" fmla="*/ 295 w 343"/>
                <a:gd name="T71" fmla="*/ 0 h 326"/>
                <a:gd name="T72" fmla="*/ 295 w 343"/>
                <a:gd name="T73" fmla="*/ 0 h 326"/>
                <a:gd name="T74" fmla="*/ 295 w 343"/>
                <a:gd name="T75" fmla="*/ 0 h 326"/>
                <a:gd name="T76" fmla="*/ 295 w 343"/>
                <a:gd name="T7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3" h="326">
                  <a:moveTo>
                    <a:pt x="47" y="326"/>
                  </a:moveTo>
                  <a:cubicBezTo>
                    <a:pt x="47" y="326"/>
                    <a:pt x="47" y="326"/>
                    <a:pt x="47" y="326"/>
                  </a:cubicBezTo>
                  <a:cubicBezTo>
                    <a:pt x="47" y="326"/>
                    <a:pt x="47" y="326"/>
                    <a:pt x="47" y="326"/>
                  </a:cubicBezTo>
                  <a:cubicBezTo>
                    <a:pt x="47" y="326"/>
                    <a:pt x="47" y="326"/>
                    <a:pt x="47" y="326"/>
                  </a:cubicBezTo>
                  <a:moveTo>
                    <a:pt x="0" y="320"/>
                  </a:moveTo>
                  <a:cubicBezTo>
                    <a:pt x="0" y="320"/>
                    <a:pt x="0" y="320"/>
                    <a:pt x="0" y="320"/>
                  </a:cubicBezTo>
                  <a:cubicBezTo>
                    <a:pt x="0" y="320"/>
                    <a:pt x="0" y="320"/>
                    <a:pt x="0" y="320"/>
                  </a:cubicBezTo>
                  <a:moveTo>
                    <a:pt x="0" y="320"/>
                  </a:moveTo>
                  <a:cubicBezTo>
                    <a:pt x="0" y="320"/>
                    <a:pt x="0" y="320"/>
                    <a:pt x="0" y="320"/>
                  </a:cubicBezTo>
                  <a:cubicBezTo>
                    <a:pt x="0" y="320"/>
                    <a:pt x="0" y="320"/>
                    <a:pt x="0" y="320"/>
                  </a:cubicBezTo>
                  <a:moveTo>
                    <a:pt x="41" y="201"/>
                  </a:moveTo>
                  <a:cubicBezTo>
                    <a:pt x="41" y="201"/>
                    <a:pt x="41" y="201"/>
                    <a:pt x="41" y="201"/>
                  </a:cubicBezTo>
                  <a:cubicBezTo>
                    <a:pt x="81" y="260"/>
                    <a:pt x="1" y="320"/>
                    <a:pt x="0" y="320"/>
                  </a:cubicBezTo>
                  <a:cubicBezTo>
                    <a:pt x="1" y="320"/>
                    <a:pt x="81" y="260"/>
                    <a:pt x="41" y="201"/>
                  </a:cubicBezTo>
                  <a:moveTo>
                    <a:pt x="319" y="120"/>
                  </a:moveTo>
                  <a:cubicBezTo>
                    <a:pt x="343" y="147"/>
                    <a:pt x="199" y="326"/>
                    <a:pt x="47" y="326"/>
                  </a:cubicBezTo>
                  <a:cubicBezTo>
                    <a:pt x="199" y="326"/>
                    <a:pt x="343" y="147"/>
                    <a:pt x="319" y="120"/>
                  </a:cubicBezTo>
                  <a:moveTo>
                    <a:pt x="319" y="119"/>
                  </a:moveTo>
                  <a:cubicBezTo>
                    <a:pt x="319" y="119"/>
                    <a:pt x="319" y="119"/>
                    <a:pt x="319" y="120"/>
                  </a:cubicBezTo>
                  <a:cubicBezTo>
                    <a:pt x="319" y="119"/>
                    <a:pt x="319" y="119"/>
                    <a:pt x="319" y="119"/>
                  </a:cubicBezTo>
                  <a:moveTo>
                    <a:pt x="318" y="119"/>
                  </a:moveTo>
                  <a:cubicBezTo>
                    <a:pt x="318" y="119"/>
                    <a:pt x="318" y="119"/>
                    <a:pt x="318" y="119"/>
                  </a:cubicBezTo>
                  <a:cubicBezTo>
                    <a:pt x="318" y="119"/>
                    <a:pt x="318" y="119"/>
                    <a:pt x="318" y="119"/>
                  </a:cubicBezTo>
                  <a:moveTo>
                    <a:pt x="318" y="119"/>
                  </a:moveTo>
                  <a:cubicBezTo>
                    <a:pt x="318" y="119"/>
                    <a:pt x="318" y="119"/>
                    <a:pt x="318" y="119"/>
                  </a:cubicBezTo>
                  <a:cubicBezTo>
                    <a:pt x="318" y="119"/>
                    <a:pt x="318" y="119"/>
                    <a:pt x="318" y="119"/>
                  </a:cubicBezTo>
                  <a:moveTo>
                    <a:pt x="318" y="119"/>
                  </a:moveTo>
                  <a:cubicBezTo>
                    <a:pt x="318" y="119"/>
                    <a:pt x="318" y="119"/>
                    <a:pt x="318" y="119"/>
                  </a:cubicBezTo>
                  <a:cubicBezTo>
                    <a:pt x="318" y="119"/>
                    <a:pt x="318" y="119"/>
                    <a:pt x="318" y="119"/>
                  </a:cubicBezTo>
                  <a:moveTo>
                    <a:pt x="318" y="119"/>
                  </a:moveTo>
                  <a:cubicBezTo>
                    <a:pt x="318" y="119"/>
                    <a:pt x="318" y="119"/>
                    <a:pt x="318" y="119"/>
                  </a:cubicBezTo>
                  <a:cubicBezTo>
                    <a:pt x="318" y="119"/>
                    <a:pt x="318" y="119"/>
                    <a:pt x="318" y="119"/>
                  </a:cubicBezTo>
                  <a:moveTo>
                    <a:pt x="318" y="119"/>
                  </a:moveTo>
                  <a:cubicBezTo>
                    <a:pt x="318" y="119"/>
                    <a:pt x="318" y="119"/>
                    <a:pt x="318" y="119"/>
                  </a:cubicBezTo>
                  <a:cubicBezTo>
                    <a:pt x="318" y="119"/>
                    <a:pt x="318" y="119"/>
                    <a:pt x="318" y="119"/>
                  </a:cubicBezTo>
                  <a:moveTo>
                    <a:pt x="295" y="0"/>
                  </a:moveTo>
                  <a:cubicBezTo>
                    <a:pt x="295" y="0"/>
                    <a:pt x="295" y="0"/>
                    <a:pt x="295" y="0"/>
                  </a:cubicBezTo>
                  <a:cubicBezTo>
                    <a:pt x="295" y="0"/>
                    <a:pt x="295" y="0"/>
                    <a:pt x="295" y="0"/>
                  </a:cubicBezTo>
                  <a:cubicBezTo>
                    <a:pt x="295" y="0"/>
                    <a:pt x="295" y="0"/>
                    <a:pt x="295" y="0"/>
                  </a:cubicBezTo>
                </a:path>
              </a:pathLst>
            </a:custGeom>
            <a:solidFill>
              <a:srgbClr val="DF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ṧľïḋe">
              <a:extLst>
                <a:ext uri="{FF2B5EF4-FFF2-40B4-BE49-F238E27FC236}">
                  <a16:creationId xmlns="" xmlns:a16="http://schemas.microsoft.com/office/drawing/2014/main" id="{E3713FFA-E512-43C6-AA8C-BA4C9F7AB525}"/>
                </a:ext>
              </a:extLst>
            </p:cNvPr>
            <p:cNvSpPr/>
            <p:nvPr/>
          </p:nvSpPr>
          <p:spPr bwMode="auto">
            <a:xfrm>
              <a:off x="3552825" y="2447926"/>
              <a:ext cx="411163" cy="325438"/>
            </a:xfrm>
            <a:custGeom>
              <a:avLst/>
              <a:gdLst>
                <a:gd name="T0" fmla="*/ 254 w 254"/>
                <a:gd name="T1" fmla="*/ 0 h 201"/>
                <a:gd name="T2" fmla="*/ 0 w 254"/>
                <a:gd name="T3" fmla="*/ 201 h 201"/>
                <a:gd name="T4" fmla="*/ 0 w 254"/>
                <a:gd name="T5" fmla="*/ 201 h 201"/>
                <a:gd name="T6" fmla="*/ 0 w 254"/>
                <a:gd name="T7" fmla="*/ 201 h 201"/>
                <a:gd name="T8" fmla="*/ 254 w 254"/>
                <a:gd name="T9" fmla="*/ 0 h 201"/>
                <a:gd name="T10" fmla="*/ 254 w 254"/>
                <a:gd name="T11" fmla="*/ 0 h 201"/>
                <a:gd name="T12" fmla="*/ 254 w 254"/>
                <a:gd name="T1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4" h="201">
                  <a:moveTo>
                    <a:pt x="254" y="0"/>
                  </a:moveTo>
                  <a:cubicBezTo>
                    <a:pt x="168" y="84"/>
                    <a:pt x="79" y="153"/>
                    <a:pt x="0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79" y="153"/>
                    <a:pt x="168" y="84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</a:path>
              </a:pathLst>
            </a:custGeom>
            <a:solidFill>
              <a:srgbClr val="D38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ŝļíḓè">
              <a:extLst>
                <a:ext uri="{FF2B5EF4-FFF2-40B4-BE49-F238E27FC236}">
                  <a16:creationId xmlns="" xmlns:a16="http://schemas.microsoft.com/office/drawing/2014/main" id="{5B6D062E-68D6-4987-B988-0B1B5DA58CEF}"/>
                </a:ext>
              </a:extLst>
            </p:cNvPr>
            <p:cNvSpPr/>
            <p:nvPr/>
          </p:nvSpPr>
          <p:spPr bwMode="auto">
            <a:xfrm>
              <a:off x="4457700" y="1727201"/>
              <a:ext cx="3175" cy="9525"/>
            </a:xfrm>
            <a:custGeom>
              <a:avLst/>
              <a:gdLst>
                <a:gd name="T0" fmla="*/ 2 w 2"/>
                <a:gd name="T1" fmla="*/ 0 h 6"/>
                <a:gd name="T2" fmla="*/ 0 w 2"/>
                <a:gd name="T3" fmla="*/ 6 h 6"/>
                <a:gd name="T4" fmla="*/ 2 w 2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cubicBezTo>
                    <a:pt x="1" y="2"/>
                    <a:pt x="1" y="4"/>
                    <a:pt x="0" y="6"/>
                  </a:cubicBezTo>
                  <a:cubicBezTo>
                    <a:pt x="1" y="4"/>
                    <a:pt x="1" y="2"/>
                    <a:pt x="2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sľiḓé">
              <a:extLst>
                <a:ext uri="{FF2B5EF4-FFF2-40B4-BE49-F238E27FC236}">
                  <a16:creationId xmlns="" xmlns:a16="http://schemas.microsoft.com/office/drawing/2014/main" id="{A920B5E7-6B7C-4B4C-8E02-9FDCBE426C43}"/>
                </a:ext>
              </a:extLst>
            </p:cNvPr>
            <p:cNvSpPr/>
            <p:nvPr/>
          </p:nvSpPr>
          <p:spPr bwMode="auto">
            <a:xfrm>
              <a:off x="4462463" y="1704976"/>
              <a:ext cx="3175" cy="9525"/>
            </a:xfrm>
            <a:custGeom>
              <a:avLst/>
              <a:gdLst>
                <a:gd name="T0" fmla="*/ 2 w 2"/>
                <a:gd name="T1" fmla="*/ 0 h 6"/>
                <a:gd name="T2" fmla="*/ 0 w 2"/>
                <a:gd name="T3" fmla="*/ 6 h 6"/>
                <a:gd name="T4" fmla="*/ 2 w 2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cubicBezTo>
                    <a:pt x="1" y="2"/>
                    <a:pt x="1" y="4"/>
                    <a:pt x="0" y="6"/>
                  </a:cubicBezTo>
                  <a:cubicBezTo>
                    <a:pt x="1" y="4"/>
                    <a:pt x="1" y="2"/>
                    <a:pt x="2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ṥľïďé">
              <a:extLst>
                <a:ext uri="{FF2B5EF4-FFF2-40B4-BE49-F238E27FC236}">
                  <a16:creationId xmlns="" xmlns:a16="http://schemas.microsoft.com/office/drawing/2014/main" id="{F4A9496F-6E9C-4E57-B7AA-304A8AF4C2E5}"/>
                </a:ext>
              </a:extLst>
            </p:cNvPr>
            <p:cNvSpPr/>
            <p:nvPr/>
          </p:nvSpPr>
          <p:spPr bwMode="auto">
            <a:xfrm>
              <a:off x="3500438" y="2379663"/>
              <a:ext cx="531813" cy="409575"/>
            </a:xfrm>
            <a:custGeom>
              <a:avLst/>
              <a:gdLst>
                <a:gd name="T0" fmla="*/ 30 w 330"/>
                <a:gd name="T1" fmla="*/ 246 h 254"/>
                <a:gd name="T2" fmla="*/ 17 w 330"/>
                <a:gd name="T3" fmla="*/ 254 h 254"/>
                <a:gd name="T4" fmla="*/ 30 w 330"/>
                <a:gd name="T5" fmla="*/ 246 h 254"/>
                <a:gd name="T6" fmla="*/ 0 w 330"/>
                <a:gd name="T7" fmla="*/ 238 h 254"/>
                <a:gd name="T8" fmla="*/ 0 w 330"/>
                <a:gd name="T9" fmla="*/ 238 h 254"/>
                <a:gd name="T10" fmla="*/ 17 w 330"/>
                <a:gd name="T11" fmla="*/ 254 h 254"/>
                <a:gd name="T12" fmla="*/ 0 w 330"/>
                <a:gd name="T13" fmla="*/ 238 h 254"/>
                <a:gd name="T14" fmla="*/ 305 w 330"/>
                <a:gd name="T15" fmla="*/ 25 h 254"/>
                <a:gd name="T16" fmla="*/ 305 w 330"/>
                <a:gd name="T17" fmla="*/ 26 h 254"/>
                <a:gd name="T18" fmla="*/ 305 w 330"/>
                <a:gd name="T19" fmla="*/ 25 h 254"/>
                <a:gd name="T20" fmla="*/ 306 w 330"/>
                <a:gd name="T21" fmla="*/ 24 h 254"/>
                <a:gd name="T22" fmla="*/ 305 w 330"/>
                <a:gd name="T23" fmla="*/ 25 h 254"/>
                <a:gd name="T24" fmla="*/ 306 w 330"/>
                <a:gd name="T25" fmla="*/ 24 h 254"/>
                <a:gd name="T26" fmla="*/ 329 w 330"/>
                <a:gd name="T27" fmla="*/ 1 h 254"/>
                <a:gd name="T28" fmla="*/ 306 w 330"/>
                <a:gd name="T29" fmla="*/ 24 h 254"/>
                <a:gd name="T30" fmla="*/ 329 w 330"/>
                <a:gd name="T31" fmla="*/ 1 h 254"/>
                <a:gd name="T32" fmla="*/ 329 w 330"/>
                <a:gd name="T33" fmla="*/ 1 h 254"/>
                <a:gd name="T34" fmla="*/ 329 w 330"/>
                <a:gd name="T35" fmla="*/ 1 h 254"/>
                <a:gd name="T36" fmla="*/ 329 w 330"/>
                <a:gd name="T37" fmla="*/ 1 h 254"/>
                <a:gd name="T38" fmla="*/ 329 w 330"/>
                <a:gd name="T39" fmla="*/ 1 h 254"/>
                <a:gd name="T40" fmla="*/ 329 w 330"/>
                <a:gd name="T41" fmla="*/ 1 h 254"/>
                <a:gd name="T42" fmla="*/ 329 w 330"/>
                <a:gd name="T43" fmla="*/ 1 h 254"/>
                <a:gd name="T44" fmla="*/ 330 w 330"/>
                <a:gd name="T45" fmla="*/ 0 h 254"/>
                <a:gd name="T46" fmla="*/ 330 w 330"/>
                <a:gd name="T47" fmla="*/ 0 h 254"/>
                <a:gd name="T48" fmla="*/ 330 w 330"/>
                <a:gd name="T4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0" h="254">
                  <a:moveTo>
                    <a:pt x="30" y="246"/>
                  </a:moveTo>
                  <a:cubicBezTo>
                    <a:pt x="25" y="249"/>
                    <a:pt x="21" y="252"/>
                    <a:pt x="17" y="254"/>
                  </a:cubicBezTo>
                  <a:cubicBezTo>
                    <a:pt x="21" y="252"/>
                    <a:pt x="25" y="249"/>
                    <a:pt x="30" y="246"/>
                  </a:cubicBezTo>
                  <a:moveTo>
                    <a:pt x="0" y="238"/>
                  </a:moveTo>
                  <a:cubicBezTo>
                    <a:pt x="0" y="238"/>
                    <a:pt x="0" y="238"/>
                    <a:pt x="0" y="238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0" y="238"/>
                    <a:pt x="0" y="238"/>
                    <a:pt x="0" y="238"/>
                  </a:cubicBezTo>
                  <a:moveTo>
                    <a:pt x="305" y="25"/>
                  </a:moveTo>
                  <a:cubicBezTo>
                    <a:pt x="305" y="25"/>
                    <a:pt x="305" y="26"/>
                    <a:pt x="305" y="26"/>
                  </a:cubicBezTo>
                  <a:cubicBezTo>
                    <a:pt x="305" y="26"/>
                    <a:pt x="305" y="25"/>
                    <a:pt x="305" y="25"/>
                  </a:cubicBezTo>
                  <a:moveTo>
                    <a:pt x="306" y="24"/>
                  </a:moveTo>
                  <a:cubicBezTo>
                    <a:pt x="306" y="25"/>
                    <a:pt x="306" y="25"/>
                    <a:pt x="305" y="25"/>
                  </a:cubicBezTo>
                  <a:cubicBezTo>
                    <a:pt x="306" y="25"/>
                    <a:pt x="306" y="25"/>
                    <a:pt x="306" y="24"/>
                  </a:cubicBezTo>
                  <a:moveTo>
                    <a:pt x="329" y="1"/>
                  </a:moveTo>
                  <a:cubicBezTo>
                    <a:pt x="321" y="9"/>
                    <a:pt x="314" y="17"/>
                    <a:pt x="306" y="24"/>
                  </a:cubicBezTo>
                  <a:cubicBezTo>
                    <a:pt x="314" y="17"/>
                    <a:pt x="321" y="9"/>
                    <a:pt x="329" y="1"/>
                  </a:cubicBezTo>
                  <a:moveTo>
                    <a:pt x="329" y="1"/>
                  </a:moveTo>
                  <a:cubicBezTo>
                    <a:pt x="329" y="1"/>
                    <a:pt x="329" y="1"/>
                    <a:pt x="329" y="1"/>
                  </a:cubicBezTo>
                  <a:cubicBezTo>
                    <a:pt x="329" y="1"/>
                    <a:pt x="329" y="1"/>
                    <a:pt x="329" y="1"/>
                  </a:cubicBezTo>
                  <a:moveTo>
                    <a:pt x="329" y="1"/>
                  </a:moveTo>
                  <a:cubicBezTo>
                    <a:pt x="329" y="1"/>
                    <a:pt x="329" y="1"/>
                    <a:pt x="329" y="1"/>
                  </a:cubicBezTo>
                  <a:cubicBezTo>
                    <a:pt x="329" y="1"/>
                    <a:pt x="329" y="1"/>
                    <a:pt x="329" y="1"/>
                  </a:cubicBezTo>
                  <a:moveTo>
                    <a:pt x="330" y="0"/>
                  </a:moveTo>
                  <a:cubicBezTo>
                    <a:pt x="330" y="0"/>
                    <a:pt x="330" y="0"/>
                    <a:pt x="330" y="0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ïSḻîďe">
              <a:extLst>
                <a:ext uri="{FF2B5EF4-FFF2-40B4-BE49-F238E27FC236}">
                  <a16:creationId xmlns="" xmlns:a16="http://schemas.microsoft.com/office/drawing/2014/main" id="{F76A12B7-65EE-447D-A319-A9CA7DDD5F12}"/>
                </a:ext>
              </a:extLst>
            </p:cNvPr>
            <p:cNvSpPr/>
            <p:nvPr/>
          </p:nvSpPr>
          <p:spPr bwMode="auto">
            <a:xfrm>
              <a:off x="3459163" y="2722563"/>
              <a:ext cx="41275" cy="39688"/>
            </a:xfrm>
            <a:custGeom>
              <a:avLst/>
              <a:gdLst>
                <a:gd name="T0" fmla="*/ 0 w 26"/>
                <a:gd name="T1" fmla="*/ 0 h 25"/>
                <a:gd name="T2" fmla="*/ 26 w 26"/>
                <a:gd name="T3" fmla="*/ 25 h 25"/>
                <a:gd name="T4" fmla="*/ 26 w 26"/>
                <a:gd name="T5" fmla="*/ 25 h 25"/>
                <a:gd name="T6" fmla="*/ 0 w 26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5">
                  <a:moveTo>
                    <a:pt x="0" y="0"/>
                  </a:moveTo>
                  <a:lnTo>
                    <a:pt x="26" y="25"/>
                  </a:lnTo>
                  <a:lnTo>
                    <a:pt x="26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ṧḻîḋè">
              <a:extLst>
                <a:ext uri="{FF2B5EF4-FFF2-40B4-BE49-F238E27FC236}">
                  <a16:creationId xmlns="" xmlns:a16="http://schemas.microsoft.com/office/drawing/2014/main" id="{13335D23-9518-4696-ACEA-F826BE5117AA}"/>
                </a:ext>
              </a:extLst>
            </p:cNvPr>
            <p:cNvSpPr/>
            <p:nvPr/>
          </p:nvSpPr>
          <p:spPr bwMode="auto">
            <a:xfrm>
              <a:off x="3459163" y="2722563"/>
              <a:ext cx="41275" cy="39688"/>
            </a:xfrm>
            <a:custGeom>
              <a:avLst/>
              <a:gdLst>
                <a:gd name="T0" fmla="*/ 0 w 26"/>
                <a:gd name="T1" fmla="*/ 0 h 25"/>
                <a:gd name="T2" fmla="*/ 26 w 26"/>
                <a:gd name="T3" fmla="*/ 25 h 25"/>
                <a:gd name="T4" fmla="*/ 26 w 26"/>
                <a:gd name="T5" fmla="*/ 25 h 25"/>
                <a:gd name="T6" fmla="*/ 0 w 26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5">
                  <a:moveTo>
                    <a:pt x="0" y="0"/>
                  </a:moveTo>
                  <a:lnTo>
                    <a:pt x="26" y="25"/>
                  </a:lnTo>
                  <a:lnTo>
                    <a:pt x="26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šlîďe">
              <a:extLst>
                <a:ext uri="{FF2B5EF4-FFF2-40B4-BE49-F238E27FC236}">
                  <a16:creationId xmlns="" xmlns:a16="http://schemas.microsoft.com/office/drawing/2014/main" id="{A2E44548-6A0F-4A20-A9AC-E4C9CF228719}"/>
                </a:ext>
              </a:extLst>
            </p:cNvPr>
            <p:cNvSpPr/>
            <p:nvPr/>
          </p:nvSpPr>
          <p:spPr bwMode="auto">
            <a:xfrm>
              <a:off x="3390900" y="1712913"/>
              <a:ext cx="1031875" cy="1076325"/>
            </a:xfrm>
            <a:custGeom>
              <a:avLst/>
              <a:gdLst>
                <a:gd name="T0" fmla="*/ 489 w 640"/>
                <a:gd name="T1" fmla="*/ 60 h 667"/>
                <a:gd name="T2" fmla="*/ 486 w 640"/>
                <a:gd name="T3" fmla="*/ 207 h 667"/>
                <a:gd name="T4" fmla="*/ 411 w 640"/>
                <a:gd name="T5" fmla="*/ 239 h 667"/>
                <a:gd name="T6" fmla="*/ 235 w 640"/>
                <a:gd name="T7" fmla="*/ 314 h 667"/>
                <a:gd name="T8" fmla="*/ 117 w 640"/>
                <a:gd name="T9" fmla="*/ 470 h 667"/>
                <a:gd name="T10" fmla="*/ 117 w 640"/>
                <a:gd name="T11" fmla="*/ 470 h 667"/>
                <a:gd name="T12" fmla="*/ 117 w 640"/>
                <a:gd name="T13" fmla="*/ 471 h 667"/>
                <a:gd name="T14" fmla="*/ 116 w 640"/>
                <a:gd name="T15" fmla="*/ 471 h 667"/>
                <a:gd name="T16" fmla="*/ 116 w 640"/>
                <a:gd name="T17" fmla="*/ 471 h 667"/>
                <a:gd name="T18" fmla="*/ 90 w 640"/>
                <a:gd name="T19" fmla="*/ 498 h 667"/>
                <a:gd name="T20" fmla="*/ 90 w 640"/>
                <a:gd name="T21" fmla="*/ 498 h 667"/>
                <a:gd name="T22" fmla="*/ 89 w 640"/>
                <a:gd name="T23" fmla="*/ 499 h 667"/>
                <a:gd name="T24" fmla="*/ 89 w 640"/>
                <a:gd name="T25" fmla="*/ 499 h 667"/>
                <a:gd name="T26" fmla="*/ 88 w 640"/>
                <a:gd name="T27" fmla="*/ 500 h 667"/>
                <a:gd name="T28" fmla="*/ 88 w 640"/>
                <a:gd name="T29" fmla="*/ 500 h 667"/>
                <a:gd name="T30" fmla="*/ 87 w 640"/>
                <a:gd name="T31" fmla="*/ 501 h 667"/>
                <a:gd name="T32" fmla="*/ 87 w 640"/>
                <a:gd name="T33" fmla="*/ 501 h 667"/>
                <a:gd name="T34" fmla="*/ 87 w 640"/>
                <a:gd name="T35" fmla="*/ 501 h 667"/>
                <a:gd name="T36" fmla="*/ 0 w 640"/>
                <a:gd name="T37" fmla="*/ 582 h 667"/>
                <a:gd name="T38" fmla="*/ 68 w 640"/>
                <a:gd name="T39" fmla="*/ 651 h 667"/>
                <a:gd name="T40" fmla="*/ 85 w 640"/>
                <a:gd name="T41" fmla="*/ 667 h 667"/>
                <a:gd name="T42" fmla="*/ 101 w 640"/>
                <a:gd name="T43" fmla="*/ 657 h 667"/>
                <a:gd name="T44" fmla="*/ 373 w 640"/>
                <a:gd name="T45" fmla="*/ 439 h 667"/>
                <a:gd name="T46" fmla="*/ 373 w 640"/>
                <a:gd name="T47" fmla="*/ 438 h 667"/>
                <a:gd name="T48" fmla="*/ 374 w 640"/>
                <a:gd name="T49" fmla="*/ 437 h 667"/>
                <a:gd name="T50" fmla="*/ 397 w 640"/>
                <a:gd name="T51" fmla="*/ 414 h 667"/>
                <a:gd name="T52" fmla="*/ 397 w 640"/>
                <a:gd name="T53" fmla="*/ 414 h 667"/>
                <a:gd name="T54" fmla="*/ 397 w 640"/>
                <a:gd name="T55" fmla="*/ 414 h 667"/>
                <a:gd name="T56" fmla="*/ 398 w 640"/>
                <a:gd name="T57" fmla="*/ 413 h 667"/>
                <a:gd name="T58" fmla="*/ 639 w 640"/>
                <a:gd name="T59" fmla="*/ 74 h 667"/>
                <a:gd name="T60" fmla="*/ 605 w 640"/>
                <a:gd name="T61" fmla="*/ 52 h 667"/>
                <a:gd name="T62" fmla="*/ 549 w 640"/>
                <a:gd name="T63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0" h="667">
                  <a:moveTo>
                    <a:pt x="549" y="0"/>
                  </a:moveTo>
                  <a:cubicBezTo>
                    <a:pt x="489" y="60"/>
                    <a:pt x="489" y="60"/>
                    <a:pt x="489" y="60"/>
                  </a:cubicBezTo>
                  <a:cubicBezTo>
                    <a:pt x="528" y="100"/>
                    <a:pt x="528" y="165"/>
                    <a:pt x="488" y="204"/>
                  </a:cubicBezTo>
                  <a:cubicBezTo>
                    <a:pt x="488" y="205"/>
                    <a:pt x="487" y="206"/>
                    <a:pt x="486" y="207"/>
                  </a:cubicBezTo>
                  <a:cubicBezTo>
                    <a:pt x="485" y="208"/>
                    <a:pt x="484" y="209"/>
                    <a:pt x="483" y="209"/>
                  </a:cubicBezTo>
                  <a:cubicBezTo>
                    <a:pt x="463" y="229"/>
                    <a:pt x="437" y="239"/>
                    <a:pt x="411" y="239"/>
                  </a:cubicBezTo>
                  <a:cubicBezTo>
                    <a:pt x="385" y="239"/>
                    <a:pt x="359" y="230"/>
                    <a:pt x="339" y="210"/>
                  </a:cubicBezTo>
                  <a:cubicBezTo>
                    <a:pt x="235" y="314"/>
                    <a:pt x="235" y="314"/>
                    <a:pt x="235" y="314"/>
                  </a:cubicBezTo>
                  <a:cubicBezTo>
                    <a:pt x="242" y="326"/>
                    <a:pt x="192" y="392"/>
                    <a:pt x="117" y="470"/>
                  </a:cubicBezTo>
                  <a:cubicBezTo>
                    <a:pt x="117" y="470"/>
                    <a:pt x="117" y="470"/>
                    <a:pt x="117" y="470"/>
                  </a:cubicBezTo>
                  <a:cubicBezTo>
                    <a:pt x="117" y="470"/>
                    <a:pt x="117" y="470"/>
                    <a:pt x="117" y="470"/>
                  </a:cubicBezTo>
                  <a:cubicBezTo>
                    <a:pt x="117" y="470"/>
                    <a:pt x="117" y="470"/>
                    <a:pt x="117" y="470"/>
                  </a:cubicBezTo>
                  <a:cubicBezTo>
                    <a:pt x="117" y="470"/>
                    <a:pt x="117" y="471"/>
                    <a:pt x="117" y="471"/>
                  </a:cubicBezTo>
                  <a:cubicBezTo>
                    <a:pt x="117" y="471"/>
                    <a:pt x="117" y="471"/>
                    <a:pt x="117" y="471"/>
                  </a:cubicBezTo>
                  <a:cubicBezTo>
                    <a:pt x="117" y="471"/>
                    <a:pt x="117" y="471"/>
                    <a:pt x="116" y="471"/>
                  </a:cubicBezTo>
                  <a:cubicBezTo>
                    <a:pt x="116" y="471"/>
                    <a:pt x="116" y="471"/>
                    <a:pt x="116" y="471"/>
                  </a:cubicBezTo>
                  <a:cubicBezTo>
                    <a:pt x="116" y="471"/>
                    <a:pt x="116" y="471"/>
                    <a:pt x="116" y="471"/>
                  </a:cubicBezTo>
                  <a:cubicBezTo>
                    <a:pt x="116" y="471"/>
                    <a:pt x="116" y="471"/>
                    <a:pt x="116" y="471"/>
                  </a:cubicBezTo>
                  <a:cubicBezTo>
                    <a:pt x="116" y="471"/>
                    <a:pt x="116" y="471"/>
                    <a:pt x="116" y="471"/>
                  </a:cubicBezTo>
                  <a:cubicBezTo>
                    <a:pt x="108" y="480"/>
                    <a:pt x="99" y="489"/>
                    <a:pt x="90" y="498"/>
                  </a:cubicBezTo>
                  <a:cubicBezTo>
                    <a:pt x="90" y="498"/>
                    <a:pt x="90" y="498"/>
                    <a:pt x="90" y="498"/>
                  </a:cubicBezTo>
                  <a:cubicBezTo>
                    <a:pt x="90" y="498"/>
                    <a:pt x="90" y="498"/>
                    <a:pt x="90" y="498"/>
                  </a:cubicBezTo>
                  <a:cubicBezTo>
                    <a:pt x="89" y="498"/>
                    <a:pt x="89" y="498"/>
                    <a:pt x="89" y="499"/>
                  </a:cubicBezTo>
                  <a:cubicBezTo>
                    <a:pt x="89" y="499"/>
                    <a:pt x="89" y="499"/>
                    <a:pt x="89" y="499"/>
                  </a:cubicBezTo>
                  <a:cubicBezTo>
                    <a:pt x="89" y="499"/>
                    <a:pt x="89" y="499"/>
                    <a:pt x="89" y="499"/>
                  </a:cubicBezTo>
                  <a:cubicBezTo>
                    <a:pt x="89" y="499"/>
                    <a:pt x="89" y="499"/>
                    <a:pt x="89" y="499"/>
                  </a:cubicBezTo>
                  <a:cubicBezTo>
                    <a:pt x="89" y="499"/>
                    <a:pt x="88" y="500"/>
                    <a:pt x="88" y="500"/>
                  </a:cubicBezTo>
                  <a:cubicBezTo>
                    <a:pt x="88" y="500"/>
                    <a:pt x="88" y="500"/>
                    <a:pt x="88" y="500"/>
                  </a:cubicBezTo>
                  <a:cubicBezTo>
                    <a:pt x="88" y="500"/>
                    <a:pt x="88" y="500"/>
                    <a:pt x="88" y="500"/>
                  </a:cubicBezTo>
                  <a:cubicBezTo>
                    <a:pt x="88" y="500"/>
                    <a:pt x="88" y="500"/>
                    <a:pt x="88" y="500"/>
                  </a:cubicBezTo>
                  <a:cubicBezTo>
                    <a:pt x="88" y="500"/>
                    <a:pt x="88" y="500"/>
                    <a:pt x="87" y="500"/>
                  </a:cubicBezTo>
                  <a:cubicBezTo>
                    <a:pt x="87" y="501"/>
                    <a:pt x="87" y="501"/>
                    <a:pt x="87" y="501"/>
                  </a:cubicBezTo>
                  <a:cubicBezTo>
                    <a:pt x="87" y="501"/>
                    <a:pt x="87" y="501"/>
                    <a:pt x="87" y="501"/>
                  </a:cubicBezTo>
                  <a:cubicBezTo>
                    <a:pt x="87" y="501"/>
                    <a:pt x="87" y="501"/>
                    <a:pt x="87" y="501"/>
                  </a:cubicBezTo>
                  <a:cubicBezTo>
                    <a:pt x="87" y="501"/>
                    <a:pt x="87" y="501"/>
                    <a:pt x="87" y="501"/>
                  </a:cubicBezTo>
                  <a:cubicBezTo>
                    <a:pt x="87" y="501"/>
                    <a:pt x="87" y="501"/>
                    <a:pt x="87" y="501"/>
                  </a:cubicBezTo>
                  <a:cubicBezTo>
                    <a:pt x="86" y="501"/>
                    <a:pt x="86" y="501"/>
                    <a:pt x="86" y="501"/>
                  </a:cubicBezTo>
                  <a:cubicBezTo>
                    <a:pt x="56" y="532"/>
                    <a:pt x="26" y="560"/>
                    <a:pt x="0" y="582"/>
                  </a:cubicBezTo>
                  <a:cubicBezTo>
                    <a:pt x="43" y="626"/>
                    <a:pt x="43" y="626"/>
                    <a:pt x="43" y="626"/>
                  </a:cubicBezTo>
                  <a:cubicBezTo>
                    <a:pt x="68" y="651"/>
                    <a:pt x="68" y="651"/>
                    <a:pt x="68" y="651"/>
                  </a:cubicBezTo>
                  <a:cubicBezTo>
                    <a:pt x="85" y="667"/>
                    <a:pt x="85" y="667"/>
                    <a:pt x="85" y="667"/>
                  </a:cubicBezTo>
                  <a:cubicBezTo>
                    <a:pt x="85" y="667"/>
                    <a:pt x="85" y="667"/>
                    <a:pt x="85" y="667"/>
                  </a:cubicBezTo>
                  <a:cubicBezTo>
                    <a:pt x="89" y="665"/>
                    <a:pt x="93" y="662"/>
                    <a:pt x="98" y="659"/>
                  </a:cubicBezTo>
                  <a:cubicBezTo>
                    <a:pt x="99" y="659"/>
                    <a:pt x="100" y="658"/>
                    <a:pt x="101" y="657"/>
                  </a:cubicBezTo>
                  <a:cubicBezTo>
                    <a:pt x="180" y="609"/>
                    <a:pt x="269" y="540"/>
                    <a:pt x="355" y="456"/>
                  </a:cubicBezTo>
                  <a:cubicBezTo>
                    <a:pt x="361" y="450"/>
                    <a:pt x="367" y="445"/>
                    <a:pt x="373" y="439"/>
                  </a:cubicBezTo>
                  <a:cubicBezTo>
                    <a:pt x="373" y="439"/>
                    <a:pt x="373" y="439"/>
                    <a:pt x="373" y="439"/>
                  </a:cubicBezTo>
                  <a:cubicBezTo>
                    <a:pt x="373" y="439"/>
                    <a:pt x="373" y="438"/>
                    <a:pt x="373" y="438"/>
                  </a:cubicBezTo>
                  <a:cubicBezTo>
                    <a:pt x="373" y="438"/>
                    <a:pt x="373" y="438"/>
                    <a:pt x="373" y="438"/>
                  </a:cubicBezTo>
                  <a:cubicBezTo>
                    <a:pt x="374" y="438"/>
                    <a:pt x="374" y="438"/>
                    <a:pt x="374" y="437"/>
                  </a:cubicBezTo>
                  <a:cubicBezTo>
                    <a:pt x="374" y="437"/>
                    <a:pt x="374" y="437"/>
                    <a:pt x="374" y="437"/>
                  </a:cubicBezTo>
                  <a:cubicBezTo>
                    <a:pt x="382" y="430"/>
                    <a:pt x="389" y="422"/>
                    <a:pt x="397" y="414"/>
                  </a:cubicBezTo>
                  <a:cubicBezTo>
                    <a:pt x="397" y="414"/>
                    <a:pt x="397" y="414"/>
                    <a:pt x="397" y="414"/>
                  </a:cubicBezTo>
                  <a:cubicBezTo>
                    <a:pt x="397" y="414"/>
                    <a:pt x="397" y="414"/>
                    <a:pt x="397" y="414"/>
                  </a:cubicBezTo>
                  <a:cubicBezTo>
                    <a:pt x="397" y="414"/>
                    <a:pt x="397" y="414"/>
                    <a:pt x="397" y="414"/>
                  </a:cubicBezTo>
                  <a:cubicBezTo>
                    <a:pt x="397" y="414"/>
                    <a:pt x="397" y="414"/>
                    <a:pt x="397" y="414"/>
                  </a:cubicBezTo>
                  <a:cubicBezTo>
                    <a:pt x="397" y="414"/>
                    <a:pt x="397" y="413"/>
                    <a:pt x="398" y="413"/>
                  </a:cubicBezTo>
                  <a:cubicBezTo>
                    <a:pt x="398" y="413"/>
                    <a:pt x="398" y="413"/>
                    <a:pt x="398" y="413"/>
                  </a:cubicBezTo>
                  <a:cubicBezTo>
                    <a:pt x="512" y="294"/>
                    <a:pt x="598" y="172"/>
                    <a:pt x="640" y="74"/>
                  </a:cubicBezTo>
                  <a:cubicBezTo>
                    <a:pt x="640" y="74"/>
                    <a:pt x="640" y="74"/>
                    <a:pt x="639" y="74"/>
                  </a:cubicBezTo>
                  <a:cubicBezTo>
                    <a:pt x="637" y="73"/>
                    <a:pt x="626" y="68"/>
                    <a:pt x="605" y="52"/>
                  </a:cubicBezTo>
                  <a:cubicBezTo>
                    <a:pt x="605" y="52"/>
                    <a:pt x="605" y="52"/>
                    <a:pt x="605" y="52"/>
                  </a:cubicBezTo>
                  <a:cubicBezTo>
                    <a:pt x="605" y="52"/>
                    <a:pt x="605" y="52"/>
                    <a:pt x="605" y="52"/>
                  </a:cubicBezTo>
                  <a:cubicBezTo>
                    <a:pt x="591" y="41"/>
                    <a:pt x="573" y="24"/>
                    <a:pt x="549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Sḻîḍè">
              <a:extLst>
                <a:ext uri="{FF2B5EF4-FFF2-40B4-BE49-F238E27FC236}">
                  <a16:creationId xmlns="" xmlns:a16="http://schemas.microsoft.com/office/drawing/2014/main" id="{B0CEC4F4-4E4F-43CC-B3C0-4E967BD6A3D1}"/>
                </a:ext>
              </a:extLst>
            </p:cNvPr>
            <p:cNvSpPr/>
            <p:nvPr/>
          </p:nvSpPr>
          <p:spPr bwMode="auto">
            <a:xfrm>
              <a:off x="3937000" y="2046288"/>
              <a:ext cx="238125" cy="52388"/>
            </a:xfrm>
            <a:custGeom>
              <a:avLst/>
              <a:gdLst>
                <a:gd name="T0" fmla="*/ 147 w 147"/>
                <a:gd name="T1" fmla="*/ 0 h 32"/>
                <a:gd name="T2" fmla="*/ 146 w 147"/>
                <a:gd name="T3" fmla="*/ 1 h 32"/>
                <a:gd name="T4" fmla="*/ 144 w 147"/>
                <a:gd name="T5" fmla="*/ 2 h 32"/>
                <a:gd name="T6" fmla="*/ 144 w 147"/>
                <a:gd name="T7" fmla="*/ 2 h 32"/>
                <a:gd name="T8" fmla="*/ 144 w 147"/>
                <a:gd name="T9" fmla="*/ 3 h 32"/>
                <a:gd name="T10" fmla="*/ 144 w 147"/>
                <a:gd name="T11" fmla="*/ 3 h 32"/>
                <a:gd name="T12" fmla="*/ 72 w 147"/>
                <a:gd name="T13" fmla="*/ 32 h 32"/>
                <a:gd name="T14" fmla="*/ 72 w 147"/>
                <a:gd name="T15" fmla="*/ 32 h 32"/>
                <a:gd name="T16" fmla="*/ 72 w 147"/>
                <a:gd name="T17" fmla="*/ 32 h 32"/>
                <a:gd name="T18" fmla="*/ 72 w 147"/>
                <a:gd name="T19" fmla="*/ 32 h 32"/>
                <a:gd name="T20" fmla="*/ 72 w 147"/>
                <a:gd name="T21" fmla="*/ 32 h 32"/>
                <a:gd name="T22" fmla="*/ 1 w 147"/>
                <a:gd name="T23" fmla="*/ 4 h 32"/>
                <a:gd name="T24" fmla="*/ 0 w 147"/>
                <a:gd name="T25" fmla="*/ 3 h 32"/>
                <a:gd name="T26" fmla="*/ 0 w 147"/>
                <a:gd name="T27" fmla="*/ 3 h 32"/>
                <a:gd name="T28" fmla="*/ 0 w 147"/>
                <a:gd name="T29" fmla="*/ 3 h 32"/>
                <a:gd name="T30" fmla="*/ 72 w 147"/>
                <a:gd name="T31" fmla="*/ 32 h 32"/>
                <a:gd name="T32" fmla="*/ 144 w 147"/>
                <a:gd name="T33" fmla="*/ 2 h 32"/>
                <a:gd name="T34" fmla="*/ 147 w 147"/>
                <a:gd name="T3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7" h="32">
                  <a:moveTo>
                    <a:pt x="147" y="0"/>
                  </a:moveTo>
                  <a:cubicBezTo>
                    <a:pt x="147" y="0"/>
                    <a:pt x="146" y="0"/>
                    <a:pt x="146" y="1"/>
                  </a:cubicBezTo>
                  <a:cubicBezTo>
                    <a:pt x="145" y="1"/>
                    <a:pt x="145" y="2"/>
                    <a:pt x="144" y="2"/>
                  </a:cubicBezTo>
                  <a:cubicBezTo>
                    <a:pt x="144" y="2"/>
                    <a:pt x="144" y="2"/>
                    <a:pt x="144" y="2"/>
                  </a:cubicBezTo>
                  <a:cubicBezTo>
                    <a:pt x="144" y="2"/>
                    <a:pt x="144" y="3"/>
                    <a:pt x="144" y="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24" y="23"/>
                    <a:pt x="98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46" y="32"/>
                    <a:pt x="21" y="23"/>
                    <a:pt x="1" y="4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23"/>
                    <a:pt x="46" y="32"/>
                    <a:pt x="72" y="32"/>
                  </a:cubicBezTo>
                  <a:cubicBezTo>
                    <a:pt x="98" y="32"/>
                    <a:pt x="124" y="22"/>
                    <a:pt x="144" y="2"/>
                  </a:cubicBezTo>
                  <a:cubicBezTo>
                    <a:pt x="145" y="2"/>
                    <a:pt x="146" y="1"/>
                    <a:pt x="147" y="0"/>
                  </a:cubicBezTo>
                </a:path>
              </a:pathLst>
            </a:custGeom>
            <a:solidFill>
              <a:srgbClr val="921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$1íḋé">
              <a:extLst>
                <a:ext uri="{FF2B5EF4-FFF2-40B4-BE49-F238E27FC236}">
                  <a16:creationId xmlns="" xmlns:a16="http://schemas.microsoft.com/office/drawing/2014/main" id="{17E59FB2-3A00-4FBD-808D-32582CF30480}"/>
                </a:ext>
              </a:extLst>
            </p:cNvPr>
            <p:cNvSpPr/>
            <p:nvPr/>
          </p:nvSpPr>
          <p:spPr bwMode="auto">
            <a:xfrm>
              <a:off x="4276725" y="1712913"/>
              <a:ext cx="146050" cy="119063"/>
            </a:xfrm>
            <a:custGeom>
              <a:avLst/>
              <a:gdLst>
                <a:gd name="T0" fmla="*/ 90 w 91"/>
                <a:gd name="T1" fmla="*/ 74 h 74"/>
                <a:gd name="T2" fmla="*/ 91 w 91"/>
                <a:gd name="T3" fmla="*/ 74 h 74"/>
                <a:gd name="T4" fmla="*/ 91 w 91"/>
                <a:gd name="T5" fmla="*/ 74 h 74"/>
                <a:gd name="T6" fmla="*/ 90 w 91"/>
                <a:gd name="T7" fmla="*/ 74 h 74"/>
                <a:gd name="T8" fmla="*/ 56 w 91"/>
                <a:gd name="T9" fmla="*/ 52 h 74"/>
                <a:gd name="T10" fmla="*/ 56 w 91"/>
                <a:gd name="T11" fmla="*/ 52 h 74"/>
                <a:gd name="T12" fmla="*/ 56 w 91"/>
                <a:gd name="T13" fmla="*/ 52 h 74"/>
                <a:gd name="T14" fmla="*/ 0 w 91"/>
                <a:gd name="T15" fmla="*/ 0 h 74"/>
                <a:gd name="T16" fmla="*/ 0 w 91"/>
                <a:gd name="T17" fmla="*/ 0 h 74"/>
                <a:gd name="T18" fmla="*/ 56 w 91"/>
                <a:gd name="T19" fmla="*/ 52 h 74"/>
                <a:gd name="T20" fmla="*/ 0 w 91"/>
                <a:gd name="T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74">
                  <a:moveTo>
                    <a:pt x="90" y="74"/>
                  </a:moveTo>
                  <a:cubicBezTo>
                    <a:pt x="91" y="74"/>
                    <a:pt x="91" y="74"/>
                    <a:pt x="91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1" y="74"/>
                    <a:pt x="91" y="74"/>
                    <a:pt x="90" y="74"/>
                  </a:cubicBezTo>
                  <a:moveTo>
                    <a:pt x="56" y="52"/>
                  </a:moveTo>
                  <a:cubicBezTo>
                    <a:pt x="56" y="52"/>
                    <a:pt x="56" y="52"/>
                    <a:pt x="56" y="52"/>
                  </a:cubicBezTo>
                  <a:cubicBezTo>
                    <a:pt x="56" y="52"/>
                    <a:pt x="56" y="52"/>
                    <a:pt x="56" y="5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24"/>
                    <a:pt x="42" y="41"/>
                    <a:pt x="56" y="52"/>
                  </a:cubicBezTo>
                  <a:cubicBezTo>
                    <a:pt x="42" y="41"/>
                    <a:pt x="24" y="24"/>
                    <a:pt x="0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ṡḻîde">
              <a:extLst>
                <a:ext uri="{FF2B5EF4-FFF2-40B4-BE49-F238E27FC236}">
                  <a16:creationId xmlns="" xmlns:a16="http://schemas.microsoft.com/office/drawing/2014/main" id="{42C6F9F4-2368-4784-9FBF-208889ADB7C0}"/>
                </a:ext>
              </a:extLst>
            </p:cNvPr>
            <p:cNvSpPr/>
            <p:nvPr/>
          </p:nvSpPr>
          <p:spPr bwMode="auto">
            <a:xfrm>
              <a:off x="3390900" y="2219326"/>
              <a:ext cx="390525" cy="431800"/>
            </a:xfrm>
            <a:custGeom>
              <a:avLst/>
              <a:gdLst>
                <a:gd name="T0" fmla="*/ 86 w 242"/>
                <a:gd name="T1" fmla="*/ 187 h 268"/>
                <a:gd name="T2" fmla="*/ 0 w 242"/>
                <a:gd name="T3" fmla="*/ 268 h 268"/>
                <a:gd name="T4" fmla="*/ 0 w 242"/>
                <a:gd name="T5" fmla="*/ 268 h 268"/>
                <a:gd name="T6" fmla="*/ 86 w 242"/>
                <a:gd name="T7" fmla="*/ 187 h 268"/>
                <a:gd name="T8" fmla="*/ 87 w 242"/>
                <a:gd name="T9" fmla="*/ 187 h 268"/>
                <a:gd name="T10" fmla="*/ 87 w 242"/>
                <a:gd name="T11" fmla="*/ 187 h 268"/>
                <a:gd name="T12" fmla="*/ 87 w 242"/>
                <a:gd name="T13" fmla="*/ 187 h 268"/>
                <a:gd name="T14" fmla="*/ 87 w 242"/>
                <a:gd name="T15" fmla="*/ 187 h 268"/>
                <a:gd name="T16" fmla="*/ 87 w 242"/>
                <a:gd name="T17" fmla="*/ 187 h 268"/>
                <a:gd name="T18" fmla="*/ 87 w 242"/>
                <a:gd name="T19" fmla="*/ 187 h 268"/>
                <a:gd name="T20" fmla="*/ 87 w 242"/>
                <a:gd name="T21" fmla="*/ 186 h 268"/>
                <a:gd name="T22" fmla="*/ 87 w 242"/>
                <a:gd name="T23" fmla="*/ 187 h 268"/>
                <a:gd name="T24" fmla="*/ 87 w 242"/>
                <a:gd name="T25" fmla="*/ 186 h 268"/>
                <a:gd name="T26" fmla="*/ 88 w 242"/>
                <a:gd name="T27" fmla="*/ 186 h 268"/>
                <a:gd name="T28" fmla="*/ 88 w 242"/>
                <a:gd name="T29" fmla="*/ 186 h 268"/>
                <a:gd name="T30" fmla="*/ 88 w 242"/>
                <a:gd name="T31" fmla="*/ 186 h 268"/>
                <a:gd name="T32" fmla="*/ 88 w 242"/>
                <a:gd name="T33" fmla="*/ 186 h 268"/>
                <a:gd name="T34" fmla="*/ 88 w 242"/>
                <a:gd name="T35" fmla="*/ 186 h 268"/>
                <a:gd name="T36" fmla="*/ 88 w 242"/>
                <a:gd name="T37" fmla="*/ 186 h 268"/>
                <a:gd name="T38" fmla="*/ 89 w 242"/>
                <a:gd name="T39" fmla="*/ 185 h 268"/>
                <a:gd name="T40" fmla="*/ 89 w 242"/>
                <a:gd name="T41" fmla="*/ 185 h 268"/>
                <a:gd name="T42" fmla="*/ 89 w 242"/>
                <a:gd name="T43" fmla="*/ 185 h 268"/>
                <a:gd name="T44" fmla="*/ 89 w 242"/>
                <a:gd name="T45" fmla="*/ 185 h 268"/>
                <a:gd name="T46" fmla="*/ 89 w 242"/>
                <a:gd name="T47" fmla="*/ 185 h 268"/>
                <a:gd name="T48" fmla="*/ 89 w 242"/>
                <a:gd name="T49" fmla="*/ 185 h 268"/>
                <a:gd name="T50" fmla="*/ 90 w 242"/>
                <a:gd name="T51" fmla="*/ 184 h 268"/>
                <a:gd name="T52" fmla="*/ 90 w 242"/>
                <a:gd name="T53" fmla="*/ 184 h 268"/>
                <a:gd name="T54" fmla="*/ 90 w 242"/>
                <a:gd name="T55" fmla="*/ 184 h 268"/>
                <a:gd name="T56" fmla="*/ 90 w 242"/>
                <a:gd name="T57" fmla="*/ 184 h 268"/>
                <a:gd name="T58" fmla="*/ 90 w 242"/>
                <a:gd name="T59" fmla="*/ 184 h 268"/>
                <a:gd name="T60" fmla="*/ 116 w 242"/>
                <a:gd name="T61" fmla="*/ 157 h 268"/>
                <a:gd name="T62" fmla="*/ 116 w 242"/>
                <a:gd name="T63" fmla="*/ 157 h 268"/>
                <a:gd name="T64" fmla="*/ 116 w 242"/>
                <a:gd name="T65" fmla="*/ 157 h 268"/>
                <a:gd name="T66" fmla="*/ 116 w 242"/>
                <a:gd name="T67" fmla="*/ 157 h 268"/>
                <a:gd name="T68" fmla="*/ 116 w 242"/>
                <a:gd name="T69" fmla="*/ 157 h 268"/>
                <a:gd name="T70" fmla="*/ 116 w 242"/>
                <a:gd name="T71" fmla="*/ 157 h 268"/>
                <a:gd name="T72" fmla="*/ 117 w 242"/>
                <a:gd name="T73" fmla="*/ 157 h 268"/>
                <a:gd name="T74" fmla="*/ 116 w 242"/>
                <a:gd name="T75" fmla="*/ 157 h 268"/>
                <a:gd name="T76" fmla="*/ 117 w 242"/>
                <a:gd name="T77" fmla="*/ 157 h 268"/>
                <a:gd name="T78" fmla="*/ 117 w 242"/>
                <a:gd name="T79" fmla="*/ 156 h 268"/>
                <a:gd name="T80" fmla="*/ 117 w 242"/>
                <a:gd name="T81" fmla="*/ 157 h 268"/>
                <a:gd name="T82" fmla="*/ 117 w 242"/>
                <a:gd name="T83" fmla="*/ 156 h 268"/>
                <a:gd name="T84" fmla="*/ 117 w 242"/>
                <a:gd name="T85" fmla="*/ 156 h 268"/>
                <a:gd name="T86" fmla="*/ 117 w 242"/>
                <a:gd name="T87" fmla="*/ 156 h 268"/>
                <a:gd name="T88" fmla="*/ 117 w 242"/>
                <a:gd name="T89" fmla="*/ 156 h 268"/>
                <a:gd name="T90" fmla="*/ 235 w 242"/>
                <a:gd name="T91" fmla="*/ 0 h 268"/>
                <a:gd name="T92" fmla="*/ 235 w 242"/>
                <a:gd name="T93" fmla="*/ 1 h 268"/>
                <a:gd name="T94" fmla="*/ 235 w 242"/>
                <a:gd name="T95" fmla="*/ 4 h 268"/>
                <a:gd name="T96" fmla="*/ 117 w 242"/>
                <a:gd name="T97" fmla="*/ 156 h 268"/>
                <a:gd name="T98" fmla="*/ 235 w 242"/>
                <a:gd name="T9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268">
                  <a:moveTo>
                    <a:pt x="86" y="187"/>
                  </a:moveTo>
                  <a:cubicBezTo>
                    <a:pt x="56" y="218"/>
                    <a:pt x="26" y="246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26" y="246"/>
                    <a:pt x="56" y="218"/>
                    <a:pt x="86" y="187"/>
                  </a:cubicBezTo>
                  <a:moveTo>
                    <a:pt x="87" y="187"/>
                  </a:moveTo>
                  <a:cubicBezTo>
                    <a:pt x="87" y="187"/>
                    <a:pt x="87" y="187"/>
                    <a:pt x="87" y="187"/>
                  </a:cubicBezTo>
                  <a:cubicBezTo>
                    <a:pt x="87" y="187"/>
                    <a:pt x="87" y="187"/>
                    <a:pt x="87" y="187"/>
                  </a:cubicBezTo>
                  <a:moveTo>
                    <a:pt x="87" y="187"/>
                  </a:moveTo>
                  <a:cubicBezTo>
                    <a:pt x="87" y="187"/>
                    <a:pt x="87" y="187"/>
                    <a:pt x="87" y="187"/>
                  </a:cubicBezTo>
                  <a:cubicBezTo>
                    <a:pt x="87" y="187"/>
                    <a:pt x="87" y="187"/>
                    <a:pt x="87" y="187"/>
                  </a:cubicBezTo>
                  <a:moveTo>
                    <a:pt x="87" y="186"/>
                  </a:moveTo>
                  <a:cubicBezTo>
                    <a:pt x="87" y="187"/>
                    <a:pt x="87" y="187"/>
                    <a:pt x="87" y="187"/>
                  </a:cubicBezTo>
                  <a:cubicBezTo>
                    <a:pt x="87" y="187"/>
                    <a:pt x="87" y="187"/>
                    <a:pt x="87" y="186"/>
                  </a:cubicBezTo>
                  <a:moveTo>
                    <a:pt x="88" y="186"/>
                  </a:moveTo>
                  <a:cubicBezTo>
                    <a:pt x="88" y="186"/>
                    <a:pt x="88" y="186"/>
                    <a:pt x="88" y="186"/>
                  </a:cubicBezTo>
                  <a:cubicBezTo>
                    <a:pt x="88" y="186"/>
                    <a:pt x="88" y="186"/>
                    <a:pt x="88" y="186"/>
                  </a:cubicBezTo>
                  <a:moveTo>
                    <a:pt x="88" y="186"/>
                  </a:moveTo>
                  <a:cubicBezTo>
                    <a:pt x="88" y="186"/>
                    <a:pt x="88" y="186"/>
                    <a:pt x="88" y="186"/>
                  </a:cubicBezTo>
                  <a:cubicBezTo>
                    <a:pt x="88" y="186"/>
                    <a:pt x="88" y="186"/>
                    <a:pt x="88" y="186"/>
                  </a:cubicBezTo>
                  <a:moveTo>
                    <a:pt x="89" y="185"/>
                  </a:moveTo>
                  <a:cubicBezTo>
                    <a:pt x="89" y="185"/>
                    <a:pt x="89" y="185"/>
                    <a:pt x="89" y="185"/>
                  </a:cubicBezTo>
                  <a:cubicBezTo>
                    <a:pt x="89" y="185"/>
                    <a:pt x="89" y="185"/>
                    <a:pt x="89" y="185"/>
                  </a:cubicBezTo>
                  <a:moveTo>
                    <a:pt x="89" y="185"/>
                  </a:moveTo>
                  <a:cubicBezTo>
                    <a:pt x="89" y="185"/>
                    <a:pt x="89" y="185"/>
                    <a:pt x="89" y="185"/>
                  </a:cubicBezTo>
                  <a:cubicBezTo>
                    <a:pt x="89" y="185"/>
                    <a:pt x="89" y="185"/>
                    <a:pt x="89" y="185"/>
                  </a:cubicBezTo>
                  <a:moveTo>
                    <a:pt x="90" y="184"/>
                  </a:moveTo>
                  <a:cubicBezTo>
                    <a:pt x="90" y="184"/>
                    <a:pt x="90" y="184"/>
                    <a:pt x="90" y="184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4"/>
                    <a:pt x="90" y="184"/>
                    <a:pt x="90" y="184"/>
                  </a:cubicBezTo>
                  <a:moveTo>
                    <a:pt x="116" y="157"/>
                  </a:moveTo>
                  <a:cubicBezTo>
                    <a:pt x="116" y="157"/>
                    <a:pt x="116" y="157"/>
                    <a:pt x="116" y="157"/>
                  </a:cubicBezTo>
                  <a:cubicBezTo>
                    <a:pt x="116" y="157"/>
                    <a:pt x="116" y="157"/>
                    <a:pt x="116" y="157"/>
                  </a:cubicBezTo>
                  <a:moveTo>
                    <a:pt x="116" y="157"/>
                  </a:moveTo>
                  <a:cubicBezTo>
                    <a:pt x="116" y="157"/>
                    <a:pt x="116" y="157"/>
                    <a:pt x="116" y="157"/>
                  </a:cubicBezTo>
                  <a:cubicBezTo>
                    <a:pt x="116" y="157"/>
                    <a:pt x="116" y="157"/>
                    <a:pt x="116" y="157"/>
                  </a:cubicBezTo>
                  <a:moveTo>
                    <a:pt x="117" y="157"/>
                  </a:moveTo>
                  <a:cubicBezTo>
                    <a:pt x="117" y="157"/>
                    <a:pt x="117" y="157"/>
                    <a:pt x="116" y="157"/>
                  </a:cubicBezTo>
                  <a:cubicBezTo>
                    <a:pt x="117" y="157"/>
                    <a:pt x="117" y="157"/>
                    <a:pt x="117" y="157"/>
                  </a:cubicBezTo>
                  <a:moveTo>
                    <a:pt x="117" y="156"/>
                  </a:moveTo>
                  <a:cubicBezTo>
                    <a:pt x="117" y="156"/>
                    <a:pt x="117" y="157"/>
                    <a:pt x="117" y="157"/>
                  </a:cubicBezTo>
                  <a:cubicBezTo>
                    <a:pt x="117" y="157"/>
                    <a:pt x="117" y="156"/>
                    <a:pt x="117" y="156"/>
                  </a:cubicBezTo>
                  <a:moveTo>
                    <a:pt x="117" y="156"/>
                  </a:moveTo>
                  <a:cubicBezTo>
                    <a:pt x="117" y="156"/>
                    <a:pt x="117" y="156"/>
                    <a:pt x="117" y="156"/>
                  </a:cubicBezTo>
                  <a:cubicBezTo>
                    <a:pt x="117" y="156"/>
                    <a:pt x="117" y="156"/>
                    <a:pt x="117" y="156"/>
                  </a:cubicBezTo>
                  <a:moveTo>
                    <a:pt x="235" y="0"/>
                  </a:moveTo>
                  <a:cubicBezTo>
                    <a:pt x="235" y="1"/>
                    <a:pt x="235" y="1"/>
                    <a:pt x="235" y="1"/>
                  </a:cubicBezTo>
                  <a:cubicBezTo>
                    <a:pt x="235" y="1"/>
                    <a:pt x="235" y="2"/>
                    <a:pt x="235" y="4"/>
                  </a:cubicBezTo>
                  <a:cubicBezTo>
                    <a:pt x="235" y="21"/>
                    <a:pt x="187" y="84"/>
                    <a:pt x="117" y="156"/>
                  </a:cubicBezTo>
                  <a:cubicBezTo>
                    <a:pt x="192" y="78"/>
                    <a:pt x="242" y="12"/>
                    <a:pt x="235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ṩḷíḑê">
              <a:extLst>
                <a:ext uri="{FF2B5EF4-FFF2-40B4-BE49-F238E27FC236}">
                  <a16:creationId xmlns="" xmlns:a16="http://schemas.microsoft.com/office/drawing/2014/main" id="{49A64D94-0353-42D1-9868-A4EF1726BB0C}"/>
                </a:ext>
              </a:extLst>
            </p:cNvPr>
            <p:cNvSpPr/>
            <p:nvPr/>
          </p:nvSpPr>
          <p:spPr bwMode="auto">
            <a:xfrm>
              <a:off x="4173538" y="1809751"/>
              <a:ext cx="68263" cy="238125"/>
            </a:xfrm>
            <a:custGeom>
              <a:avLst/>
              <a:gdLst>
                <a:gd name="T0" fmla="*/ 4 w 43"/>
                <a:gd name="T1" fmla="*/ 0 h 148"/>
                <a:gd name="T2" fmla="*/ 4 w 43"/>
                <a:gd name="T3" fmla="*/ 0 h 148"/>
                <a:gd name="T4" fmla="*/ 33 w 43"/>
                <a:gd name="T5" fmla="*/ 72 h 148"/>
                <a:gd name="T6" fmla="*/ 3 w 43"/>
                <a:gd name="T7" fmla="*/ 144 h 148"/>
                <a:gd name="T8" fmla="*/ 1 w 43"/>
                <a:gd name="T9" fmla="*/ 147 h 148"/>
                <a:gd name="T10" fmla="*/ 0 w 43"/>
                <a:gd name="T11" fmla="*/ 148 h 148"/>
                <a:gd name="T12" fmla="*/ 1 w 43"/>
                <a:gd name="T13" fmla="*/ 147 h 148"/>
                <a:gd name="T14" fmla="*/ 3 w 43"/>
                <a:gd name="T15" fmla="*/ 144 h 148"/>
                <a:gd name="T16" fmla="*/ 4 w 43"/>
                <a:gd name="T1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14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4" y="20"/>
                    <a:pt x="33" y="46"/>
                    <a:pt x="33" y="72"/>
                  </a:cubicBezTo>
                  <a:cubicBezTo>
                    <a:pt x="33" y="98"/>
                    <a:pt x="23" y="124"/>
                    <a:pt x="3" y="144"/>
                  </a:cubicBezTo>
                  <a:cubicBezTo>
                    <a:pt x="3" y="145"/>
                    <a:pt x="2" y="146"/>
                    <a:pt x="1" y="147"/>
                  </a:cubicBezTo>
                  <a:cubicBezTo>
                    <a:pt x="1" y="147"/>
                    <a:pt x="0" y="147"/>
                    <a:pt x="0" y="148"/>
                  </a:cubicBezTo>
                  <a:cubicBezTo>
                    <a:pt x="0" y="147"/>
                    <a:pt x="1" y="147"/>
                    <a:pt x="1" y="147"/>
                  </a:cubicBezTo>
                  <a:cubicBezTo>
                    <a:pt x="2" y="146"/>
                    <a:pt x="3" y="145"/>
                    <a:pt x="3" y="144"/>
                  </a:cubicBezTo>
                  <a:cubicBezTo>
                    <a:pt x="43" y="105"/>
                    <a:pt x="43" y="40"/>
                    <a:pt x="4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Sḻiḑê">
              <a:extLst>
                <a:ext uri="{FF2B5EF4-FFF2-40B4-BE49-F238E27FC236}">
                  <a16:creationId xmlns="" xmlns:a16="http://schemas.microsoft.com/office/drawing/2014/main" id="{A4FB6018-A64A-4348-B88C-842AF81370CC}"/>
                </a:ext>
              </a:extLst>
            </p:cNvPr>
            <p:cNvSpPr/>
            <p:nvPr/>
          </p:nvSpPr>
          <p:spPr bwMode="auto">
            <a:xfrm>
              <a:off x="4467225" y="1684338"/>
              <a:ext cx="1588" cy="9525"/>
            </a:xfrm>
            <a:custGeom>
              <a:avLst/>
              <a:gdLst>
                <a:gd name="T0" fmla="*/ 1 w 1"/>
                <a:gd name="T1" fmla="*/ 0 h 6"/>
                <a:gd name="T2" fmla="*/ 0 w 1"/>
                <a:gd name="T3" fmla="*/ 6 h 6"/>
                <a:gd name="T4" fmla="*/ 1 w 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cubicBezTo>
                    <a:pt x="1" y="2"/>
                    <a:pt x="0" y="4"/>
                    <a:pt x="0" y="6"/>
                  </a:cubicBezTo>
                  <a:cubicBezTo>
                    <a:pt x="0" y="4"/>
                    <a:pt x="1" y="2"/>
                    <a:pt x="1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sļídê">
              <a:extLst>
                <a:ext uri="{FF2B5EF4-FFF2-40B4-BE49-F238E27FC236}">
                  <a16:creationId xmlns="" xmlns:a16="http://schemas.microsoft.com/office/drawing/2014/main" id="{FC2D7D6B-2A1E-4F41-81B3-43A0C7ED1218}"/>
                </a:ext>
              </a:extLst>
            </p:cNvPr>
            <p:cNvSpPr/>
            <p:nvPr/>
          </p:nvSpPr>
          <p:spPr bwMode="auto">
            <a:xfrm>
              <a:off x="4427538" y="1800226"/>
              <a:ext cx="7938" cy="20638"/>
            </a:xfrm>
            <a:custGeom>
              <a:avLst/>
              <a:gdLst>
                <a:gd name="T0" fmla="*/ 5 w 5"/>
                <a:gd name="T1" fmla="*/ 0 h 13"/>
                <a:gd name="T2" fmla="*/ 0 w 5"/>
                <a:gd name="T3" fmla="*/ 13 h 13"/>
                <a:gd name="T4" fmla="*/ 5 w 5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3">
                  <a:moveTo>
                    <a:pt x="5" y="0"/>
                  </a:moveTo>
                  <a:cubicBezTo>
                    <a:pt x="4" y="4"/>
                    <a:pt x="2" y="9"/>
                    <a:pt x="0" y="13"/>
                  </a:cubicBezTo>
                  <a:cubicBezTo>
                    <a:pt x="2" y="9"/>
                    <a:pt x="4" y="4"/>
                    <a:pt x="5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śḷîḋé">
              <a:extLst>
                <a:ext uri="{FF2B5EF4-FFF2-40B4-BE49-F238E27FC236}">
                  <a16:creationId xmlns="" xmlns:a16="http://schemas.microsoft.com/office/drawing/2014/main" id="{EDE7339A-670B-4C98-8F10-D290A154ACE1}"/>
                </a:ext>
              </a:extLst>
            </p:cNvPr>
            <p:cNvSpPr/>
            <p:nvPr/>
          </p:nvSpPr>
          <p:spPr bwMode="auto">
            <a:xfrm>
              <a:off x="4441825" y="1774826"/>
              <a:ext cx="4763" cy="11113"/>
            </a:xfrm>
            <a:custGeom>
              <a:avLst/>
              <a:gdLst>
                <a:gd name="T0" fmla="*/ 2 w 2"/>
                <a:gd name="T1" fmla="*/ 0 h 7"/>
                <a:gd name="T2" fmla="*/ 0 w 2"/>
                <a:gd name="T3" fmla="*/ 7 h 7"/>
                <a:gd name="T4" fmla="*/ 2 w 2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cubicBezTo>
                    <a:pt x="1" y="2"/>
                    <a:pt x="1" y="4"/>
                    <a:pt x="0" y="7"/>
                  </a:cubicBezTo>
                  <a:cubicBezTo>
                    <a:pt x="1" y="4"/>
                    <a:pt x="1" y="2"/>
                    <a:pt x="2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ṣļíḋê">
              <a:extLst>
                <a:ext uri="{FF2B5EF4-FFF2-40B4-BE49-F238E27FC236}">
                  <a16:creationId xmlns="" xmlns:a16="http://schemas.microsoft.com/office/drawing/2014/main" id="{89D335F6-B7D1-424F-81BF-BAE4214F2E8A}"/>
                </a:ext>
              </a:extLst>
            </p:cNvPr>
            <p:cNvSpPr/>
            <p:nvPr/>
          </p:nvSpPr>
          <p:spPr bwMode="auto">
            <a:xfrm>
              <a:off x="4451350" y="1749426"/>
              <a:ext cx="3175" cy="11113"/>
            </a:xfrm>
            <a:custGeom>
              <a:avLst/>
              <a:gdLst>
                <a:gd name="T0" fmla="*/ 2 w 2"/>
                <a:gd name="T1" fmla="*/ 0 h 7"/>
                <a:gd name="T2" fmla="*/ 0 w 2"/>
                <a:gd name="T3" fmla="*/ 7 h 7"/>
                <a:gd name="T4" fmla="*/ 2 w 2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cubicBezTo>
                    <a:pt x="1" y="2"/>
                    <a:pt x="1" y="4"/>
                    <a:pt x="0" y="7"/>
                  </a:cubicBezTo>
                  <a:cubicBezTo>
                    <a:pt x="1" y="4"/>
                    <a:pt x="1" y="2"/>
                    <a:pt x="2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íşḷiḋè">
              <a:extLst>
                <a:ext uri="{FF2B5EF4-FFF2-40B4-BE49-F238E27FC236}">
                  <a16:creationId xmlns="" xmlns:a16="http://schemas.microsoft.com/office/drawing/2014/main" id="{6AC8E2DE-A5F8-46E4-8529-94E9A193B74E}"/>
                </a:ext>
              </a:extLst>
            </p:cNvPr>
            <p:cNvSpPr/>
            <p:nvPr/>
          </p:nvSpPr>
          <p:spPr bwMode="auto">
            <a:xfrm>
              <a:off x="4470400" y="1663701"/>
              <a:ext cx="0" cy="7938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cubicBezTo>
                    <a:pt x="0" y="1"/>
                    <a:pt x="0" y="2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ṡľiďè">
              <a:extLst>
                <a:ext uri="{FF2B5EF4-FFF2-40B4-BE49-F238E27FC236}">
                  <a16:creationId xmlns="" xmlns:a16="http://schemas.microsoft.com/office/drawing/2014/main" id="{EA045495-A672-48BF-8404-55A54C21A27C}"/>
                </a:ext>
              </a:extLst>
            </p:cNvPr>
            <p:cNvSpPr/>
            <p:nvPr/>
          </p:nvSpPr>
          <p:spPr bwMode="auto">
            <a:xfrm>
              <a:off x="3944938" y="2043113"/>
              <a:ext cx="230188" cy="47625"/>
            </a:xfrm>
            <a:custGeom>
              <a:avLst/>
              <a:gdLst>
                <a:gd name="T0" fmla="*/ 0 w 142"/>
                <a:gd name="T1" fmla="*/ 0 h 29"/>
                <a:gd name="T2" fmla="*/ 0 w 142"/>
                <a:gd name="T3" fmla="*/ 0 h 29"/>
                <a:gd name="T4" fmla="*/ 72 w 142"/>
                <a:gd name="T5" fmla="*/ 29 h 29"/>
                <a:gd name="T6" fmla="*/ 141 w 142"/>
                <a:gd name="T7" fmla="*/ 3 h 29"/>
                <a:gd name="T8" fmla="*/ 142 w 142"/>
                <a:gd name="T9" fmla="*/ 2 h 29"/>
                <a:gd name="T10" fmla="*/ 141 w 142"/>
                <a:gd name="T11" fmla="*/ 3 h 29"/>
                <a:gd name="T12" fmla="*/ 72 w 142"/>
                <a:gd name="T13" fmla="*/ 29 h 29"/>
                <a:gd name="T14" fmla="*/ 72 w 142"/>
                <a:gd name="T15" fmla="*/ 29 h 29"/>
                <a:gd name="T16" fmla="*/ 72 w 142"/>
                <a:gd name="T17" fmla="*/ 29 h 29"/>
                <a:gd name="T18" fmla="*/ 72 w 142"/>
                <a:gd name="T19" fmla="*/ 29 h 29"/>
                <a:gd name="T20" fmla="*/ 72 w 142"/>
                <a:gd name="T21" fmla="*/ 29 h 29"/>
                <a:gd name="T22" fmla="*/ 1 w 142"/>
                <a:gd name="T23" fmla="*/ 0 h 29"/>
                <a:gd name="T24" fmla="*/ 0 w 142"/>
                <a:gd name="T25" fmla="*/ 0 h 29"/>
                <a:gd name="T26" fmla="*/ 0 w 142"/>
                <a:gd name="T27" fmla="*/ 0 h 29"/>
                <a:gd name="T28" fmla="*/ 0 w 142"/>
                <a:gd name="T29" fmla="*/ 0 h 29"/>
                <a:gd name="T30" fmla="*/ 0 w 142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2" h="2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19"/>
                    <a:pt x="46" y="29"/>
                    <a:pt x="72" y="29"/>
                  </a:cubicBezTo>
                  <a:cubicBezTo>
                    <a:pt x="97" y="29"/>
                    <a:pt x="121" y="20"/>
                    <a:pt x="141" y="3"/>
                  </a:cubicBezTo>
                  <a:cubicBezTo>
                    <a:pt x="141" y="2"/>
                    <a:pt x="142" y="2"/>
                    <a:pt x="142" y="2"/>
                  </a:cubicBezTo>
                  <a:cubicBezTo>
                    <a:pt x="141" y="2"/>
                    <a:pt x="141" y="2"/>
                    <a:pt x="141" y="3"/>
                  </a:cubicBezTo>
                  <a:cubicBezTo>
                    <a:pt x="121" y="20"/>
                    <a:pt x="97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46" y="29"/>
                    <a:pt x="21" y="2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81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sļíďe">
              <a:extLst>
                <a:ext uri="{FF2B5EF4-FFF2-40B4-BE49-F238E27FC236}">
                  <a16:creationId xmlns="" xmlns:a16="http://schemas.microsoft.com/office/drawing/2014/main" id="{4003E5CA-A961-4DFB-9EE5-6013284B928A}"/>
                </a:ext>
              </a:extLst>
            </p:cNvPr>
            <p:cNvSpPr/>
            <p:nvPr/>
          </p:nvSpPr>
          <p:spPr bwMode="auto">
            <a:xfrm>
              <a:off x="4367213" y="1797051"/>
              <a:ext cx="55563" cy="34925"/>
            </a:xfrm>
            <a:custGeom>
              <a:avLst/>
              <a:gdLst>
                <a:gd name="T0" fmla="*/ 35 w 35"/>
                <a:gd name="T1" fmla="*/ 22 h 22"/>
                <a:gd name="T2" fmla="*/ 35 w 35"/>
                <a:gd name="T3" fmla="*/ 22 h 22"/>
                <a:gd name="T4" fmla="*/ 35 w 35"/>
                <a:gd name="T5" fmla="*/ 22 h 22"/>
                <a:gd name="T6" fmla="*/ 0 w 35"/>
                <a:gd name="T7" fmla="*/ 0 h 22"/>
                <a:gd name="T8" fmla="*/ 34 w 35"/>
                <a:gd name="T9" fmla="*/ 22 h 22"/>
                <a:gd name="T10" fmla="*/ 0 w 35"/>
                <a:gd name="T11" fmla="*/ 0 h 22"/>
                <a:gd name="T12" fmla="*/ 0 w 35"/>
                <a:gd name="T13" fmla="*/ 0 h 22"/>
                <a:gd name="T14" fmla="*/ 0 w 35"/>
                <a:gd name="T15" fmla="*/ 0 h 22"/>
                <a:gd name="T16" fmla="*/ 0 w 35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2">
                  <a:moveTo>
                    <a:pt x="35" y="22"/>
                  </a:move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moveTo>
                    <a:pt x="0" y="0"/>
                  </a:moveTo>
                  <a:cubicBezTo>
                    <a:pt x="21" y="16"/>
                    <a:pt x="32" y="21"/>
                    <a:pt x="34" y="22"/>
                  </a:cubicBezTo>
                  <a:cubicBezTo>
                    <a:pt x="32" y="21"/>
                    <a:pt x="21" y="16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38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šlïdê">
              <a:extLst>
                <a:ext uri="{FF2B5EF4-FFF2-40B4-BE49-F238E27FC236}">
                  <a16:creationId xmlns="" xmlns:a16="http://schemas.microsoft.com/office/drawing/2014/main" id="{D3378011-B340-4386-B3BF-CEA0C2615B62}"/>
                </a:ext>
              </a:extLst>
            </p:cNvPr>
            <p:cNvSpPr/>
            <p:nvPr/>
          </p:nvSpPr>
          <p:spPr bwMode="auto">
            <a:xfrm>
              <a:off x="4276725" y="1550988"/>
              <a:ext cx="193675" cy="280988"/>
            </a:xfrm>
            <a:custGeom>
              <a:avLst/>
              <a:gdLst>
                <a:gd name="T0" fmla="*/ 100 w 120"/>
                <a:gd name="T1" fmla="*/ 0 h 174"/>
                <a:gd name="T2" fmla="*/ 100 w 120"/>
                <a:gd name="T3" fmla="*/ 0 h 174"/>
                <a:gd name="T4" fmla="*/ 0 w 120"/>
                <a:gd name="T5" fmla="*/ 100 h 174"/>
                <a:gd name="T6" fmla="*/ 56 w 120"/>
                <a:gd name="T7" fmla="*/ 152 h 174"/>
                <a:gd name="T8" fmla="*/ 56 w 120"/>
                <a:gd name="T9" fmla="*/ 152 h 174"/>
                <a:gd name="T10" fmla="*/ 56 w 120"/>
                <a:gd name="T11" fmla="*/ 152 h 174"/>
                <a:gd name="T12" fmla="*/ 90 w 120"/>
                <a:gd name="T13" fmla="*/ 174 h 174"/>
                <a:gd name="T14" fmla="*/ 91 w 120"/>
                <a:gd name="T15" fmla="*/ 174 h 174"/>
                <a:gd name="T16" fmla="*/ 91 w 120"/>
                <a:gd name="T17" fmla="*/ 174 h 174"/>
                <a:gd name="T18" fmla="*/ 91 w 120"/>
                <a:gd name="T19" fmla="*/ 174 h 174"/>
                <a:gd name="T20" fmla="*/ 91 w 120"/>
                <a:gd name="T21" fmla="*/ 174 h 174"/>
                <a:gd name="T22" fmla="*/ 94 w 120"/>
                <a:gd name="T23" fmla="*/ 167 h 174"/>
                <a:gd name="T24" fmla="*/ 99 w 120"/>
                <a:gd name="T25" fmla="*/ 154 h 174"/>
                <a:gd name="T26" fmla="*/ 103 w 120"/>
                <a:gd name="T27" fmla="*/ 145 h 174"/>
                <a:gd name="T28" fmla="*/ 105 w 120"/>
                <a:gd name="T29" fmla="*/ 138 h 174"/>
                <a:gd name="T30" fmla="*/ 108 w 120"/>
                <a:gd name="T31" fmla="*/ 130 h 174"/>
                <a:gd name="T32" fmla="*/ 110 w 120"/>
                <a:gd name="T33" fmla="*/ 123 h 174"/>
                <a:gd name="T34" fmla="*/ 112 w 120"/>
                <a:gd name="T35" fmla="*/ 115 h 174"/>
                <a:gd name="T36" fmla="*/ 114 w 120"/>
                <a:gd name="T37" fmla="*/ 109 h 174"/>
                <a:gd name="T38" fmla="*/ 115 w 120"/>
                <a:gd name="T39" fmla="*/ 101 h 174"/>
                <a:gd name="T40" fmla="*/ 117 w 120"/>
                <a:gd name="T41" fmla="*/ 95 h 174"/>
                <a:gd name="T42" fmla="*/ 118 w 120"/>
                <a:gd name="T43" fmla="*/ 88 h 174"/>
                <a:gd name="T44" fmla="*/ 119 w 120"/>
                <a:gd name="T45" fmla="*/ 82 h 174"/>
                <a:gd name="T46" fmla="*/ 120 w 120"/>
                <a:gd name="T47" fmla="*/ 74 h 174"/>
                <a:gd name="T48" fmla="*/ 120 w 120"/>
                <a:gd name="T49" fmla="*/ 70 h 174"/>
                <a:gd name="T50" fmla="*/ 120 w 120"/>
                <a:gd name="T51" fmla="*/ 58 h 174"/>
                <a:gd name="T52" fmla="*/ 120 w 120"/>
                <a:gd name="T53" fmla="*/ 55 h 174"/>
                <a:gd name="T54" fmla="*/ 120 w 120"/>
                <a:gd name="T55" fmla="*/ 47 h 174"/>
                <a:gd name="T56" fmla="*/ 119 w 120"/>
                <a:gd name="T57" fmla="*/ 43 h 174"/>
                <a:gd name="T58" fmla="*/ 118 w 120"/>
                <a:gd name="T59" fmla="*/ 37 h 174"/>
                <a:gd name="T60" fmla="*/ 117 w 120"/>
                <a:gd name="T61" fmla="*/ 33 h 174"/>
                <a:gd name="T62" fmla="*/ 116 w 120"/>
                <a:gd name="T63" fmla="*/ 27 h 174"/>
                <a:gd name="T64" fmla="*/ 114 w 120"/>
                <a:gd name="T65" fmla="*/ 23 h 174"/>
                <a:gd name="T66" fmla="*/ 112 w 120"/>
                <a:gd name="T67" fmla="*/ 18 h 174"/>
                <a:gd name="T68" fmla="*/ 111 w 120"/>
                <a:gd name="T69" fmla="*/ 15 h 174"/>
                <a:gd name="T70" fmla="*/ 107 w 120"/>
                <a:gd name="T71" fmla="*/ 9 h 174"/>
                <a:gd name="T72" fmla="*/ 106 w 120"/>
                <a:gd name="T73" fmla="*/ 7 h 174"/>
                <a:gd name="T74" fmla="*/ 100 w 120"/>
                <a:gd name="T7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" h="174"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4" y="124"/>
                    <a:pt x="42" y="141"/>
                    <a:pt x="56" y="152"/>
                  </a:cubicBezTo>
                  <a:cubicBezTo>
                    <a:pt x="56" y="152"/>
                    <a:pt x="56" y="152"/>
                    <a:pt x="56" y="152"/>
                  </a:cubicBezTo>
                  <a:cubicBezTo>
                    <a:pt x="56" y="152"/>
                    <a:pt x="56" y="152"/>
                    <a:pt x="56" y="152"/>
                  </a:cubicBezTo>
                  <a:cubicBezTo>
                    <a:pt x="77" y="168"/>
                    <a:pt x="88" y="173"/>
                    <a:pt x="90" y="174"/>
                  </a:cubicBezTo>
                  <a:cubicBezTo>
                    <a:pt x="91" y="174"/>
                    <a:pt x="91" y="174"/>
                    <a:pt x="91" y="174"/>
                  </a:cubicBezTo>
                  <a:cubicBezTo>
                    <a:pt x="91" y="174"/>
                    <a:pt x="91" y="174"/>
                    <a:pt x="91" y="174"/>
                  </a:cubicBezTo>
                  <a:cubicBezTo>
                    <a:pt x="91" y="174"/>
                    <a:pt x="91" y="174"/>
                    <a:pt x="91" y="174"/>
                  </a:cubicBezTo>
                  <a:cubicBezTo>
                    <a:pt x="91" y="174"/>
                    <a:pt x="91" y="174"/>
                    <a:pt x="91" y="174"/>
                  </a:cubicBezTo>
                  <a:cubicBezTo>
                    <a:pt x="92" y="172"/>
                    <a:pt x="93" y="169"/>
                    <a:pt x="94" y="167"/>
                  </a:cubicBezTo>
                  <a:cubicBezTo>
                    <a:pt x="96" y="163"/>
                    <a:pt x="98" y="158"/>
                    <a:pt x="99" y="154"/>
                  </a:cubicBezTo>
                  <a:cubicBezTo>
                    <a:pt x="101" y="151"/>
                    <a:pt x="102" y="148"/>
                    <a:pt x="103" y="145"/>
                  </a:cubicBezTo>
                  <a:cubicBezTo>
                    <a:pt x="104" y="142"/>
                    <a:pt x="104" y="140"/>
                    <a:pt x="105" y="138"/>
                  </a:cubicBezTo>
                  <a:cubicBezTo>
                    <a:pt x="106" y="135"/>
                    <a:pt x="107" y="132"/>
                    <a:pt x="108" y="130"/>
                  </a:cubicBezTo>
                  <a:cubicBezTo>
                    <a:pt x="109" y="127"/>
                    <a:pt x="109" y="125"/>
                    <a:pt x="110" y="123"/>
                  </a:cubicBezTo>
                  <a:cubicBezTo>
                    <a:pt x="111" y="120"/>
                    <a:pt x="111" y="118"/>
                    <a:pt x="112" y="115"/>
                  </a:cubicBezTo>
                  <a:cubicBezTo>
                    <a:pt x="113" y="113"/>
                    <a:pt x="113" y="111"/>
                    <a:pt x="114" y="109"/>
                  </a:cubicBezTo>
                  <a:cubicBezTo>
                    <a:pt x="114" y="106"/>
                    <a:pt x="115" y="104"/>
                    <a:pt x="115" y="101"/>
                  </a:cubicBezTo>
                  <a:cubicBezTo>
                    <a:pt x="116" y="99"/>
                    <a:pt x="116" y="97"/>
                    <a:pt x="117" y="95"/>
                  </a:cubicBezTo>
                  <a:cubicBezTo>
                    <a:pt x="117" y="93"/>
                    <a:pt x="118" y="90"/>
                    <a:pt x="118" y="88"/>
                  </a:cubicBezTo>
                  <a:cubicBezTo>
                    <a:pt x="118" y="86"/>
                    <a:pt x="119" y="84"/>
                    <a:pt x="119" y="82"/>
                  </a:cubicBezTo>
                  <a:cubicBezTo>
                    <a:pt x="119" y="79"/>
                    <a:pt x="119" y="76"/>
                    <a:pt x="120" y="74"/>
                  </a:cubicBezTo>
                  <a:cubicBezTo>
                    <a:pt x="120" y="72"/>
                    <a:pt x="120" y="71"/>
                    <a:pt x="120" y="70"/>
                  </a:cubicBezTo>
                  <a:cubicBezTo>
                    <a:pt x="120" y="66"/>
                    <a:pt x="120" y="62"/>
                    <a:pt x="120" y="58"/>
                  </a:cubicBezTo>
                  <a:cubicBezTo>
                    <a:pt x="120" y="57"/>
                    <a:pt x="120" y="56"/>
                    <a:pt x="120" y="55"/>
                  </a:cubicBezTo>
                  <a:cubicBezTo>
                    <a:pt x="120" y="52"/>
                    <a:pt x="120" y="50"/>
                    <a:pt x="120" y="47"/>
                  </a:cubicBezTo>
                  <a:cubicBezTo>
                    <a:pt x="120" y="46"/>
                    <a:pt x="119" y="44"/>
                    <a:pt x="119" y="43"/>
                  </a:cubicBezTo>
                  <a:cubicBezTo>
                    <a:pt x="119" y="41"/>
                    <a:pt x="119" y="39"/>
                    <a:pt x="118" y="37"/>
                  </a:cubicBezTo>
                  <a:cubicBezTo>
                    <a:pt x="118" y="35"/>
                    <a:pt x="118" y="34"/>
                    <a:pt x="117" y="33"/>
                  </a:cubicBezTo>
                  <a:cubicBezTo>
                    <a:pt x="117" y="31"/>
                    <a:pt x="116" y="29"/>
                    <a:pt x="116" y="27"/>
                  </a:cubicBezTo>
                  <a:cubicBezTo>
                    <a:pt x="115" y="26"/>
                    <a:pt x="115" y="24"/>
                    <a:pt x="114" y="23"/>
                  </a:cubicBezTo>
                  <a:cubicBezTo>
                    <a:pt x="114" y="21"/>
                    <a:pt x="113" y="20"/>
                    <a:pt x="112" y="18"/>
                  </a:cubicBezTo>
                  <a:cubicBezTo>
                    <a:pt x="112" y="17"/>
                    <a:pt x="111" y="16"/>
                    <a:pt x="111" y="15"/>
                  </a:cubicBezTo>
                  <a:cubicBezTo>
                    <a:pt x="110" y="13"/>
                    <a:pt x="109" y="11"/>
                    <a:pt x="107" y="9"/>
                  </a:cubicBezTo>
                  <a:cubicBezTo>
                    <a:pt x="107" y="8"/>
                    <a:pt x="106" y="8"/>
                    <a:pt x="106" y="7"/>
                  </a:cubicBezTo>
                  <a:cubicBezTo>
                    <a:pt x="104" y="4"/>
                    <a:pt x="102" y="2"/>
                    <a:pt x="10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îŝ1iḍê">
              <a:extLst>
                <a:ext uri="{FF2B5EF4-FFF2-40B4-BE49-F238E27FC236}">
                  <a16:creationId xmlns="" xmlns:a16="http://schemas.microsoft.com/office/drawing/2014/main" id="{2535CC9F-1109-4D5C-8576-F093703A36FA}"/>
                </a:ext>
              </a:extLst>
            </p:cNvPr>
            <p:cNvSpPr/>
            <p:nvPr/>
          </p:nvSpPr>
          <p:spPr bwMode="auto">
            <a:xfrm>
              <a:off x="3413125" y="2740026"/>
              <a:ext cx="55563" cy="55563"/>
            </a:xfrm>
            <a:custGeom>
              <a:avLst/>
              <a:gdLst>
                <a:gd name="T0" fmla="*/ 0 w 35"/>
                <a:gd name="T1" fmla="*/ 0 h 35"/>
                <a:gd name="T2" fmla="*/ 0 w 35"/>
                <a:gd name="T3" fmla="*/ 0 h 35"/>
                <a:gd name="T4" fmla="*/ 35 w 35"/>
                <a:gd name="T5" fmla="*/ 35 h 35"/>
                <a:gd name="T6" fmla="*/ 0 w 35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5">
                  <a:moveTo>
                    <a:pt x="0" y="0"/>
                  </a:moveTo>
                  <a:lnTo>
                    <a:pt x="0" y="0"/>
                  </a:lnTo>
                  <a:lnTo>
                    <a:pt x="35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śḻiḓé">
              <a:extLst>
                <a:ext uri="{FF2B5EF4-FFF2-40B4-BE49-F238E27FC236}">
                  <a16:creationId xmlns="" xmlns:a16="http://schemas.microsoft.com/office/drawing/2014/main" id="{83938651-22B6-44B3-81D7-553AB7D4FB15}"/>
                </a:ext>
              </a:extLst>
            </p:cNvPr>
            <p:cNvSpPr/>
            <p:nvPr/>
          </p:nvSpPr>
          <p:spPr bwMode="auto">
            <a:xfrm>
              <a:off x="3413125" y="2740026"/>
              <a:ext cx="55563" cy="55563"/>
            </a:xfrm>
            <a:custGeom>
              <a:avLst/>
              <a:gdLst>
                <a:gd name="T0" fmla="*/ 0 w 35"/>
                <a:gd name="T1" fmla="*/ 0 h 35"/>
                <a:gd name="T2" fmla="*/ 0 w 35"/>
                <a:gd name="T3" fmla="*/ 0 h 35"/>
                <a:gd name="T4" fmla="*/ 35 w 35"/>
                <a:gd name="T5" fmla="*/ 35 h 35"/>
                <a:gd name="T6" fmla="*/ 0 w 35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5">
                  <a:moveTo>
                    <a:pt x="0" y="0"/>
                  </a:moveTo>
                  <a:lnTo>
                    <a:pt x="0" y="0"/>
                  </a:lnTo>
                  <a:lnTo>
                    <a:pt x="35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$ḷiḋé">
              <a:extLst>
                <a:ext uri="{FF2B5EF4-FFF2-40B4-BE49-F238E27FC236}">
                  <a16:creationId xmlns="" xmlns:a16="http://schemas.microsoft.com/office/drawing/2014/main" id="{0FFCA845-50B6-48BC-A8EF-E64127D222C5}"/>
                </a:ext>
              </a:extLst>
            </p:cNvPr>
            <p:cNvSpPr/>
            <p:nvPr/>
          </p:nvSpPr>
          <p:spPr bwMode="auto">
            <a:xfrm>
              <a:off x="3397250" y="2724151"/>
              <a:ext cx="15875" cy="15875"/>
            </a:xfrm>
            <a:custGeom>
              <a:avLst/>
              <a:gdLst>
                <a:gd name="T0" fmla="*/ 0 w 10"/>
                <a:gd name="T1" fmla="*/ 0 h 10"/>
                <a:gd name="T2" fmla="*/ 0 w 10"/>
                <a:gd name="T3" fmla="*/ 0 h 10"/>
                <a:gd name="T4" fmla="*/ 10 w 10"/>
                <a:gd name="T5" fmla="*/ 10 h 10"/>
                <a:gd name="T6" fmla="*/ 10 w 10"/>
                <a:gd name="T7" fmla="*/ 10 h 10"/>
                <a:gd name="T8" fmla="*/ 0 w 10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0" y="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6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ŝľíde">
              <a:extLst>
                <a:ext uri="{FF2B5EF4-FFF2-40B4-BE49-F238E27FC236}">
                  <a16:creationId xmlns="" xmlns:a16="http://schemas.microsoft.com/office/drawing/2014/main" id="{5A9F958B-7694-44EF-AF82-805015A1FE02}"/>
                </a:ext>
              </a:extLst>
            </p:cNvPr>
            <p:cNvSpPr/>
            <p:nvPr/>
          </p:nvSpPr>
          <p:spPr bwMode="auto">
            <a:xfrm>
              <a:off x="3397250" y="2724151"/>
              <a:ext cx="15875" cy="15875"/>
            </a:xfrm>
            <a:custGeom>
              <a:avLst/>
              <a:gdLst>
                <a:gd name="T0" fmla="*/ 0 w 10"/>
                <a:gd name="T1" fmla="*/ 0 h 10"/>
                <a:gd name="T2" fmla="*/ 0 w 10"/>
                <a:gd name="T3" fmla="*/ 0 h 10"/>
                <a:gd name="T4" fmla="*/ 10 w 10"/>
                <a:gd name="T5" fmla="*/ 10 h 10"/>
                <a:gd name="T6" fmla="*/ 10 w 10"/>
                <a:gd name="T7" fmla="*/ 10 h 10"/>
                <a:gd name="T8" fmla="*/ 0 w 10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0" y="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ŝļíḍè">
              <a:extLst>
                <a:ext uri="{FF2B5EF4-FFF2-40B4-BE49-F238E27FC236}">
                  <a16:creationId xmlns="" xmlns:a16="http://schemas.microsoft.com/office/drawing/2014/main" id="{EB4B295E-FB30-4690-8C54-041A798FB40B}"/>
                </a:ext>
              </a:extLst>
            </p:cNvPr>
            <p:cNvSpPr/>
            <p:nvPr/>
          </p:nvSpPr>
          <p:spPr bwMode="auto">
            <a:xfrm>
              <a:off x="3382963" y="2711451"/>
              <a:ext cx="14288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9 w 9"/>
                <a:gd name="T5" fmla="*/ 8 h 8"/>
                <a:gd name="T6" fmla="*/ 9 w 9"/>
                <a:gd name="T7" fmla="*/ 8 h 8"/>
                <a:gd name="T8" fmla="*/ 0 w 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C8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ṩḻïḍé">
              <a:extLst>
                <a:ext uri="{FF2B5EF4-FFF2-40B4-BE49-F238E27FC236}">
                  <a16:creationId xmlns="" xmlns:a16="http://schemas.microsoft.com/office/drawing/2014/main" id="{78C8A4D1-5D9E-491A-A245-FB00E77309BC}"/>
                </a:ext>
              </a:extLst>
            </p:cNvPr>
            <p:cNvSpPr/>
            <p:nvPr/>
          </p:nvSpPr>
          <p:spPr bwMode="auto">
            <a:xfrm>
              <a:off x="3352800" y="2682876"/>
              <a:ext cx="30163" cy="28575"/>
            </a:xfrm>
            <a:custGeom>
              <a:avLst/>
              <a:gdLst>
                <a:gd name="T0" fmla="*/ 0 w 18"/>
                <a:gd name="T1" fmla="*/ 0 h 18"/>
                <a:gd name="T2" fmla="*/ 0 w 18"/>
                <a:gd name="T3" fmla="*/ 0 h 18"/>
                <a:gd name="T4" fmla="*/ 18 w 18"/>
                <a:gd name="T5" fmla="*/ 18 h 18"/>
                <a:gd name="T6" fmla="*/ 18 w 18"/>
                <a:gd name="T7" fmla="*/ 18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38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Sḻîḑé">
              <a:extLst>
                <a:ext uri="{FF2B5EF4-FFF2-40B4-BE49-F238E27FC236}">
                  <a16:creationId xmlns="" xmlns:a16="http://schemas.microsoft.com/office/drawing/2014/main" id="{13EE439F-59ED-4CAC-9F10-CF8997A33D5B}"/>
                </a:ext>
              </a:extLst>
            </p:cNvPr>
            <p:cNvSpPr/>
            <p:nvPr/>
          </p:nvSpPr>
          <p:spPr bwMode="auto">
            <a:xfrm>
              <a:off x="3352800" y="2651126"/>
              <a:ext cx="147638" cy="144463"/>
            </a:xfrm>
            <a:custGeom>
              <a:avLst/>
              <a:gdLst>
                <a:gd name="T0" fmla="*/ 23 w 91"/>
                <a:gd name="T1" fmla="*/ 0 h 89"/>
                <a:gd name="T2" fmla="*/ 0 w 91"/>
                <a:gd name="T3" fmla="*/ 19 h 89"/>
                <a:gd name="T4" fmla="*/ 18 w 91"/>
                <a:gd name="T5" fmla="*/ 37 h 89"/>
                <a:gd name="T6" fmla="*/ 27 w 91"/>
                <a:gd name="T7" fmla="*/ 45 h 89"/>
                <a:gd name="T8" fmla="*/ 37 w 91"/>
                <a:gd name="T9" fmla="*/ 55 h 89"/>
                <a:gd name="T10" fmla="*/ 71 w 91"/>
                <a:gd name="T11" fmla="*/ 89 h 89"/>
                <a:gd name="T12" fmla="*/ 91 w 91"/>
                <a:gd name="T13" fmla="*/ 69 h 89"/>
                <a:gd name="T14" fmla="*/ 66 w 91"/>
                <a:gd name="T15" fmla="*/ 44 h 89"/>
                <a:gd name="T16" fmla="*/ 23 w 91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89">
                  <a:moveTo>
                    <a:pt x="23" y="0"/>
                  </a:moveTo>
                  <a:cubicBezTo>
                    <a:pt x="15" y="7"/>
                    <a:pt x="7" y="13"/>
                    <a:pt x="0" y="19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íṡľiḋê">
              <a:extLst>
                <a:ext uri="{FF2B5EF4-FFF2-40B4-BE49-F238E27FC236}">
                  <a16:creationId xmlns="" xmlns:a16="http://schemas.microsoft.com/office/drawing/2014/main" id="{BBA45862-B9EA-4D79-9490-48E1C1B50699}"/>
                </a:ext>
              </a:extLst>
            </p:cNvPr>
            <p:cNvSpPr/>
            <p:nvPr/>
          </p:nvSpPr>
          <p:spPr bwMode="auto">
            <a:xfrm>
              <a:off x="3390900" y="2471738"/>
              <a:ext cx="188913" cy="250825"/>
            </a:xfrm>
            <a:custGeom>
              <a:avLst/>
              <a:gdLst>
                <a:gd name="T0" fmla="*/ 0 w 117"/>
                <a:gd name="T1" fmla="*/ 112 h 156"/>
                <a:gd name="T2" fmla="*/ 0 w 117"/>
                <a:gd name="T3" fmla="*/ 112 h 156"/>
                <a:gd name="T4" fmla="*/ 43 w 117"/>
                <a:gd name="T5" fmla="*/ 156 h 156"/>
                <a:gd name="T6" fmla="*/ 0 w 117"/>
                <a:gd name="T7" fmla="*/ 112 h 156"/>
                <a:gd name="T8" fmla="*/ 87 w 117"/>
                <a:gd name="T9" fmla="*/ 31 h 156"/>
                <a:gd name="T10" fmla="*/ 86 w 117"/>
                <a:gd name="T11" fmla="*/ 31 h 156"/>
                <a:gd name="T12" fmla="*/ 87 w 117"/>
                <a:gd name="T13" fmla="*/ 31 h 156"/>
                <a:gd name="T14" fmla="*/ 87 w 117"/>
                <a:gd name="T15" fmla="*/ 31 h 156"/>
                <a:gd name="T16" fmla="*/ 87 w 117"/>
                <a:gd name="T17" fmla="*/ 31 h 156"/>
                <a:gd name="T18" fmla="*/ 87 w 117"/>
                <a:gd name="T19" fmla="*/ 31 h 156"/>
                <a:gd name="T20" fmla="*/ 87 w 117"/>
                <a:gd name="T21" fmla="*/ 31 h 156"/>
                <a:gd name="T22" fmla="*/ 87 w 117"/>
                <a:gd name="T23" fmla="*/ 31 h 156"/>
                <a:gd name="T24" fmla="*/ 87 w 117"/>
                <a:gd name="T25" fmla="*/ 31 h 156"/>
                <a:gd name="T26" fmla="*/ 88 w 117"/>
                <a:gd name="T27" fmla="*/ 30 h 156"/>
                <a:gd name="T28" fmla="*/ 87 w 117"/>
                <a:gd name="T29" fmla="*/ 30 h 156"/>
                <a:gd name="T30" fmla="*/ 88 w 117"/>
                <a:gd name="T31" fmla="*/ 30 h 156"/>
                <a:gd name="T32" fmla="*/ 88 w 117"/>
                <a:gd name="T33" fmla="*/ 30 h 156"/>
                <a:gd name="T34" fmla="*/ 88 w 117"/>
                <a:gd name="T35" fmla="*/ 30 h 156"/>
                <a:gd name="T36" fmla="*/ 88 w 117"/>
                <a:gd name="T37" fmla="*/ 30 h 156"/>
                <a:gd name="T38" fmla="*/ 89 w 117"/>
                <a:gd name="T39" fmla="*/ 29 h 156"/>
                <a:gd name="T40" fmla="*/ 88 w 117"/>
                <a:gd name="T41" fmla="*/ 30 h 156"/>
                <a:gd name="T42" fmla="*/ 89 w 117"/>
                <a:gd name="T43" fmla="*/ 29 h 156"/>
                <a:gd name="T44" fmla="*/ 89 w 117"/>
                <a:gd name="T45" fmla="*/ 29 h 156"/>
                <a:gd name="T46" fmla="*/ 89 w 117"/>
                <a:gd name="T47" fmla="*/ 29 h 156"/>
                <a:gd name="T48" fmla="*/ 89 w 117"/>
                <a:gd name="T49" fmla="*/ 29 h 156"/>
                <a:gd name="T50" fmla="*/ 90 w 117"/>
                <a:gd name="T51" fmla="*/ 28 h 156"/>
                <a:gd name="T52" fmla="*/ 89 w 117"/>
                <a:gd name="T53" fmla="*/ 29 h 156"/>
                <a:gd name="T54" fmla="*/ 90 w 117"/>
                <a:gd name="T55" fmla="*/ 28 h 156"/>
                <a:gd name="T56" fmla="*/ 116 w 117"/>
                <a:gd name="T57" fmla="*/ 1 h 156"/>
                <a:gd name="T58" fmla="*/ 90 w 117"/>
                <a:gd name="T59" fmla="*/ 28 h 156"/>
                <a:gd name="T60" fmla="*/ 116 w 117"/>
                <a:gd name="T61" fmla="*/ 1 h 156"/>
                <a:gd name="T62" fmla="*/ 116 w 117"/>
                <a:gd name="T63" fmla="*/ 1 h 156"/>
                <a:gd name="T64" fmla="*/ 116 w 117"/>
                <a:gd name="T65" fmla="*/ 1 h 156"/>
                <a:gd name="T66" fmla="*/ 116 w 117"/>
                <a:gd name="T67" fmla="*/ 1 h 156"/>
                <a:gd name="T68" fmla="*/ 116 w 117"/>
                <a:gd name="T69" fmla="*/ 1 h 156"/>
                <a:gd name="T70" fmla="*/ 116 w 117"/>
                <a:gd name="T71" fmla="*/ 1 h 156"/>
                <a:gd name="T72" fmla="*/ 116 w 117"/>
                <a:gd name="T73" fmla="*/ 1 h 156"/>
                <a:gd name="T74" fmla="*/ 117 w 117"/>
                <a:gd name="T75" fmla="*/ 1 h 156"/>
                <a:gd name="T76" fmla="*/ 117 w 117"/>
                <a:gd name="T77" fmla="*/ 1 h 156"/>
                <a:gd name="T78" fmla="*/ 117 w 117"/>
                <a:gd name="T79" fmla="*/ 1 h 156"/>
                <a:gd name="T80" fmla="*/ 117 w 117"/>
                <a:gd name="T81" fmla="*/ 0 h 156"/>
                <a:gd name="T82" fmla="*/ 117 w 117"/>
                <a:gd name="T83" fmla="*/ 0 h 156"/>
                <a:gd name="T84" fmla="*/ 117 w 117"/>
                <a:gd name="T85" fmla="*/ 0 h 156"/>
                <a:gd name="T86" fmla="*/ 117 w 117"/>
                <a:gd name="T87" fmla="*/ 0 h 156"/>
                <a:gd name="T88" fmla="*/ 117 w 117"/>
                <a:gd name="T89" fmla="*/ 0 h 156"/>
                <a:gd name="T90" fmla="*/ 117 w 117"/>
                <a:gd name="T9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" h="156">
                  <a:moveTo>
                    <a:pt x="0" y="112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43" y="156"/>
                    <a:pt x="43" y="156"/>
                    <a:pt x="43" y="156"/>
                  </a:cubicBezTo>
                  <a:cubicBezTo>
                    <a:pt x="0" y="112"/>
                    <a:pt x="0" y="112"/>
                    <a:pt x="0" y="112"/>
                  </a:cubicBezTo>
                  <a:moveTo>
                    <a:pt x="87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6" y="31"/>
                    <a:pt x="86" y="31"/>
                    <a:pt x="87" y="31"/>
                  </a:cubicBezTo>
                  <a:moveTo>
                    <a:pt x="87" y="31"/>
                  </a:moveTo>
                  <a:cubicBezTo>
                    <a:pt x="87" y="31"/>
                    <a:pt x="87" y="31"/>
                    <a:pt x="87" y="31"/>
                  </a:cubicBezTo>
                  <a:cubicBezTo>
                    <a:pt x="87" y="31"/>
                    <a:pt x="87" y="31"/>
                    <a:pt x="87" y="31"/>
                  </a:cubicBezTo>
                  <a:moveTo>
                    <a:pt x="87" y="31"/>
                  </a:moveTo>
                  <a:cubicBezTo>
                    <a:pt x="87" y="31"/>
                    <a:pt x="87" y="31"/>
                    <a:pt x="87" y="31"/>
                  </a:cubicBezTo>
                  <a:cubicBezTo>
                    <a:pt x="87" y="31"/>
                    <a:pt x="87" y="31"/>
                    <a:pt x="87" y="31"/>
                  </a:cubicBezTo>
                  <a:moveTo>
                    <a:pt x="88" y="30"/>
                  </a:moveTo>
                  <a:cubicBezTo>
                    <a:pt x="88" y="30"/>
                    <a:pt x="88" y="30"/>
                    <a:pt x="87" y="30"/>
                  </a:cubicBezTo>
                  <a:cubicBezTo>
                    <a:pt x="88" y="30"/>
                    <a:pt x="88" y="30"/>
                    <a:pt x="88" y="30"/>
                  </a:cubicBezTo>
                  <a:moveTo>
                    <a:pt x="88" y="30"/>
                  </a:move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moveTo>
                    <a:pt x="89" y="29"/>
                  </a:moveTo>
                  <a:cubicBezTo>
                    <a:pt x="89" y="29"/>
                    <a:pt x="88" y="30"/>
                    <a:pt x="88" y="30"/>
                  </a:cubicBezTo>
                  <a:cubicBezTo>
                    <a:pt x="88" y="30"/>
                    <a:pt x="89" y="29"/>
                    <a:pt x="89" y="29"/>
                  </a:cubicBezTo>
                  <a:moveTo>
                    <a:pt x="89" y="29"/>
                  </a:moveTo>
                  <a:cubicBezTo>
                    <a:pt x="89" y="29"/>
                    <a:pt x="89" y="29"/>
                    <a:pt x="89" y="29"/>
                  </a:cubicBezTo>
                  <a:cubicBezTo>
                    <a:pt x="89" y="29"/>
                    <a:pt x="89" y="29"/>
                    <a:pt x="89" y="29"/>
                  </a:cubicBezTo>
                  <a:moveTo>
                    <a:pt x="90" y="28"/>
                  </a:moveTo>
                  <a:cubicBezTo>
                    <a:pt x="89" y="28"/>
                    <a:pt x="89" y="28"/>
                    <a:pt x="89" y="29"/>
                  </a:cubicBezTo>
                  <a:cubicBezTo>
                    <a:pt x="89" y="28"/>
                    <a:pt x="89" y="28"/>
                    <a:pt x="90" y="28"/>
                  </a:cubicBezTo>
                  <a:moveTo>
                    <a:pt x="116" y="1"/>
                  </a:moveTo>
                  <a:cubicBezTo>
                    <a:pt x="108" y="10"/>
                    <a:pt x="99" y="19"/>
                    <a:pt x="90" y="28"/>
                  </a:cubicBezTo>
                  <a:cubicBezTo>
                    <a:pt x="99" y="19"/>
                    <a:pt x="108" y="10"/>
                    <a:pt x="116" y="1"/>
                  </a:cubicBezTo>
                  <a:moveTo>
                    <a:pt x="116" y="1"/>
                  </a:moveTo>
                  <a:cubicBezTo>
                    <a:pt x="116" y="1"/>
                    <a:pt x="116" y="1"/>
                    <a:pt x="116" y="1"/>
                  </a:cubicBezTo>
                  <a:cubicBezTo>
                    <a:pt x="116" y="1"/>
                    <a:pt x="116" y="1"/>
                    <a:pt x="116" y="1"/>
                  </a:cubicBezTo>
                  <a:moveTo>
                    <a:pt x="116" y="1"/>
                  </a:moveTo>
                  <a:cubicBezTo>
                    <a:pt x="116" y="1"/>
                    <a:pt x="116" y="1"/>
                    <a:pt x="116" y="1"/>
                  </a:cubicBezTo>
                  <a:cubicBezTo>
                    <a:pt x="116" y="1"/>
                    <a:pt x="116" y="1"/>
                    <a:pt x="116" y="1"/>
                  </a:cubicBezTo>
                  <a:moveTo>
                    <a:pt x="117" y="1"/>
                  </a:move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1"/>
                    <a:pt x="117" y="1"/>
                  </a:cubicBezTo>
                  <a:moveTo>
                    <a:pt x="117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  <a:moveTo>
                    <a:pt x="117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D38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íṧḷîḑè">
              <a:extLst>
                <a:ext uri="{FF2B5EF4-FFF2-40B4-BE49-F238E27FC236}">
                  <a16:creationId xmlns="" xmlns:a16="http://schemas.microsoft.com/office/drawing/2014/main" id="{42C3D645-03F1-4ABB-9062-CFDE2EAAC60F}"/>
                </a:ext>
              </a:extLst>
            </p:cNvPr>
            <p:cNvSpPr/>
            <p:nvPr/>
          </p:nvSpPr>
          <p:spPr bwMode="auto">
            <a:xfrm>
              <a:off x="3238500" y="2220913"/>
              <a:ext cx="531813" cy="530225"/>
            </a:xfrm>
            <a:custGeom>
              <a:avLst/>
              <a:gdLst>
                <a:gd name="T0" fmla="*/ 329 w 329"/>
                <a:gd name="T1" fmla="*/ 0 h 329"/>
                <a:gd name="T2" fmla="*/ 80 w 329"/>
                <a:gd name="T3" fmla="*/ 248 h 329"/>
                <a:gd name="T4" fmla="*/ 77 w 329"/>
                <a:gd name="T5" fmla="*/ 251 h 329"/>
                <a:gd name="T6" fmla="*/ 57 w 329"/>
                <a:gd name="T7" fmla="*/ 271 h 329"/>
                <a:gd name="T8" fmla="*/ 0 w 329"/>
                <a:gd name="T9" fmla="*/ 328 h 329"/>
                <a:gd name="T10" fmla="*/ 3 w 329"/>
                <a:gd name="T11" fmla="*/ 329 h 329"/>
                <a:gd name="T12" fmla="*/ 71 w 329"/>
                <a:gd name="T13" fmla="*/ 286 h 329"/>
                <a:gd name="T14" fmla="*/ 71 w 329"/>
                <a:gd name="T15" fmla="*/ 286 h 329"/>
                <a:gd name="T16" fmla="*/ 71 w 329"/>
                <a:gd name="T17" fmla="*/ 286 h 329"/>
                <a:gd name="T18" fmla="*/ 94 w 329"/>
                <a:gd name="T19" fmla="*/ 267 h 329"/>
                <a:gd name="T20" fmla="*/ 94 w 329"/>
                <a:gd name="T21" fmla="*/ 267 h 329"/>
                <a:gd name="T22" fmla="*/ 94 w 329"/>
                <a:gd name="T23" fmla="*/ 267 h 329"/>
                <a:gd name="T24" fmla="*/ 180 w 329"/>
                <a:gd name="T25" fmla="*/ 186 h 329"/>
                <a:gd name="T26" fmla="*/ 181 w 329"/>
                <a:gd name="T27" fmla="*/ 186 h 329"/>
                <a:gd name="T28" fmla="*/ 181 w 329"/>
                <a:gd name="T29" fmla="*/ 186 h 329"/>
                <a:gd name="T30" fmla="*/ 181 w 329"/>
                <a:gd name="T31" fmla="*/ 186 h 329"/>
                <a:gd name="T32" fmla="*/ 181 w 329"/>
                <a:gd name="T33" fmla="*/ 186 h 329"/>
                <a:gd name="T34" fmla="*/ 181 w 329"/>
                <a:gd name="T35" fmla="*/ 186 h 329"/>
                <a:gd name="T36" fmla="*/ 181 w 329"/>
                <a:gd name="T37" fmla="*/ 185 h 329"/>
                <a:gd name="T38" fmla="*/ 182 w 329"/>
                <a:gd name="T39" fmla="*/ 185 h 329"/>
                <a:gd name="T40" fmla="*/ 182 w 329"/>
                <a:gd name="T41" fmla="*/ 185 h 329"/>
                <a:gd name="T42" fmla="*/ 182 w 329"/>
                <a:gd name="T43" fmla="*/ 185 h 329"/>
                <a:gd name="T44" fmla="*/ 182 w 329"/>
                <a:gd name="T45" fmla="*/ 185 h 329"/>
                <a:gd name="T46" fmla="*/ 183 w 329"/>
                <a:gd name="T47" fmla="*/ 184 h 329"/>
                <a:gd name="T48" fmla="*/ 183 w 329"/>
                <a:gd name="T49" fmla="*/ 184 h 329"/>
                <a:gd name="T50" fmla="*/ 183 w 329"/>
                <a:gd name="T51" fmla="*/ 184 h 329"/>
                <a:gd name="T52" fmla="*/ 183 w 329"/>
                <a:gd name="T53" fmla="*/ 184 h 329"/>
                <a:gd name="T54" fmla="*/ 184 w 329"/>
                <a:gd name="T55" fmla="*/ 183 h 329"/>
                <a:gd name="T56" fmla="*/ 184 w 329"/>
                <a:gd name="T57" fmla="*/ 183 h 329"/>
                <a:gd name="T58" fmla="*/ 184 w 329"/>
                <a:gd name="T59" fmla="*/ 183 h 329"/>
                <a:gd name="T60" fmla="*/ 210 w 329"/>
                <a:gd name="T61" fmla="*/ 156 h 329"/>
                <a:gd name="T62" fmla="*/ 210 w 329"/>
                <a:gd name="T63" fmla="*/ 156 h 329"/>
                <a:gd name="T64" fmla="*/ 210 w 329"/>
                <a:gd name="T65" fmla="*/ 156 h 329"/>
                <a:gd name="T66" fmla="*/ 210 w 329"/>
                <a:gd name="T67" fmla="*/ 156 h 329"/>
                <a:gd name="T68" fmla="*/ 210 w 329"/>
                <a:gd name="T69" fmla="*/ 156 h 329"/>
                <a:gd name="T70" fmla="*/ 211 w 329"/>
                <a:gd name="T71" fmla="*/ 156 h 329"/>
                <a:gd name="T72" fmla="*/ 211 w 329"/>
                <a:gd name="T73" fmla="*/ 156 h 329"/>
                <a:gd name="T74" fmla="*/ 211 w 329"/>
                <a:gd name="T75" fmla="*/ 155 h 329"/>
                <a:gd name="T76" fmla="*/ 211 w 329"/>
                <a:gd name="T77" fmla="*/ 155 h 329"/>
                <a:gd name="T78" fmla="*/ 211 w 329"/>
                <a:gd name="T79" fmla="*/ 155 h 329"/>
                <a:gd name="T80" fmla="*/ 211 w 329"/>
                <a:gd name="T81" fmla="*/ 155 h 329"/>
                <a:gd name="T82" fmla="*/ 329 w 329"/>
                <a:gd name="T83" fmla="*/ 3 h 329"/>
                <a:gd name="T84" fmla="*/ 329 w 329"/>
                <a:gd name="T85" fmla="*/ 0 h 329"/>
                <a:gd name="T86" fmla="*/ 329 w 329"/>
                <a:gd name="T8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9" h="329">
                  <a:moveTo>
                    <a:pt x="329" y="0"/>
                  </a:moveTo>
                  <a:cubicBezTo>
                    <a:pt x="80" y="248"/>
                    <a:pt x="80" y="248"/>
                    <a:pt x="80" y="248"/>
                  </a:cubicBezTo>
                  <a:cubicBezTo>
                    <a:pt x="77" y="251"/>
                    <a:pt x="77" y="251"/>
                    <a:pt x="77" y="251"/>
                  </a:cubicBezTo>
                  <a:cubicBezTo>
                    <a:pt x="57" y="271"/>
                    <a:pt x="57" y="271"/>
                    <a:pt x="57" y="271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8"/>
                    <a:pt x="2" y="329"/>
                    <a:pt x="3" y="329"/>
                  </a:cubicBezTo>
                  <a:cubicBezTo>
                    <a:pt x="13" y="329"/>
                    <a:pt x="38" y="313"/>
                    <a:pt x="71" y="286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78" y="280"/>
                    <a:pt x="86" y="274"/>
                    <a:pt x="94" y="267"/>
                  </a:cubicBezTo>
                  <a:cubicBezTo>
                    <a:pt x="94" y="267"/>
                    <a:pt x="94" y="267"/>
                    <a:pt x="94" y="267"/>
                  </a:cubicBezTo>
                  <a:cubicBezTo>
                    <a:pt x="94" y="267"/>
                    <a:pt x="94" y="267"/>
                    <a:pt x="94" y="267"/>
                  </a:cubicBezTo>
                  <a:cubicBezTo>
                    <a:pt x="120" y="245"/>
                    <a:pt x="150" y="217"/>
                    <a:pt x="180" y="186"/>
                  </a:cubicBezTo>
                  <a:cubicBezTo>
                    <a:pt x="180" y="186"/>
                    <a:pt x="180" y="186"/>
                    <a:pt x="181" y="18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181" y="186"/>
                    <a:pt x="181" y="186"/>
                    <a:pt x="181" y="185"/>
                  </a:cubicBezTo>
                  <a:cubicBezTo>
                    <a:pt x="182" y="185"/>
                    <a:pt x="182" y="185"/>
                    <a:pt x="182" y="185"/>
                  </a:cubicBezTo>
                  <a:cubicBezTo>
                    <a:pt x="182" y="185"/>
                    <a:pt x="182" y="185"/>
                    <a:pt x="182" y="185"/>
                  </a:cubicBezTo>
                  <a:cubicBezTo>
                    <a:pt x="182" y="185"/>
                    <a:pt x="182" y="185"/>
                    <a:pt x="182" y="185"/>
                  </a:cubicBezTo>
                  <a:cubicBezTo>
                    <a:pt x="182" y="185"/>
                    <a:pt x="182" y="185"/>
                    <a:pt x="182" y="185"/>
                  </a:cubicBezTo>
                  <a:cubicBezTo>
                    <a:pt x="182" y="185"/>
                    <a:pt x="183" y="184"/>
                    <a:pt x="183" y="18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3" y="183"/>
                    <a:pt x="183" y="183"/>
                    <a:pt x="184" y="183"/>
                  </a:cubicBezTo>
                  <a:cubicBezTo>
                    <a:pt x="184" y="183"/>
                    <a:pt x="184" y="183"/>
                    <a:pt x="184" y="183"/>
                  </a:cubicBezTo>
                  <a:cubicBezTo>
                    <a:pt x="184" y="183"/>
                    <a:pt x="184" y="183"/>
                    <a:pt x="184" y="183"/>
                  </a:cubicBezTo>
                  <a:cubicBezTo>
                    <a:pt x="193" y="174"/>
                    <a:pt x="202" y="165"/>
                    <a:pt x="210" y="156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1" y="156"/>
                    <a:pt x="211" y="156"/>
                    <a:pt x="211" y="156"/>
                  </a:cubicBezTo>
                  <a:cubicBezTo>
                    <a:pt x="211" y="156"/>
                    <a:pt x="211" y="156"/>
                    <a:pt x="211" y="156"/>
                  </a:cubicBezTo>
                  <a:cubicBezTo>
                    <a:pt x="211" y="156"/>
                    <a:pt x="211" y="155"/>
                    <a:pt x="211" y="155"/>
                  </a:cubicBezTo>
                  <a:cubicBezTo>
                    <a:pt x="211" y="155"/>
                    <a:pt x="211" y="155"/>
                    <a:pt x="211" y="155"/>
                  </a:cubicBezTo>
                  <a:cubicBezTo>
                    <a:pt x="211" y="155"/>
                    <a:pt x="211" y="155"/>
                    <a:pt x="211" y="155"/>
                  </a:cubicBezTo>
                  <a:cubicBezTo>
                    <a:pt x="211" y="155"/>
                    <a:pt x="211" y="155"/>
                    <a:pt x="211" y="155"/>
                  </a:cubicBezTo>
                  <a:cubicBezTo>
                    <a:pt x="281" y="83"/>
                    <a:pt x="329" y="20"/>
                    <a:pt x="329" y="3"/>
                  </a:cubicBezTo>
                  <a:cubicBezTo>
                    <a:pt x="329" y="1"/>
                    <a:pt x="329" y="0"/>
                    <a:pt x="329" y="0"/>
                  </a:cubicBezTo>
                  <a:cubicBezTo>
                    <a:pt x="329" y="0"/>
                    <a:pt x="329" y="0"/>
                    <a:pt x="329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$ļïdé">
              <a:extLst>
                <a:ext uri="{FF2B5EF4-FFF2-40B4-BE49-F238E27FC236}">
                  <a16:creationId xmlns="" xmlns:a16="http://schemas.microsoft.com/office/drawing/2014/main" id="{A660F114-DD77-4F46-AC14-37D7094C7BB0}"/>
                </a:ext>
              </a:extLst>
            </p:cNvPr>
            <p:cNvSpPr/>
            <p:nvPr/>
          </p:nvSpPr>
          <p:spPr bwMode="auto">
            <a:xfrm>
              <a:off x="3944938" y="1809751"/>
              <a:ext cx="280988" cy="280988"/>
            </a:xfrm>
            <a:custGeom>
              <a:avLst/>
              <a:gdLst>
                <a:gd name="T0" fmla="*/ 77 w 174"/>
                <a:gd name="T1" fmla="*/ 162 h 174"/>
                <a:gd name="T2" fmla="*/ 72 w 174"/>
                <a:gd name="T3" fmla="*/ 167 h 174"/>
                <a:gd name="T4" fmla="*/ 95 w 174"/>
                <a:gd name="T5" fmla="*/ 154 h 174"/>
                <a:gd name="T6" fmla="*/ 100 w 174"/>
                <a:gd name="T7" fmla="*/ 158 h 174"/>
                <a:gd name="T8" fmla="*/ 95 w 174"/>
                <a:gd name="T9" fmla="*/ 164 h 174"/>
                <a:gd name="T10" fmla="*/ 90 w 174"/>
                <a:gd name="T11" fmla="*/ 160 h 174"/>
                <a:gd name="T12" fmla="*/ 95 w 174"/>
                <a:gd name="T13" fmla="*/ 154 h 174"/>
                <a:gd name="T14" fmla="*/ 50 w 174"/>
                <a:gd name="T15" fmla="*/ 154 h 174"/>
                <a:gd name="T16" fmla="*/ 49 w 174"/>
                <a:gd name="T17" fmla="*/ 164 h 174"/>
                <a:gd name="T18" fmla="*/ 43 w 174"/>
                <a:gd name="T19" fmla="*/ 159 h 174"/>
                <a:gd name="T20" fmla="*/ 49 w 174"/>
                <a:gd name="T21" fmla="*/ 154 h 174"/>
                <a:gd name="T22" fmla="*/ 122 w 174"/>
                <a:gd name="T23" fmla="*/ 147 h 174"/>
                <a:gd name="T24" fmla="*/ 120 w 174"/>
                <a:gd name="T25" fmla="*/ 155 h 174"/>
                <a:gd name="T26" fmla="*/ 113 w 174"/>
                <a:gd name="T27" fmla="*/ 153 h 174"/>
                <a:gd name="T28" fmla="*/ 112 w 174"/>
                <a:gd name="T29" fmla="*/ 150 h 174"/>
                <a:gd name="T30" fmla="*/ 27 w 174"/>
                <a:gd name="T31" fmla="*/ 145 h 174"/>
                <a:gd name="T32" fmla="*/ 32 w 174"/>
                <a:gd name="T33" fmla="*/ 150 h 174"/>
                <a:gd name="T34" fmla="*/ 31 w 174"/>
                <a:gd name="T35" fmla="*/ 153 h 174"/>
                <a:gd name="T36" fmla="*/ 27 w 174"/>
                <a:gd name="T37" fmla="*/ 155 h 174"/>
                <a:gd name="T38" fmla="*/ 22 w 174"/>
                <a:gd name="T39" fmla="*/ 147 h 174"/>
                <a:gd name="T40" fmla="*/ 136 w 174"/>
                <a:gd name="T41" fmla="*/ 130 h 174"/>
                <a:gd name="T42" fmla="*/ 141 w 174"/>
                <a:gd name="T43" fmla="*/ 136 h 174"/>
                <a:gd name="T44" fmla="*/ 136 w 174"/>
                <a:gd name="T45" fmla="*/ 141 h 174"/>
                <a:gd name="T46" fmla="*/ 132 w 174"/>
                <a:gd name="T47" fmla="*/ 132 h 174"/>
                <a:gd name="T48" fmla="*/ 136 w 174"/>
                <a:gd name="T49" fmla="*/ 130 h 174"/>
                <a:gd name="T50" fmla="*/ 156 w 174"/>
                <a:gd name="T51" fmla="*/ 117 h 174"/>
                <a:gd name="T52" fmla="*/ 150 w 174"/>
                <a:gd name="T53" fmla="*/ 122 h 174"/>
                <a:gd name="T54" fmla="*/ 148 w 174"/>
                <a:gd name="T55" fmla="*/ 122 h 174"/>
                <a:gd name="T56" fmla="*/ 146 w 174"/>
                <a:gd name="T57" fmla="*/ 114 h 174"/>
                <a:gd name="T58" fmla="*/ 159 w 174"/>
                <a:gd name="T59" fmla="*/ 90 h 174"/>
                <a:gd name="T60" fmla="*/ 165 w 174"/>
                <a:gd name="T61" fmla="*/ 95 h 174"/>
                <a:gd name="T62" fmla="*/ 159 w 174"/>
                <a:gd name="T63" fmla="*/ 101 h 174"/>
                <a:gd name="T64" fmla="*/ 154 w 174"/>
                <a:gd name="T65" fmla="*/ 95 h 174"/>
                <a:gd name="T66" fmla="*/ 159 w 174"/>
                <a:gd name="T67" fmla="*/ 90 h 174"/>
                <a:gd name="T68" fmla="*/ 162 w 174"/>
                <a:gd name="T69" fmla="*/ 67 h 174"/>
                <a:gd name="T70" fmla="*/ 168 w 174"/>
                <a:gd name="T71" fmla="*/ 72 h 174"/>
                <a:gd name="T72" fmla="*/ 157 w 174"/>
                <a:gd name="T73" fmla="*/ 72 h 174"/>
                <a:gd name="T74" fmla="*/ 162 w 174"/>
                <a:gd name="T75" fmla="*/ 67 h 174"/>
                <a:gd name="T76" fmla="*/ 164 w 174"/>
                <a:gd name="T77" fmla="*/ 47 h 174"/>
                <a:gd name="T78" fmla="*/ 161 w 174"/>
                <a:gd name="T79" fmla="*/ 54 h 174"/>
                <a:gd name="T80" fmla="*/ 154 w 174"/>
                <a:gd name="T81" fmla="*/ 50 h 174"/>
                <a:gd name="T82" fmla="*/ 158 w 174"/>
                <a:gd name="T83" fmla="*/ 44 h 174"/>
                <a:gd name="T84" fmla="*/ 150 w 174"/>
                <a:gd name="T85" fmla="*/ 22 h 174"/>
                <a:gd name="T86" fmla="*/ 153 w 174"/>
                <a:gd name="T87" fmla="*/ 31 h 174"/>
                <a:gd name="T88" fmla="*/ 150 w 174"/>
                <a:gd name="T89" fmla="*/ 32 h 174"/>
                <a:gd name="T90" fmla="*/ 148 w 174"/>
                <a:gd name="T91" fmla="*/ 22 h 174"/>
                <a:gd name="T92" fmla="*/ 145 w 174"/>
                <a:gd name="T93" fmla="*/ 0 h 174"/>
                <a:gd name="T94" fmla="*/ 137 w 174"/>
                <a:gd name="T95" fmla="*/ 26 h 174"/>
                <a:gd name="T96" fmla="*/ 151 w 174"/>
                <a:gd name="T97" fmla="*/ 72 h 174"/>
                <a:gd name="T98" fmla="*/ 139 w 174"/>
                <a:gd name="T99" fmla="*/ 114 h 174"/>
                <a:gd name="T100" fmla="*/ 139 w 174"/>
                <a:gd name="T101" fmla="*/ 115 h 174"/>
                <a:gd name="T102" fmla="*/ 138 w 174"/>
                <a:gd name="T103" fmla="*/ 115 h 174"/>
                <a:gd name="T104" fmla="*/ 138 w 174"/>
                <a:gd name="T105" fmla="*/ 116 h 174"/>
                <a:gd name="T106" fmla="*/ 128 w 174"/>
                <a:gd name="T107" fmla="*/ 128 h 174"/>
                <a:gd name="T108" fmla="*/ 106 w 174"/>
                <a:gd name="T109" fmla="*/ 144 h 174"/>
                <a:gd name="T110" fmla="*/ 26 w 174"/>
                <a:gd name="T111" fmla="*/ 136 h 174"/>
                <a:gd name="T112" fmla="*/ 0 w 174"/>
                <a:gd name="T113" fmla="*/ 145 h 174"/>
                <a:gd name="T114" fmla="*/ 72 w 174"/>
                <a:gd name="T115" fmla="*/ 174 h 174"/>
                <a:gd name="T116" fmla="*/ 174 w 174"/>
                <a:gd name="T117" fmla="*/ 7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4" h="174">
                  <a:moveTo>
                    <a:pt x="67" y="162"/>
                  </a:moveTo>
                  <a:cubicBezTo>
                    <a:pt x="67" y="162"/>
                    <a:pt x="67" y="162"/>
                    <a:pt x="67" y="162"/>
                  </a:cubicBezTo>
                  <a:cubicBezTo>
                    <a:pt x="67" y="159"/>
                    <a:pt x="69" y="157"/>
                    <a:pt x="72" y="157"/>
                  </a:cubicBezTo>
                  <a:cubicBezTo>
                    <a:pt x="75" y="157"/>
                    <a:pt x="77" y="159"/>
                    <a:pt x="77" y="162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5"/>
                    <a:pt x="75" y="167"/>
                    <a:pt x="72" y="167"/>
                  </a:cubicBezTo>
                  <a:cubicBezTo>
                    <a:pt x="72" y="167"/>
                    <a:pt x="72" y="167"/>
                    <a:pt x="72" y="167"/>
                  </a:cubicBezTo>
                  <a:cubicBezTo>
                    <a:pt x="72" y="167"/>
                    <a:pt x="72" y="167"/>
                    <a:pt x="72" y="167"/>
                  </a:cubicBezTo>
                  <a:cubicBezTo>
                    <a:pt x="72" y="167"/>
                    <a:pt x="72" y="167"/>
                    <a:pt x="72" y="167"/>
                  </a:cubicBezTo>
                  <a:cubicBezTo>
                    <a:pt x="72" y="167"/>
                    <a:pt x="72" y="167"/>
                    <a:pt x="72" y="167"/>
                  </a:cubicBezTo>
                  <a:cubicBezTo>
                    <a:pt x="69" y="167"/>
                    <a:pt x="67" y="165"/>
                    <a:pt x="67" y="162"/>
                  </a:cubicBezTo>
                  <a:cubicBezTo>
                    <a:pt x="67" y="162"/>
                    <a:pt x="67" y="162"/>
                    <a:pt x="67" y="162"/>
                  </a:cubicBezTo>
                  <a:cubicBezTo>
                    <a:pt x="67" y="162"/>
                    <a:pt x="67" y="162"/>
                    <a:pt x="67" y="162"/>
                  </a:cubicBezTo>
                  <a:cubicBezTo>
                    <a:pt x="67" y="162"/>
                    <a:pt x="67" y="162"/>
                    <a:pt x="67" y="162"/>
                  </a:cubicBezTo>
                  <a:moveTo>
                    <a:pt x="95" y="154"/>
                  </a:moveTo>
                  <a:cubicBezTo>
                    <a:pt x="95" y="154"/>
                    <a:pt x="95" y="154"/>
                    <a:pt x="95" y="154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8" y="154"/>
                    <a:pt x="100" y="155"/>
                    <a:pt x="100" y="158"/>
                  </a:cubicBezTo>
                  <a:cubicBezTo>
                    <a:pt x="100" y="158"/>
                    <a:pt x="100" y="158"/>
                    <a:pt x="100" y="158"/>
                  </a:cubicBezTo>
                  <a:cubicBezTo>
                    <a:pt x="100" y="158"/>
                    <a:pt x="100" y="158"/>
                    <a:pt x="100" y="158"/>
                  </a:cubicBezTo>
                  <a:cubicBezTo>
                    <a:pt x="100" y="158"/>
                    <a:pt x="100" y="158"/>
                    <a:pt x="100" y="158"/>
                  </a:cubicBezTo>
                  <a:cubicBezTo>
                    <a:pt x="101" y="158"/>
                    <a:pt x="101" y="159"/>
                    <a:pt x="101" y="159"/>
                  </a:cubicBezTo>
                  <a:cubicBezTo>
                    <a:pt x="101" y="159"/>
                    <a:pt x="101" y="159"/>
                    <a:pt x="101" y="159"/>
                  </a:cubicBezTo>
                  <a:cubicBezTo>
                    <a:pt x="101" y="161"/>
                    <a:pt x="99" y="164"/>
                    <a:pt x="97" y="164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6" y="164"/>
                    <a:pt x="96" y="164"/>
                    <a:pt x="95" y="164"/>
                  </a:cubicBezTo>
                  <a:cubicBezTo>
                    <a:pt x="95" y="164"/>
                    <a:pt x="95" y="164"/>
                    <a:pt x="95" y="164"/>
                  </a:cubicBezTo>
                  <a:cubicBezTo>
                    <a:pt x="95" y="164"/>
                    <a:pt x="95" y="164"/>
                    <a:pt x="95" y="164"/>
                  </a:cubicBezTo>
                  <a:cubicBezTo>
                    <a:pt x="95" y="164"/>
                    <a:pt x="95" y="164"/>
                    <a:pt x="95" y="164"/>
                  </a:cubicBezTo>
                  <a:cubicBezTo>
                    <a:pt x="95" y="164"/>
                    <a:pt x="95" y="164"/>
                    <a:pt x="95" y="164"/>
                  </a:cubicBezTo>
                  <a:cubicBezTo>
                    <a:pt x="93" y="164"/>
                    <a:pt x="91" y="163"/>
                    <a:pt x="90" y="161"/>
                  </a:cubicBezTo>
                  <a:cubicBezTo>
                    <a:pt x="90" y="161"/>
                    <a:pt x="90" y="161"/>
                    <a:pt x="90" y="161"/>
                  </a:cubicBezTo>
                  <a:cubicBezTo>
                    <a:pt x="90" y="161"/>
                    <a:pt x="90" y="161"/>
                    <a:pt x="90" y="160"/>
                  </a:cubicBezTo>
                  <a:cubicBezTo>
                    <a:pt x="90" y="160"/>
                    <a:pt x="90" y="160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0" y="157"/>
                    <a:pt x="92" y="155"/>
                    <a:pt x="94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5" y="154"/>
                    <a:pt x="95" y="154"/>
                    <a:pt x="95" y="154"/>
                  </a:cubicBezTo>
                  <a:moveTo>
                    <a:pt x="49" y="154"/>
                  </a:moveTo>
                  <a:cubicBezTo>
                    <a:pt x="49" y="154"/>
                    <a:pt x="49" y="154"/>
                    <a:pt x="49" y="154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4"/>
                    <a:pt x="50" y="154"/>
                    <a:pt x="50" y="154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2" y="155"/>
                    <a:pt x="54" y="157"/>
                    <a:pt x="54" y="159"/>
                  </a:cubicBezTo>
                  <a:cubicBezTo>
                    <a:pt x="54" y="159"/>
                    <a:pt x="54" y="159"/>
                    <a:pt x="54" y="159"/>
                  </a:cubicBezTo>
                  <a:cubicBezTo>
                    <a:pt x="54" y="160"/>
                    <a:pt x="54" y="160"/>
                    <a:pt x="54" y="160"/>
                  </a:cubicBezTo>
                  <a:cubicBezTo>
                    <a:pt x="54" y="161"/>
                    <a:pt x="54" y="161"/>
                    <a:pt x="54" y="161"/>
                  </a:cubicBezTo>
                  <a:cubicBezTo>
                    <a:pt x="53" y="163"/>
                    <a:pt x="51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48" y="164"/>
                    <a:pt x="48" y="164"/>
                    <a:pt x="47" y="164"/>
                  </a:cubicBezTo>
                  <a:cubicBezTo>
                    <a:pt x="45" y="164"/>
                    <a:pt x="43" y="161"/>
                    <a:pt x="43" y="159"/>
                  </a:cubicBezTo>
                  <a:cubicBezTo>
                    <a:pt x="43" y="159"/>
                    <a:pt x="43" y="159"/>
                    <a:pt x="43" y="159"/>
                  </a:cubicBezTo>
                  <a:cubicBezTo>
                    <a:pt x="43" y="159"/>
                    <a:pt x="43" y="158"/>
                    <a:pt x="44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5"/>
                    <a:pt x="46" y="154"/>
                    <a:pt x="49" y="154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4"/>
                    <a:pt x="49" y="154"/>
                    <a:pt x="49" y="154"/>
                  </a:cubicBezTo>
                  <a:moveTo>
                    <a:pt x="117" y="145"/>
                  </a:moveTo>
                  <a:cubicBezTo>
                    <a:pt x="117" y="145"/>
                    <a:pt x="117" y="145"/>
                    <a:pt x="117" y="145"/>
                  </a:cubicBezTo>
                  <a:cubicBezTo>
                    <a:pt x="117" y="145"/>
                    <a:pt x="117" y="145"/>
                    <a:pt x="117" y="145"/>
                  </a:cubicBezTo>
                  <a:cubicBezTo>
                    <a:pt x="119" y="145"/>
                    <a:pt x="121" y="146"/>
                    <a:pt x="122" y="147"/>
                  </a:cubicBezTo>
                  <a:cubicBezTo>
                    <a:pt x="122" y="147"/>
                    <a:pt x="122" y="147"/>
                    <a:pt x="122" y="147"/>
                  </a:cubicBezTo>
                  <a:cubicBezTo>
                    <a:pt x="122" y="148"/>
                    <a:pt x="122" y="149"/>
                    <a:pt x="122" y="150"/>
                  </a:cubicBezTo>
                  <a:cubicBezTo>
                    <a:pt x="122" y="150"/>
                    <a:pt x="122" y="150"/>
                    <a:pt x="122" y="150"/>
                  </a:cubicBezTo>
                  <a:cubicBezTo>
                    <a:pt x="122" y="152"/>
                    <a:pt x="122" y="154"/>
                    <a:pt x="120" y="155"/>
                  </a:cubicBezTo>
                  <a:cubicBezTo>
                    <a:pt x="120" y="155"/>
                    <a:pt x="120" y="155"/>
                    <a:pt x="120" y="155"/>
                  </a:cubicBezTo>
                  <a:cubicBezTo>
                    <a:pt x="120" y="155"/>
                    <a:pt x="120" y="155"/>
                    <a:pt x="120" y="155"/>
                  </a:cubicBezTo>
                  <a:cubicBezTo>
                    <a:pt x="120" y="155"/>
                    <a:pt x="120" y="155"/>
                    <a:pt x="120" y="155"/>
                  </a:cubicBezTo>
                  <a:cubicBezTo>
                    <a:pt x="119" y="155"/>
                    <a:pt x="118" y="155"/>
                    <a:pt x="117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15" y="155"/>
                    <a:pt x="114" y="155"/>
                    <a:pt x="113" y="153"/>
                  </a:cubicBezTo>
                  <a:cubicBezTo>
                    <a:pt x="113" y="153"/>
                    <a:pt x="113" y="153"/>
                    <a:pt x="113" y="153"/>
                  </a:cubicBezTo>
                  <a:cubicBezTo>
                    <a:pt x="113" y="153"/>
                    <a:pt x="113" y="153"/>
                    <a:pt x="113" y="153"/>
                  </a:cubicBezTo>
                  <a:cubicBezTo>
                    <a:pt x="113" y="153"/>
                    <a:pt x="113" y="153"/>
                    <a:pt x="113" y="153"/>
                  </a:cubicBezTo>
                  <a:cubicBezTo>
                    <a:pt x="113" y="153"/>
                    <a:pt x="113" y="153"/>
                    <a:pt x="113" y="153"/>
                  </a:cubicBezTo>
                  <a:cubicBezTo>
                    <a:pt x="112" y="152"/>
                    <a:pt x="112" y="151"/>
                    <a:pt x="112" y="150"/>
                  </a:cubicBezTo>
                  <a:cubicBezTo>
                    <a:pt x="112" y="150"/>
                    <a:pt x="112" y="150"/>
                    <a:pt x="112" y="150"/>
                  </a:cubicBezTo>
                  <a:cubicBezTo>
                    <a:pt x="112" y="148"/>
                    <a:pt x="113" y="147"/>
                    <a:pt x="115" y="146"/>
                  </a:cubicBezTo>
                  <a:cubicBezTo>
                    <a:pt x="115" y="145"/>
                    <a:pt x="116" y="145"/>
                    <a:pt x="117" y="145"/>
                  </a:cubicBezTo>
                  <a:cubicBezTo>
                    <a:pt x="117" y="145"/>
                    <a:pt x="117" y="145"/>
                    <a:pt x="117" y="145"/>
                  </a:cubicBezTo>
                  <a:cubicBezTo>
                    <a:pt x="117" y="145"/>
                    <a:pt x="117" y="145"/>
                    <a:pt x="117" y="145"/>
                  </a:cubicBezTo>
                  <a:moveTo>
                    <a:pt x="27" y="145"/>
                  </a:moveTo>
                  <a:cubicBezTo>
                    <a:pt x="27" y="145"/>
                    <a:pt x="27" y="145"/>
                    <a:pt x="27" y="145"/>
                  </a:cubicBezTo>
                  <a:cubicBezTo>
                    <a:pt x="27" y="145"/>
                    <a:pt x="27" y="145"/>
                    <a:pt x="27" y="145"/>
                  </a:cubicBezTo>
                  <a:cubicBezTo>
                    <a:pt x="28" y="145"/>
                    <a:pt x="29" y="145"/>
                    <a:pt x="29" y="145"/>
                  </a:cubicBezTo>
                  <a:cubicBezTo>
                    <a:pt x="29" y="145"/>
                    <a:pt x="29" y="145"/>
                    <a:pt x="29" y="145"/>
                  </a:cubicBezTo>
                  <a:cubicBezTo>
                    <a:pt x="30" y="145"/>
                    <a:pt x="30" y="145"/>
                    <a:pt x="30" y="146"/>
                  </a:cubicBezTo>
                  <a:cubicBezTo>
                    <a:pt x="30" y="146"/>
                    <a:pt x="30" y="146"/>
                    <a:pt x="30" y="146"/>
                  </a:cubicBezTo>
                  <a:cubicBezTo>
                    <a:pt x="31" y="146"/>
                    <a:pt x="32" y="148"/>
                    <a:pt x="32" y="150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51"/>
                    <a:pt x="32" y="152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0" y="154"/>
                    <a:pt x="29" y="155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6" y="155"/>
                    <a:pt x="25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3" y="154"/>
                    <a:pt x="22" y="152"/>
                    <a:pt x="22" y="150"/>
                  </a:cubicBezTo>
                  <a:cubicBezTo>
                    <a:pt x="22" y="150"/>
                    <a:pt x="22" y="150"/>
                    <a:pt x="22" y="150"/>
                  </a:cubicBezTo>
                  <a:cubicBezTo>
                    <a:pt x="22" y="149"/>
                    <a:pt x="22" y="148"/>
                    <a:pt x="22" y="147"/>
                  </a:cubicBezTo>
                  <a:cubicBezTo>
                    <a:pt x="23" y="146"/>
                    <a:pt x="25" y="145"/>
                    <a:pt x="27" y="145"/>
                  </a:cubicBezTo>
                  <a:cubicBezTo>
                    <a:pt x="27" y="145"/>
                    <a:pt x="27" y="145"/>
                    <a:pt x="27" y="145"/>
                  </a:cubicBezTo>
                  <a:cubicBezTo>
                    <a:pt x="27" y="145"/>
                    <a:pt x="27" y="145"/>
                    <a:pt x="27" y="145"/>
                  </a:cubicBezTo>
                  <a:moveTo>
                    <a:pt x="136" y="130"/>
                  </a:moveTo>
                  <a:cubicBezTo>
                    <a:pt x="136" y="130"/>
                    <a:pt x="136" y="130"/>
                    <a:pt x="136" y="130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37" y="130"/>
                    <a:pt x="138" y="131"/>
                    <a:pt x="139" y="132"/>
                  </a:cubicBezTo>
                  <a:cubicBezTo>
                    <a:pt x="139" y="132"/>
                    <a:pt x="139" y="132"/>
                    <a:pt x="139" y="132"/>
                  </a:cubicBezTo>
                  <a:cubicBezTo>
                    <a:pt x="139" y="132"/>
                    <a:pt x="139" y="132"/>
                    <a:pt x="140" y="132"/>
                  </a:cubicBezTo>
                  <a:cubicBezTo>
                    <a:pt x="140" y="132"/>
                    <a:pt x="140" y="132"/>
                    <a:pt x="140" y="132"/>
                  </a:cubicBezTo>
                  <a:cubicBezTo>
                    <a:pt x="141" y="133"/>
                    <a:pt x="141" y="134"/>
                    <a:pt x="141" y="136"/>
                  </a:cubicBezTo>
                  <a:cubicBezTo>
                    <a:pt x="141" y="136"/>
                    <a:pt x="141" y="136"/>
                    <a:pt x="141" y="136"/>
                  </a:cubicBezTo>
                  <a:cubicBezTo>
                    <a:pt x="141" y="137"/>
                    <a:pt x="141" y="138"/>
                    <a:pt x="140" y="139"/>
                  </a:cubicBezTo>
                  <a:cubicBezTo>
                    <a:pt x="140" y="140"/>
                    <a:pt x="140" y="140"/>
                    <a:pt x="140" y="140"/>
                  </a:cubicBezTo>
                  <a:cubicBezTo>
                    <a:pt x="139" y="141"/>
                    <a:pt x="137" y="141"/>
                    <a:pt x="136" y="141"/>
                  </a:cubicBezTo>
                  <a:cubicBezTo>
                    <a:pt x="136" y="141"/>
                    <a:pt x="136" y="141"/>
                    <a:pt x="136" y="141"/>
                  </a:cubicBezTo>
                  <a:cubicBezTo>
                    <a:pt x="136" y="141"/>
                    <a:pt x="136" y="141"/>
                    <a:pt x="136" y="141"/>
                  </a:cubicBezTo>
                  <a:cubicBezTo>
                    <a:pt x="136" y="141"/>
                    <a:pt x="136" y="141"/>
                    <a:pt x="136" y="141"/>
                  </a:cubicBezTo>
                  <a:cubicBezTo>
                    <a:pt x="136" y="141"/>
                    <a:pt x="136" y="141"/>
                    <a:pt x="136" y="141"/>
                  </a:cubicBezTo>
                  <a:cubicBezTo>
                    <a:pt x="135" y="141"/>
                    <a:pt x="133" y="141"/>
                    <a:pt x="132" y="139"/>
                  </a:cubicBezTo>
                  <a:cubicBezTo>
                    <a:pt x="131" y="138"/>
                    <a:pt x="131" y="137"/>
                    <a:pt x="131" y="136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31" y="134"/>
                    <a:pt x="131" y="133"/>
                    <a:pt x="132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3" y="131"/>
                    <a:pt x="135" y="130"/>
                    <a:pt x="136" y="130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36" y="130"/>
                    <a:pt x="136" y="130"/>
                    <a:pt x="136" y="130"/>
                  </a:cubicBezTo>
                  <a:moveTo>
                    <a:pt x="150" y="112"/>
                  </a:moveTo>
                  <a:cubicBezTo>
                    <a:pt x="150" y="112"/>
                    <a:pt x="150" y="112"/>
                    <a:pt x="150" y="112"/>
                  </a:cubicBezTo>
                  <a:cubicBezTo>
                    <a:pt x="150" y="112"/>
                    <a:pt x="150" y="112"/>
                    <a:pt x="150" y="112"/>
                  </a:cubicBezTo>
                  <a:cubicBezTo>
                    <a:pt x="151" y="112"/>
                    <a:pt x="152" y="112"/>
                    <a:pt x="153" y="112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5" y="113"/>
                    <a:pt x="155" y="115"/>
                    <a:pt x="156" y="117"/>
                  </a:cubicBezTo>
                  <a:cubicBezTo>
                    <a:pt x="156" y="117"/>
                    <a:pt x="156" y="117"/>
                    <a:pt x="156" y="117"/>
                  </a:cubicBezTo>
                  <a:cubicBezTo>
                    <a:pt x="156" y="118"/>
                    <a:pt x="155" y="119"/>
                    <a:pt x="155" y="120"/>
                  </a:cubicBezTo>
                  <a:cubicBezTo>
                    <a:pt x="155" y="120"/>
                    <a:pt x="155" y="120"/>
                    <a:pt x="155" y="120"/>
                  </a:cubicBezTo>
                  <a:cubicBezTo>
                    <a:pt x="155" y="120"/>
                    <a:pt x="155" y="120"/>
                    <a:pt x="155" y="120"/>
                  </a:cubicBezTo>
                  <a:cubicBezTo>
                    <a:pt x="155" y="120"/>
                    <a:pt x="155" y="120"/>
                    <a:pt x="155" y="120"/>
                  </a:cubicBezTo>
                  <a:cubicBezTo>
                    <a:pt x="154" y="121"/>
                    <a:pt x="152" y="122"/>
                    <a:pt x="150" y="122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49" y="122"/>
                    <a:pt x="149" y="122"/>
                    <a:pt x="148" y="122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6" y="121"/>
                    <a:pt x="145" y="119"/>
                    <a:pt x="145" y="117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45" y="116"/>
                    <a:pt x="145" y="115"/>
                    <a:pt x="146" y="114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7" y="113"/>
                    <a:pt x="148" y="112"/>
                    <a:pt x="150" y="112"/>
                  </a:cubicBezTo>
                  <a:cubicBezTo>
                    <a:pt x="150" y="112"/>
                    <a:pt x="150" y="112"/>
                    <a:pt x="150" y="112"/>
                  </a:cubicBezTo>
                  <a:cubicBezTo>
                    <a:pt x="150" y="112"/>
                    <a:pt x="150" y="112"/>
                    <a:pt x="150" y="112"/>
                  </a:cubicBezTo>
                  <a:moveTo>
                    <a:pt x="159" y="90"/>
                  </a:moveTo>
                  <a:cubicBezTo>
                    <a:pt x="159" y="90"/>
                    <a:pt x="159" y="90"/>
                    <a:pt x="159" y="90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60" y="90"/>
                    <a:pt x="161" y="90"/>
                    <a:pt x="161" y="90"/>
                  </a:cubicBezTo>
                  <a:cubicBezTo>
                    <a:pt x="161" y="90"/>
                    <a:pt x="161" y="90"/>
                    <a:pt x="161" y="90"/>
                  </a:cubicBezTo>
                  <a:cubicBezTo>
                    <a:pt x="163" y="91"/>
                    <a:pt x="165" y="93"/>
                    <a:pt x="165" y="95"/>
                  </a:cubicBezTo>
                  <a:cubicBezTo>
                    <a:pt x="165" y="95"/>
                    <a:pt x="165" y="95"/>
                    <a:pt x="165" y="95"/>
                  </a:cubicBezTo>
                  <a:cubicBezTo>
                    <a:pt x="165" y="96"/>
                    <a:pt x="164" y="96"/>
                    <a:pt x="164" y="97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64" y="99"/>
                    <a:pt x="162" y="101"/>
                    <a:pt x="159" y="101"/>
                  </a:cubicBezTo>
                  <a:cubicBezTo>
                    <a:pt x="159" y="101"/>
                    <a:pt x="159" y="101"/>
                    <a:pt x="159" y="101"/>
                  </a:cubicBezTo>
                  <a:cubicBezTo>
                    <a:pt x="159" y="101"/>
                    <a:pt x="159" y="101"/>
                    <a:pt x="159" y="101"/>
                  </a:cubicBezTo>
                  <a:cubicBezTo>
                    <a:pt x="159" y="101"/>
                    <a:pt x="159" y="101"/>
                    <a:pt x="159" y="101"/>
                  </a:cubicBezTo>
                  <a:cubicBezTo>
                    <a:pt x="159" y="101"/>
                    <a:pt x="159" y="101"/>
                    <a:pt x="159" y="101"/>
                  </a:cubicBezTo>
                  <a:cubicBezTo>
                    <a:pt x="159" y="101"/>
                    <a:pt x="158" y="101"/>
                    <a:pt x="158" y="100"/>
                  </a:cubicBezTo>
                  <a:cubicBezTo>
                    <a:pt x="156" y="100"/>
                    <a:pt x="154" y="98"/>
                    <a:pt x="154" y="95"/>
                  </a:cubicBezTo>
                  <a:cubicBezTo>
                    <a:pt x="154" y="95"/>
                    <a:pt x="154" y="95"/>
                    <a:pt x="154" y="95"/>
                  </a:cubicBezTo>
                  <a:cubicBezTo>
                    <a:pt x="154" y="95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5" y="92"/>
                    <a:pt x="157" y="90"/>
                    <a:pt x="159" y="90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59" y="90"/>
                    <a:pt x="159" y="90"/>
                    <a:pt x="159" y="90"/>
                  </a:cubicBezTo>
                  <a:moveTo>
                    <a:pt x="162" y="67"/>
                  </a:move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5" y="67"/>
                    <a:pt x="168" y="69"/>
                    <a:pt x="168" y="72"/>
                  </a:cubicBezTo>
                  <a:cubicBezTo>
                    <a:pt x="168" y="72"/>
                    <a:pt x="168" y="72"/>
                    <a:pt x="168" y="72"/>
                  </a:cubicBezTo>
                  <a:cubicBezTo>
                    <a:pt x="168" y="72"/>
                    <a:pt x="168" y="72"/>
                    <a:pt x="168" y="72"/>
                  </a:cubicBezTo>
                  <a:cubicBezTo>
                    <a:pt x="168" y="72"/>
                    <a:pt x="168" y="72"/>
                    <a:pt x="168" y="72"/>
                  </a:cubicBezTo>
                  <a:cubicBezTo>
                    <a:pt x="168" y="72"/>
                    <a:pt x="168" y="72"/>
                    <a:pt x="168" y="72"/>
                  </a:cubicBezTo>
                  <a:cubicBezTo>
                    <a:pt x="168" y="72"/>
                    <a:pt x="168" y="72"/>
                    <a:pt x="168" y="72"/>
                  </a:cubicBezTo>
                  <a:cubicBezTo>
                    <a:pt x="168" y="75"/>
                    <a:pt x="165" y="77"/>
                    <a:pt x="162" y="77"/>
                  </a:cubicBezTo>
                  <a:cubicBezTo>
                    <a:pt x="159" y="77"/>
                    <a:pt x="157" y="75"/>
                    <a:pt x="157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69"/>
                    <a:pt x="159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moveTo>
                    <a:pt x="159" y="43"/>
                  </a:move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62" y="43"/>
                    <a:pt x="164" y="45"/>
                    <a:pt x="164" y="47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4" y="48"/>
                    <a:pt x="165" y="48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51"/>
                    <a:pt x="163" y="53"/>
                    <a:pt x="161" y="54"/>
                  </a:cubicBezTo>
                  <a:cubicBezTo>
                    <a:pt x="161" y="54"/>
                    <a:pt x="161" y="54"/>
                    <a:pt x="161" y="54"/>
                  </a:cubicBezTo>
                  <a:cubicBezTo>
                    <a:pt x="160" y="54"/>
                    <a:pt x="160" y="54"/>
                    <a:pt x="159" y="54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57" y="54"/>
                    <a:pt x="155" y="52"/>
                    <a:pt x="154" y="50"/>
                  </a:cubicBezTo>
                  <a:cubicBezTo>
                    <a:pt x="154" y="50"/>
                    <a:pt x="154" y="50"/>
                    <a:pt x="154" y="50"/>
                  </a:cubicBezTo>
                  <a:cubicBezTo>
                    <a:pt x="154" y="50"/>
                    <a:pt x="154" y="50"/>
                    <a:pt x="154" y="50"/>
                  </a:cubicBezTo>
                  <a:cubicBezTo>
                    <a:pt x="154" y="50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6"/>
                    <a:pt x="156" y="44"/>
                    <a:pt x="158" y="44"/>
                  </a:cubicBezTo>
                  <a:cubicBezTo>
                    <a:pt x="158" y="44"/>
                    <a:pt x="158" y="44"/>
                    <a:pt x="158" y="44"/>
                  </a:cubicBezTo>
                  <a:cubicBezTo>
                    <a:pt x="158" y="44"/>
                    <a:pt x="158" y="44"/>
                    <a:pt x="158" y="44"/>
                  </a:cubicBezTo>
                  <a:cubicBezTo>
                    <a:pt x="158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moveTo>
                    <a:pt x="150" y="22"/>
                  </a:move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2" y="22"/>
                    <a:pt x="154" y="22"/>
                    <a:pt x="155" y="24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5" y="25"/>
                    <a:pt x="155" y="26"/>
                    <a:pt x="156" y="27"/>
                  </a:cubicBezTo>
                  <a:cubicBezTo>
                    <a:pt x="156" y="27"/>
                    <a:pt x="156" y="27"/>
                    <a:pt x="156" y="27"/>
                  </a:cubicBezTo>
                  <a:cubicBezTo>
                    <a:pt x="156" y="29"/>
                    <a:pt x="155" y="30"/>
                    <a:pt x="153" y="31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2"/>
                    <a:pt x="151" y="32"/>
                    <a:pt x="150" y="32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48" y="32"/>
                    <a:pt x="147" y="31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29"/>
                  </a:cubicBezTo>
                  <a:cubicBezTo>
                    <a:pt x="145" y="29"/>
                    <a:pt x="145" y="28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5"/>
                    <a:pt x="146" y="23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9" y="22"/>
                    <a:pt x="149" y="22"/>
                    <a:pt x="150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50" y="22"/>
                    <a:pt x="150" y="22"/>
                  </a:cubicBezTo>
                  <a:moveTo>
                    <a:pt x="145" y="0"/>
                  </a:moveTo>
                  <a:cubicBezTo>
                    <a:pt x="140" y="5"/>
                    <a:pt x="140" y="5"/>
                    <a:pt x="140" y="5"/>
                  </a:cubicBezTo>
                  <a:cubicBezTo>
                    <a:pt x="142" y="7"/>
                    <a:pt x="142" y="10"/>
                    <a:pt x="140" y="12"/>
                  </a:cubicBezTo>
                  <a:cubicBezTo>
                    <a:pt x="139" y="13"/>
                    <a:pt x="137" y="13"/>
                    <a:pt x="136" y="13"/>
                  </a:cubicBezTo>
                  <a:cubicBezTo>
                    <a:pt x="135" y="13"/>
                    <a:pt x="134" y="13"/>
                    <a:pt x="133" y="12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1" y="19"/>
                    <a:pt x="134" y="23"/>
                    <a:pt x="137" y="26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38" y="28"/>
                    <a:pt x="139" y="30"/>
                    <a:pt x="140" y="32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7" y="44"/>
                    <a:pt x="151" y="57"/>
                    <a:pt x="151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51" y="82"/>
                    <a:pt x="149" y="92"/>
                    <a:pt x="146" y="101"/>
                  </a:cubicBezTo>
                  <a:cubicBezTo>
                    <a:pt x="144" y="106"/>
                    <a:pt x="142" y="110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8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5" y="120"/>
                    <a:pt x="132" y="124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8"/>
                    <a:pt x="128" y="129"/>
                    <a:pt x="127" y="129"/>
                  </a:cubicBezTo>
                  <a:cubicBezTo>
                    <a:pt x="121" y="135"/>
                    <a:pt x="114" y="140"/>
                    <a:pt x="106" y="144"/>
                  </a:cubicBezTo>
                  <a:cubicBezTo>
                    <a:pt x="104" y="144"/>
                    <a:pt x="102" y="145"/>
                    <a:pt x="101" y="146"/>
                  </a:cubicBezTo>
                  <a:cubicBezTo>
                    <a:pt x="92" y="149"/>
                    <a:pt x="82" y="151"/>
                    <a:pt x="72" y="151"/>
                  </a:cubicBezTo>
                  <a:cubicBezTo>
                    <a:pt x="59" y="151"/>
                    <a:pt x="46" y="148"/>
                    <a:pt x="35" y="142"/>
                  </a:cubicBezTo>
                  <a:cubicBezTo>
                    <a:pt x="35" y="142"/>
                    <a:pt x="35" y="142"/>
                    <a:pt x="35" y="142"/>
                  </a:cubicBezTo>
                  <a:cubicBezTo>
                    <a:pt x="35" y="142"/>
                    <a:pt x="35" y="142"/>
                    <a:pt x="35" y="142"/>
                  </a:cubicBezTo>
                  <a:cubicBezTo>
                    <a:pt x="32" y="140"/>
                    <a:pt x="29" y="138"/>
                    <a:pt x="26" y="136"/>
                  </a:cubicBezTo>
                  <a:cubicBezTo>
                    <a:pt x="23" y="134"/>
                    <a:pt x="20" y="131"/>
                    <a:pt x="17" y="128"/>
                  </a:cubicBezTo>
                  <a:cubicBezTo>
                    <a:pt x="12" y="133"/>
                    <a:pt x="12" y="133"/>
                    <a:pt x="12" y="133"/>
                  </a:cubicBezTo>
                  <a:cubicBezTo>
                    <a:pt x="14" y="135"/>
                    <a:pt x="14" y="138"/>
                    <a:pt x="12" y="139"/>
                  </a:cubicBezTo>
                  <a:cubicBezTo>
                    <a:pt x="11" y="140"/>
                    <a:pt x="10" y="141"/>
                    <a:pt x="8" y="141"/>
                  </a:cubicBezTo>
                  <a:cubicBezTo>
                    <a:pt x="7" y="141"/>
                    <a:pt x="6" y="141"/>
                    <a:pt x="5" y="14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" y="145"/>
                    <a:pt x="1" y="145"/>
                    <a:pt x="1" y="145"/>
                  </a:cubicBezTo>
                  <a:cubicBezTo>
                    <a:pt x="21" y="165"/>
                    <a:pt x="46" y="174"/>
                    <a:pt x="72" y="174"/>
                  </a:cubicBezTo>
                  <a:cubicBezTo>
                    <a:pt x="72" y="174"/>
                    <a:pt x="72" y="174"/>
                    <a:pt x="72" y="174"/>
                  </a:cubicBezTo>
                  <a:cubicBezTo>
                    <a:pt x="72" y="174"/>
                    <a:pt x="72" y="174"/>
                    <a:pt x="72" y="174"/>
                  </a:cubicBezTo>
                  <a:cubicBezTo>
                    <a:pt x="72" y="174"/>
                    <a:pt x="72" y="174"/>
                    <a:pt x="72" y="174"/>
                  </a:cubicBezTo>
                  <a:cubicBezTo>
                    <a:pt x="97" y="174"/>
                    <a:pt x="121" y="165"/>
                    <a:pt x="141" y="148"/>
                  </a:cubicBezTo>
                  <a:cubicBezTo>
                    <a:pt x="141" y="147"/>
                    <a:pt x="141" y="147"/>
                    <a:pt x="142" y="147"/>
                  </a:cubicBezTo>
                  <a:cubicBezTo>
                    <a:pt x="143" y="146"/>
                    <a:pt x="144" y="145"/>
                    <a:pt x="144" y="144"/>
                  </a:cubicBezTo>
                  <a:cubicBezTo>
                    <a:pt x="164" y="124"/>
                    <a:pt x="174" y="98"/>
                    <a:pt x="174" y="72"/>
                  </a:cubicBezTo>
                  <a:cubicBezTo>
                    <a:pt x="174" y="46"/>
                    <a:pt x="165" y="2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şḻîḑè">
              <a:extLst>
                <a:ext uri="{FF2B5EF4-FFF2-40B4-BE49-F238E27FC236}">
                  <a16:creationId xmlns="" xmlns:a16="http://schemas.microsoft.com/office/drawing/2014/main" id="{E02BF395-6FCE-4D93-BBC0-5522CD978C62}"/>
                </a:ext>
              </a:extLst>
            </p:cNvPr>
            <p:cNvSpPr/>
            <p:nvPr/>
          </p:nvSpPr>
          <p:spPr bwMode="auto">
            <a:xfrm>
              <a:off x="3987800" y="1851026"/>
              <a:ext cx="193675" cy="193675"/>
            </a:xfrm>
            <a:custGeom>
              <a:avLst/>
              <a:gdLst>
                <a:gd name="T0" fmla="*/ 76 w 120"/>
                <a:gd name="T1" fmla="*/ 119 h 120"/>
                <a:gd name="T2" fmla="*/ 80 w 120"/>
                <a:gd name="T3" fmla="*/ 118 h 120"/>
                <a:gd name="T4" fmla="*/ 9 w 120"/>
                <a:gd name="T5" fmla="*/ 116 h 120"/>
                <a:gd name="T6" fmla="*/ 0 w 120"/>
                <a:gd name="T7" fmla="*/ 110 h 120"/>
                <a:gd name="T8" fmla="*/ 0 w 120"/>
                <a:gd name="T9" fmla="*/ 110 h 120"/>
                <a:gd name="T10" fmla="*/ 102 w 120"/>
                <a:gd name="T11" fmla="*/ 102 h 120"/>
                <a:gd name="T12" fmla="*/ 102 w 120"/>
                <a:gd name="T13" fmla="*/ 102 h 120"/>
                <a:gd name="T14" fmla="*/ 112 w 120"/>
                <a:gd name="T15" fmla="*/ 90 h 120"/>
                <a:gd name="T16" fmla="*/ 112 w 120"/>
                <a:gd name="T17" fmla="*/ 90 h 120"/>
                <a:gd name="T18" fmla="*/ 112 w 120"/>
                <a:gd name="T19" fmla="*/ 90 h 120"/>
                <a:gd name="T20" fmla="*/ 112 w 120"/>
                <a:gd name="T21" fmla="*/ 90 h 120"/>
                <a:gd name="T22" fmla="*/ 112 w 120"/>
                <a:gd name="T23" fmla="*/ 90 h 120"/>
                <a:gd name="T24" fmla="*/ 112 w 120"/>
                <a:gd name="T25" fmla="*/ 90 h 120"/>
                <a:gd name="T26" fmla="*/ 112 w 120"/>
                <a:gd name="T27" fmla="*/ 89 h 120"/>
                <a:gd name="T28" fmla="*/ 112 w 120"/>
                <a:gd name="T29" fmla="*/ 89 h 120"/>
                <a:gd name="T30" fmla="*/ 112 w 120"/>
                <a:gd name="T31" fmla="*/ 89 h 120"/>
                <a:gd name="T32" fmla="*/ 113 w 120"/>
                <a:gd name="T33" fmla="*/ 89 h 120"/>
                <a:gd name="T34" fmla="*/ 113 w 120"/>
                <a:gd name="T35" fmla="*/ 89 h 120"/>
                <a:gd name="T36" fmla="*/ 113 w 120"/>
                <a:gd name="T37" fmla="*/ 89 h 120"/>
                <a:gd name="T38" fmla="*/ 113 w 120"/>
                <a:gd name="T39" fmla="*/ 89 h 120"/>
                <a:gd name="T40" fmla="*/ 113 w 120"/>
                <a:gd name="T41" fmla="*/ 89 h 120"/>
                <a:gd name="T42" fmla="*/ 113 w 120"/>
                <a:gd name="T43" fmla="*/ 89 h 120"/>
                <a:gd name="T44" fmla="*/ 113 w 120"/>
                <a:gd name="T45" fmla="*/ 88 h 120"/>
                <a:gd name="T46" fmla="*/ 113 w 120"/>
                <a:gd name="T47" fmla="*/ 88 h 120"/>
                <a:gd name="T48" fmla="*/ 113 w 120"/>
                <a:gd name="T49" fmla="*/ 88 h 120"/>
                <a:gd name="T50" fmla="*/ 120 w 120"/>
                <a:gd name="T51" fmla="*/ 75 h 120"/>
                <a:gd name="T52" fmla="*/ 113 w 120"/>
                <a:gd name="T53" fmla="*/ 88 h 120"/>
                <a:gd name="T54" fmla="*/ 115 w 120"/>
                <a:gd name="T55" fmla="*/ 6 h 120"/>
                <a:gd name="T56" fmla="*/ 115 w 120"/>
                <a:gd name="T57" fmla="*/ 6 h 120"/>
                <a:gd name="T58" fmla="*/ 114 w 120"/>
                <a:gd name="T59" fmla="*/ 6 h 120"/>
                <a:gd name="T60" fmla="*/ 111 w 120"/>
                <a:gd name="T61" fmla="*/ 0 h 120"/>
                <a:gd name="T62" fmla="*/ 111 w 120"/>
                <a:gd name="T6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0" h="120">
                  <a:moveTo>
                    <a:pt x="80" y="118"/>
                  </a:moveTo>
                  <a:cubicBezTo>
                    <a:pt x="78" y="118"/>
                    <a:pt x="77" y="119"/>
                    <a:pt x="76" y="119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8" y="118"/>
                    <a:pt x="80" y="118"/>
                  </a:cubicBezTo>
                  <a:moveTo>
                    <a:pt x="9" y="116"/>
                  </a:moveTo>
                  <a:cubicBezTo>
                    <a:pt x="9" y="116"/>
                    <a:pt x="9" y="116"/>
                    <a:pt x="9" y="116"/>
                  </a:cubicBezTo>
                  <a:cubicBezTo>
                    <a:pt x="9" y="116"/>
                    <a:pt x="9" y="116"/>
                    <a:pt x="9" y="116"/>
                  </a:cubicBezTo>
                  <a:moveTo>
                    <a:pt x="0" y="110"/>
                  </a:moveTo>
                  <a:cubicBezTo>
                    <a:pt x="3" y="112"/>
                    <a:pt x="6" y="114"/>
                    <a:pt x="9" y="116"/>
                  </a:cubicBezTo>
                  <a:cubicBezTo>
                    <a:pt x="6" y="114"/>
                    <a:pt x="3" y="112"/>
                    <a:pt x="0" y="110"/>
                  </a:cubicBezTo>
                  <a:moveTo>
                    <a:pt x="102" y="102"/>
                  </a:moveTo>
                  <a:cubicBezTo>
                    <a:pt x="102" y="102"/>
                    <a:pt x="102" y="102"/>
                    <a:pt x="102" y="102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102" y="102"/>
                    <a:pt x="102" y="102"/>
                    <a:pt x="102" y="102"/>
                  </a:cubicBezTo>
                  <a:moveTo>
                    <a:pt x="112" y="90"/>
                  </a:move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moveTo>
                    <a:pt x="112" y="90"/>
                  </a:move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moveTo>
                    <a:pt x="112" y="90"/>
                  </a:move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moveTo>
                    <a:pt x="112" y="90"/>
                  </a:move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moveTo>
                    <a:pt x="112" y="89"/>
                  </a:move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89"/>
                  </a:cubicBezTo>
                  <a:moveTo>
                    <a:pt x="112" y="89"/>
                  </a:moveTo>
                  <a:cubicBezTo>
                    <a:pt x="112" y="89"/>
                    <a:pt x="112" y="89"/>
                    <a:pt x="112" y="89"/>
                  </a:cubicBezTo>
                  <a:cubicBezTo>
                    <a:pt x="112" y="89"/>
                    <a:pt x="112" y="89"/>
                    <a:pt x="112" y="89"/>
                  </a:cubicBezTo>
                  <a:moveTo>
                    <a:pt x="113" y="89"/>
                  </a:moveTo>
                  <a:cubicBezTo>
                    <a:pt x="113" y="89"/>
                    <a:pt x="113" y="89"/>
                    <a:pt x="112" y="89"/>
                  </a:cubicBezTo>
                  <a:cubicBezTo>
                    <a:pt x="113" y="89"/>
                    <a:pt x="113" y="89"/>
                    <a:pt x="113" y="89"/>
                  </a:cubicBezTo>
                  <a:moveTo>
                    <a:pt x="113" y="89"/>
                  </a:moveTo>
                  <a:cubicBezTo>
                    <a:pt x="113" y="89"/>
                    <a:pt x="113" y="89"/>
                    <a:pt x="113" y="89"/>
                  </a:cubicBezTo>
                  <a:cubicBezTo>
                    <a:pt x="113" y="89"/>
                    <a:pt x="113" y="89"/>
                    <a:pt x="113" y="89"/>
                  </a:cubicBezTo>
                  <a:moveTo>
                    <a:pt x="113" y="89"/>
                  </a:moveTo>
                  <a:cubicBezTo>
                    <a:pt x="113" y="89"/>
                    <a:pt x="113" y="89"/>
                    <a:pt x="113" y="89"/>
                  </a:cubicBezTo>
                  <a:cubicBezTo>
                    <a:pt x="113" y="89"/>
                    <a:pt x="113" y="89"/>
                    <a:pt x="113" y="89"/>
                  </a:cubicBezTo>
                  <a:moveTo>
                    <a:pt x="113" y="88"/>
                  </a:moveTo>
                  <a:cubicBezTo>
                    <a:pt x="113" y="88"/>
                    <a:pt x="113" y="88"/>
                    <a:pt x="113" y="89"/>
                  </a:cubicBezTo>
                  <a:cubicBezTo>
                    <a:pt x="113" y="88"/>
                    <a:pt x="113" y="88"/>
                    <a:pt x="113" y="88"/>
                  </a:cubicBezTo>
                  <a:moveTo>
                    <a:pt x="113" y="88"/>
                  </a:moveTo>
                  <a:cubicBezTo>
                    <a:pt x="113" y="88"/>
                    <a:pt x="113" y="88"/>
                    <a:pt x="113" y="88"/>
                  </a:cubicBezTo>
                  <a:cubicBezTo>
                    <a:pt x="113" y="88"/>
                    <a:pt x="113" y="88"/>
                    <a:pt x="113" y="88"/>
                  </a:cubicBezTo>
                  <a:moveTo>
                    <a:pt x="113" y="88"/>
                  </a:moveTo>
                  <a:cubicBezTo>
                    <a:pt x="113" y="88"/>
                    <a:pt x="113" y="88"/>
                    <a:pt x="113" y="88"/>
                  </a:cubicBezTo>
                  <a:cubicBezTo>
                    <a:pt x="113" y="88"/>
                    <a:pt x="113" y="88"/>
                    <a:pt x="113" y="88"/>
                  </a:cubicBezTo>
                  <a:moveTo>
                    <a:pt x="120" y="75"/>
                  </a:moveTo>
                  <a:cubicBezTo>
                    <a:pt x="119" y="76"/>
                    <a:pt x="119" y="76"/>
                    <a:pt x="119" y="77"/>
                  </a:cubicBezTo>
                  <a:cubicBezTo>
                    <a:pt x="117" y="81"/>
                    <a:pt x="115" y="84"/>
                    <a:pt x="113" y="88"/>
                  </a:cubicBezTo>
                  <a:cubicBezTo>
                    <a:pt x="116" y="84"/>
                    <a:pt x="118" y="80"/>
                    <a:pt x="120" y="75"/>
                  </a:cubicBezTo>
                  <a:moveTo>
                    <a:pt x="115" y="6"/>
                  </a:moveTo>
                  <a:cubicBezTo>
                    <a:pt x="115" y="6"/>
                    <a:pt x="115" y="6"/>
                    <a:pt x="115" y="6"/>
                  </a:cubicBezTo>
                  <a:cubicBezTo>
                    <a:pt x="115" y="6"/>
                    <a:pt x="115" y="6"/>
                    <a:pt x="115" y="6"/>
                  </a:cubicBezTo>
                  <a:moveTo>
                    <a:pt x="111" y="0"/>
                  </a:moveTo>
                  <a:cubicBezTo>
                    <a:pt x="112" y="2"/>
                    <a:pt x="113" y="4"/>
                    <a:pt x="114" y="6"/>
                  </a:cubicBezTo>
                  <a:cubicBezTo>
                    <a:pt x="113" y="4"/>
                    <a:pt x="112" y="2"/>
                    <a:pt x="111" y="0"/>
                  </a:cubicBezTo>
                  <a:moveTo>
                    <a:pt x="111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solidFill>
              <a:srgbClr val="B27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îSḷiḓe">
              <a:extLst>
                <a:ext uri="{FF2B5EF4-FFF2-40B4-BE49-F238E27FC236}">
                  <a16:creationId xmlns="" xmlns:a16="http://schemas.microsoft.com/office/drawing/2014/main" id="{B8FCF5BF-BCBC-4545-87CE-1E13A7A4665E}"/>
                </a:ext>
              </a:extLst>
            </p:cNvPr>
            <p:cNvSpPr/>
            <p:nvPr/>
          </p:nvSpPr>
          <p:spPr bwMode="auto">
            <a:xfrm>
              <a:off x="3973513" y="1835151"/>
              <a:ext cx="215900" cy="217488"/>
            </a:xfrm>
            <a:custGeom>
              <a:avLst/>
              <a:gdLst>
                <a:gd name="T0" fmla="*/ 0 w 134"/>
                <a:gd name="T1" fmla="*/ 112 h 135"/>
                <a:gd name="T2" fmla="*/ 0 w 134"/>
                <a:gd name="T3" fmla="*/ 112 h 135"/>
                <a:gd name="T4" fmla="*/ 9 w 134"/>
                <a:gd name="T5" fmla="*/ 120 h 135"/>
                <a:gd name="T6" fmla="*/ 18 w 134"/>
                <a:gd name="T7" fmla="*/ 126 h 135"/>
                <a:gd name="T8" fmla="*/ 18 w 134"/>
                <a:gd name="T9" fmla="*/ 126 h 135"/>
                <a:gd name="T10" fmla="*/ 18 w 134"/>
                <a:gd name="T11" fmla="*/ 126 h 135"/>
                <a:gd name="T12" fmla="*/ 55 w 134"/>
                <a:gd name="T13" fmla="*/ 135 h 135"/>
                <a:gd name="T14" fmla="*/ 84 w 134"/>
                <a:gd name="T15" fmla="*/ 130 h 135"/>
                <a:gd name="T16" fmla="*/ 85 w 134"/>
                <a:gd name="T17" fmla="*/ 129 h 135"/>
                <a:gd name="T18" fmla="*/ 55 w 134"/>
                <a:gd name="T19" fmla="*/ 135 h 135"/>
                <a:gd name="T20" fmla="*/ 55 w 134"/>
                <a:gd name="T21" fmla="*/ 135 h 135"/>
                <a:gd name="T22" fmla="*/ 55 w 134"/>
                <a:gd name="T23" fmla="*/ 135 h 135"/>
                <a:gd name="T24" fmla="*/ 55 w 134"/>
                <a:gd name="T25" fmla="*/ 135 h 135"/>
                <a:gd name="T26" fmla="*/ 55 w 134"/>
                <a:gd name="T27" fmla="*/ 135 h 135"/>
                <a:gd name="T28" fmla="*/ 0 w 134"/>
                <a:gd name="T29" fmla="*/ 113 h 135"/>
                <a:gd name="T30" fmla="*/ 0 w 134"/>
                <a:gd name="T31" fmla="*/ 113 h 135"/>
                <a:gd name="T32" fmla="*/ 0 w 134"/>
                <a:gd name="T33" fmla="*/ 112 h 135"/>
                <a:gd name="T34" fmla="*/ 134 w 134"/>
                <a:gd name="T35" fmla="*/ 56 h 135"/>
                <a:gd name="T36" fmla="*/ 134 w 134"/>
                <a:gd name="T37" fmla="*/ 57 h 135"/>
                <a:gd name="T38" fmla="*/ 128 w 134"/>
                <a:gd name="T39" fmla="*/ 87 h 135"/>
                <a:gd name="T40" fmla="*/ 129 w 134"/>
                <a:gd name="T41" fmla="*/ 85 h 135"/>
                <a:gd name="T42" fmla="*/ 134 w 134"/>
                <a:gd name="T43" fmla="*/ 56 h 135"/>
                <a:gd name="T44" fmla="*/ 134 w 134"/>
                <a:gd name="T45" fmla="*/ 56 h 135"/>
                <a:gd name="T46" fmla="*/ 112 w 134"/>
                <a:gd name="T47" fmla="*/ 0 h 135"/>
                <a:gd name="T48" fmla="*/ 112 w 134"/>
                <a:gd name="T49" fmla="*/ 0 h 135"/>
                <a:gd name="T50" fmla="*/ 134 w 134"/>
                <a:gd name="T51" fmla="*/ 50 h 135"/>
                <a:gd name="T52" fmla="*/ 134 w 134"/>
                <a:gd name="T53" fmla="*/ 56 h 135"/>
                <a:gd name="T54" fmla="*/ 124 w 134"/>
                <a:gd name="T55" fmla="*/ 16 h 135"/>
                <a:gd name="T56" fmla="*/ 124 w 134"/>
                <a:gd name="T57" fmla="*/ 16 h 135"/>
                <a:gd name="T58" fmla="*/ 123 w 134"/>
                <a:gd name="T59" fmla="*/ 16 h 135"/>
                <a:gd name="T60" fmla="*/ 120 w 134"/>
                <a:gd name="T61" fmla="*/ 10 h 135"/>
                <a:gd name="T62" fmla="*/ 120 w 134"/>
                <a:gd name="T63" fmla="*/ 10 h 135"/>
                <a:gd name="T64" fmla="*/ 120 w 134"/>
                <a:gd name="T65" fmla="*/ 10 h 135"/>
                <a:gd name="T66" fmla="*/ 112 w 134"/>
                <a:gd name="T6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5">
                  <a:moveTo>
                    <a:pt x="0" y="112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3" y="115"/>
                    <a:pt x="6" y="118"/>
                    <a:pt x="9" y="120"/>
                  </a:cubicBezTo>
                  <a:cubicBezTo>
                    <a:pt x="12" y="122"/>
                    <a:pt x="15" y="124"/>
                    <a:pt x="18" y="126"/>
                  </a:cubicBezTo>
                  <a:cubicBezTo>
                    <a:pt x="18" y="126"/>
                    <a:pt x="18" y="126"/>
                    <a:pt x="18" y="126"/>
                  </a:cubicBezTo>
                  <a:cubicBezTo>
                    <a:pt x="18" y="126"/>
                    <a:pt x="18" y="126"/>
                    <a:pt x="18" y="126"/>
                  </a:cubicBezTo>
                  <a:cubicBezTo>
                    <a:pt x="29" y="132"/>
                    <a:pt x="42" y="135"/>
                    <a:pt x="55" y="135"/>
                  </a:cubicBezTo>
                  <a:cubicBezTo>
                    <a:pt x="65" y="135"/>
                    <a:pt x="75" y="133"/>
                    <a:pt x="84" y="130"/>
                  </a:cubicBezTo>
                  <a:cubicBezTo>
                    <a:pt x="84" y="130"/>
                    <a:pt x="84" y="130"/>
                    <a:pt x="85" y="129"/>
                  </a:cubicBezTo>
                  <a:cubicBezTo>
                    <a:pt x="75" y="133"/>
                    <a:pt x="65" y="135"/>
                    <a:pt x="55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35" y="135"/>
                    <a:pt x="16" y="128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2"/>
                  </a:cubicBezTo>
                  <a:moveTo>
                    <a:pt x="134" y="56"/>
                  </a:moveTo>
                  <a:cubicBezTo>
                    <a:pt x="134" y="56"/>
                    <a:pt x="134" y="57"/>
                    <a:pt x="134" y="57"/>
                  </a:cubicBezTo>
                  <a:cubicBezTo>
                    <a:pt x="134" y="68"/>
                    <a:pt x="132" y="78"/>
                    <a:pt x="128" y="87"/>
                  </a:cubicBezTo>
                  <a:cubicBezTo>
                    <a:pt x="128" y="86"/>
                    <a:pt x="128" y="86"/>
                    <a:pt x="129" y="85"/>
                  </a:cubicBezTo>
                  <a:cubicBezTo>
                    <a:pt x="132" y="76"/>
                    <a:pt x="134" y="66"/>
                    <a:pt x="134" y="56"/>
                  </a:cubicBezTo>
                  <a:cubicBezTo>
                    <a:pt x="134" y="56"/>
                    <a:pt x="134" y="56"/>
                    <a:pt x="134" y="56"/>
                  </a:cubicBezTo>
                  <a:moveTo>
                    <a:pt x="112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25" y="14"/>
                    <a:pt x="133" y="32"/>
                    <a:pt x="134" y="50"/>
                  </a:cubicBezTo>
                  <a:cubicBezTo>
                    <a:pt x="134" y="52"/>
                    <a:pt x="134" y="54"/>
                    <a:pt x="134" y="56"/>
                  </a:cubicBezTo>
                  <a:cubicBezTo>
                    <a:pt x="134" y="41"/>
                    <a:pt x="130" y="28"/>
                    <a:pt x="124" y="16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24" y="16"/>
                    <a:pt x="124" y="16"/>
                    <a:pt x="123" y="16"/>
                  </a:cubicBezTo>
                  <a:cubicBezTo>
                    <a:pt x="122" y="14"/>
                    <a:pt x="121" y="12"/>
                    <a:pt x="120" y="10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17" y="7"/>
                    <a:pt x="114" y="3"/>
                    <a:pt x="112" y="0"/>
                  </a:cubicBezTo>
                </a:path>
              </a:pathLst>
            </a:custGeom>
            <a:solidFill>
              <a:srgbClr val="B27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ş1ïďê">
              <a:extLst>
                <a:ext uri="{FF2B5EF4-FFF2-40B4-BE49-F238E27FC236}">
                  <a16:creationId xmlns="" xmlns:a16="http://schemas.microsoft.com/office/drawing/2014/main" id="{711F125B-B1A6-43F0-B3B5-6E4732F6FDE0}"/>
                </a:ext>
              </a:extLst>
            </p:cNvPr>
            <p:cNvSpPr/>
            <p:nvPr/>
          </p:nvSpPr>
          <p:spPr bwMode="auto">
            <a:xfrm>
              <a:off x="4160838" y="1817688"/>
              <a:ext cx="14288" cy="12700"/>
            </a:xfrm>
            <a:custGeom>
              <a:avLst/>
              <a:gdLst>
                <a:gd name="T0" fmla="*/ 7 w 9"/>
                <a:gd name="T1" fmla="*/ 0 h 8"/>
                <a:gd name="T2" fmla="*/ 7 w 9"/>
                <a:gd name="T3" fmla="*/ 0 h 8"/>
                <a:gd name="T4" fmla="*/ 0 w 9"/>
                <a:gd name="T5" fmla="*/ 7 h 8"/>
                <a:gd name="T6" fmla="*/ 3 w 9"/>
                <a:gd name="T7" fmla="*/ 8 h 8"/>
                <a:gd name="T8" fmla="*/ 7 w 9"/>
                <a:gd name="T9" fmla="*/ 7 h 8"/>
                <a:gd name="T10" fmla="*/ 7 w 9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4" y="8"/>
                    <a:pt x="6" y="8"/>
                    <a:pt x="7" y="7"/>
                  </a:cubicBezTo>
                  <a:cubicBezTo>
                    <a:pt x="9" y="5"/>
                    <a:pt x="9" y="2"/>
                    <a:pt x="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şľïdé">
              <a:extLst>
                <a:ext uri="{FF2B5EF4-FFF2-40B4-BE49-F238E27FC236}">
                  <a16:creationId xmlns="" xmlns:a16="http://schemas.microsoft.com/office/drawing/2014/main" id="{83F0DF4E-BA8E-41DB-8F99-3F567C9230CD}"/>
                </a:ext>
              </a:extLst>
            </p:cNvPr>
            <p:cNvSpPr/>
            <p:nvPr/>
          </p:nvSpPr>
          <p:spPr bwMode="auto">
            <a:xfrm>
              <a:off x="3952875" y="2024063"/>
              <a:ext cx="15875" cy="12700"/>
            </a:xfrm>
            <a:custGeom>
              <a:avLst/>
              <a:gdLst>
                <a:gd name="T0" fmla="*/ 7 w 9"/>
                <a:gd name="T1" fmla="*/ 0 h 8"/>
                <a:gd name="T2" fmla="*/ 0 w 9"/>
                <a:gd name="T3" fmla="*/ 7 h 8"/>
                <a:gd name="T4" fmla="*/ 3 w 9"/>
                <a:gd name="T5" fmla="*/ 8 h 8"/>
                <a:gd name="T6" fmla="*/ 7 w 9"/>
                <a:gd name="T7" fmla="*/ 6 h 8"/>
                <a:gd name="T8" fmla="*/ 7 w 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5" y="8"/>
                    <a:pt x="6" y="7"/>
                    <a:pt x="7" y="6"/>
                  </a:cubicBezTo>
                  <a:cubicBezTo>
                    <a:pt x="9" y="5"/>
                    <a:pt x="9" y="2"/>
                    <a:pt x="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îšḻîḍè">
              <a:extLst>
                <a:ext uri="{FF2B5EF4-FFF2-40B4-BE49-F238E27FC236}">
                  <a16:creationId xmlns="" xmlns:a16="http://schemas.microsoft.com/office/drawing/2014/main" id="{A35C4474-E318-45D8-9712-21D2947A2745}"/>
                </a:ext>
              </a:extLst>
            </p:cNvPr>
            <p:cNvSpPr/>
            <p:nvPr/>
          </p:nvSpPr>
          <p:spPr bwMode="auto">
            <a:xfrm>
              <a:off x="4116388" y="1993901"/>
              <a:ext cx="53975" cy="47625"/>
            </a:xfrm>
            <a:custGeom>
              <a:avLst/>
              <a:gdLst>
                <a:gd name="T0" fmla="*/ 22 w 33"/>
                <a:gd name="T1" fmla="*/ 14 h 30"/>
                <a:gd name="T2" fmla="*/ 0 w 33"/>
                <a:gd name="T3" fmla="*/ 30 h 30"/>
                <a:gd name="T4" fmla="*/ 21 w 33"/>
                <a:gd name="T5" fmla="*/ 15 h 30"/>
                <a:gd name="T6" fmla="*/ 22 w 33"/>
                <a:gd name="T7" fmla="*/ 14 h 30"/>
                <a:gd name="T8" fmla="*/ 22 w 33"/>
                <a:gd name="T9" fmla="*/ 14 h 30"/>
                <a:gd name="T10" fmla="*/ 22 w 33"/>
                <a:gd name="T11" fmla="*/ 14 h 30"/>
                <a:gd name="T12" fmla="*/ 32 w 33"/>
                <a:gd name="T13" fmla="*/ 2 h 30"/>
                <a:gd name="T14" fmla="*/ 22 w 33"/>
                <a:gd name="T15" fmla="*/ 14 h 30"/>
                <a:gd name="T16" fmla="*/ 32 w 33"/>
                <a:gd name="T17" fmla="*/ 2 h 30"/>
                <a:gd name="T18" fmla="*/ 32 w 33"/>
                <a:gd name="T19" fmla="*/ 2 h 30"/>
                <a:gd name="T20" fmla="*/ 32 w 33"/>
                <a:gd name="T21" fmla="*/ 2 h 30"/>
                <a:gd name="T22" fmla="*/ 32 w 33"/>
                <a:gd name="T23" fmla="*/ 2 h 30"/>
                <a:gd name="T24" fmla="*/ 32 w 33"/>
                <a:gd name="T25" fmla="*/ 2 h 30"/>
                <a:gd name="T26" fmla="*/ 32 w 33"/>
                <a:gd name="T27" fmla="*/ 2 h 30"/>
                <a:gd name="T28" fmla="*/ 32 w 33"/>
                <a:gd name="T29" fmla="*/ 2 h 30"/>
                <a:gd name="T30" fmla="*/ 32 w 33"/>
                <a:gd name="T31" fmla="*/ 2 h 30"/>
                <a:gd name="T32" fmla="*/ 32 w 33"/>
                <a:gd name="T33" fmla="*/ 2 h 30"/>
                <a:gd name="T34" fmla="*/ 32 w 33"/>
                <a:gd name="T35" fmla="*/ 2 h 30"/>
                <a:gd name="T36" fmla="*/ 32 w 33"/>
                <a:gd name="T37" fmla="*/ 2 h 30"/>
                <a:gd name="T38" fmla="*/ 32 w 33"/>
                <a:gd name="T39" fmla="*/ 2 h 30"/>
                <a:gd name="T40" fmla="*/ 32 w 33"/>
                <a:gd name="T41" fmla="*/ 2 h 30"/>
                <a:gd name="T42" fmla="*/ 32 w 33"/>
                <a:gd name="T43" fmla="*/ 1 h 30"/>
                <a:gd name="T44" fmla="*/ 32 w 33"/>
                <a:gd name="T45" fmla="*/ 1 h 30"/>
                <a:gd name="T46" fmla="*/ 32 w 33"/>
                <a:gd name="T47" fmla="*/ 1 h 30"/>
                <a:gd name="T48" fmla="*/ 32 w 33"/>
                <a:gd name="T49" fmla="*/ 1 h 30"/>
                <a:gd name="T50" fmla="*/ 32 w 33"/>
                <a:gd name="T51" fmla="*/ 1 h 30"/>
                <a:gd name="T52" fmla="*/ 32 w 33"/>
                <a:gd name="T53" fmla="*/ 1 h 30"/>
                <a:gd name="T54" fmla="*/ 33 w 33"/>
                <a:gd name="T55" fmla="*/ 1 h 30"/>
                <a:gd name="T56" fmla="*/ 33 w 33"/>
                <a:gd name="T57" fmla="*/ 1 h 30"/>
                <a:gd name="T58" fmla="*/ 33 w 33"/>
                <a:gd name="T59" fmla="*/ 1 h 30"/>
                <a:gd name="T60" fmla="*/ 33 w 33"/>
                <a:gd name="T61" fmla="*/ 1 h 30"/>
                <a:gd name="T62" fmla="*/ 33 w 33"/>
                <a:gd name="T63" fmla="*/ 1 h 30"/>
                <a:gd name="T64" fmla="*/ 33 w 33"/>
                <a:gd name="T65" fmla="*/ 1 h 30"/>
                <a:gd name="T66" fmla="*/ 33 w 33"/>
                <a:gd name="T67" fmla="*/ 1 h 30"/>
                <a:gd name="T68" fmla="*/ 33 w 33"/>
                <a:gd name="T69" fmla="*/ 1 h 30"/>
                <a:gd name="T70" fmla="*/ 33 w 33"/>
                <a:gd name="T71" fmla="*/ 1 h 30"/>
                <a:gd name="T72" fmla="*/ 33 w 33"/>
                <a:gd name="T73" fmla="*/ 0 h 30"/>
                <a:gd name="T74" fmla="*/ 33 w 33"/>
                <a:gd name="T75" fmla="*/ 0 h 30"/>
                <a:gd name="T76" fmla="*/ 33 w 33"/>
                <a:gd name="T77" fmla="*/ 0 h 30"/>
                <a:gd name="T78" fmla="*/ 33 w 33"/>
                <a:gd name="T79" fmla="*/ 0 h 30"/>
                <a:gd name="T80" fmla="*/ 33 w 33"/>
                <a:gd name="T81" fmla="*/ 0 h 30"/>
                <a:gd name="T82" fmla="*/ 33 w 33"/>
                <a:gd name="T83" fmla="*/ 0 h 30"/>
                <a:gd name="T84" fmla="*/ 33 w 33"/>
                <a:gd name="T85" fmla="*/ 0 h 30"/>
                <a:gd name="T86" fmla="*/ 33 w 33"/>
                <a:gd name="T87" fmla="*/ 0 h 30"/>
                <a:gd name="T88" fmla="*/ 33 w 33"/>
                <a:gd name="T8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" h="30">
                  <a:moveTo>
                    <a:pt x="22" y="14"/>
                  </a:moveTo>
                  <a:cubicBezTo>
                    <a:pt x="15" y="21"/>
                    <a:pt x="8" y="26"/>
                    <a:pt x="0" y="30"/>
                  </a:cubicBezTo>
                  <a:cubicBezTo>
                    <a:pt x="8" y="26"/>
                    <a:pt x="15" y="21"/>
                    <a:pt x="21" y="15"/>
                  </a:cubicBezTo>
                  <a:cubicBezTo>
                    <a:pt x="22" y="15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moveTo>
                    <a:pt x="32" y="2"/>
                  </a:moveTo>
                  <a:cubicBezTo>
                    <a:pt x="29" y="6"/>
                    <a:pt x="26" y="10"/>
                    <a:pt x="22" y="14"/>
                  </a:cubicBezTo>
                  <a:cubicBezTo>
                    <a:pt x="26" y="10"/>
                    <a:pt x="29" y="6"/>
                    <a:pt x="32" y="2"/>
                  </a:cubicBezTo>
                  <a:moveTo>
                    <a:pt x="32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moveTo>
                    <a:pt x="32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moveTo>
                    <a:pt x="32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moveTo>
                    <a:pt x="32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moveTo>
                    <a:pt x="33" y="1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moveTo>
                    <a:pt x="33" y="1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moveTo>
                    <a:pt x="33" y="1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AC23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ïṩḻíḋé">
              <a:extLst>
                <a:ext uri="{FF2B5EF4-FFF2-40B4-BE49-F238E27FC236}">
                  <a16:creationId xmlns="" xmlns:a16="http://schemas.microsoft.com/office/drawing/2014/main" id="{B12A2870-B1EC-45A1-823A-5CEC754C0FD1}"/>
                </a:ext>
              </a:extLst>
            </p:cNvPr>
            <p:cNvSpPr/>
            <p:nvPr/>
          </p:nvSpPr>
          <p:spPr bwMode="auto">
            <a:xfrm>
              <a:off x="4110038" y="1976438"/>
              <a:ext cx="69850" cy="66675"/>
            </a:xfrm>
            <a:custGeom>
              <a:avLst/>
              <a:gdLst>
                <a:gd name="T0" fmla="*/ 43 w 43"/>
                <a:gd name="T1" fmla="*/ 0 h 42"/>
                <a:gd name="T2" fmla="*/ 0 w 43"/>
                <a:gd name="T3" fmla="*/ 42 h 42"/>
                <a:gd name="T4" fmla="*/ 4 w 43"/>
                <a:gd name="T5" fmla="*/ 41 h 42"/>
                <a:gd name="T6" fmla="*/ 26 w 43"/>
                <a:gd name="T7" fmla="*/ 25 h 42"/>
                <a:gd name="T8" fmla="*/ 26 w 43"/>
                <a:gd name="T9" fmla="*/ 25 h 42"/>
                <a:gd name="T10" fmla="*/ 26 w 43"/>
                <a:gd name="T11" fmla="*/ 25 h 42"/>
                <a:gd name="T12" fmla="*/ 36 w 43"/>
                <a:gd name="T13" fmla="*/ 13 h 42"/>
                <a:gd name="T14" fmla="*/ 36 w 43"/>
                <a:gd name="T15" fmla="*/ 13 h 42"/>
                <a:gd name="T16" fmla="*/ 36 w 43"/>
                <a:gd name="T17" fmla="*/ 13 h 42"/>
                <a:gd name="T18" fmla="*/ 36 w 43"/>
                <a:gd name="T19" fmla="*/ 13 h 42"/>
                <a:gd name="T20" fmla="*/ 36 w 43"/>
                <a:gd name="T21" fmla="*/ 13 h 42"/>
                <a:gd name="T22" fmla="*/ 36 w 43"/>
                <a:gd name="T23" fmla="*/ 13 h 42"/>
                <a:gd name="T24" fmla="*/ 36 w 43"/>
                <a:gd name="T25" fmla="*/ 13 h 42"/>
                <a:gd name="T26" fmla="*/ 36 w 43"/>
                <a:gd name="T27" fmla="*/ 13 h 42"/>
                <a:gd name="T28" fmla="*/ 36 w 43"/>
                <a:gd name="T29" fmla="*/ 13 h 42"/>
                <a:gd name="T30" fmla="*/ 36 w 43"/>
                <a:gd name="T31" fmla="*/ 12 h 42"/>
                <a:gd name="T32" fmla="*/ 36 w 43"/>
                <a:gd name="T33" fmla="*/ 12 h 42"/>
                <a:gd name="T34" fmla="*/ 36 w 43"/>
                <a:gd name="T35" fmla="*/ 12 h 42"/>
                <a:gd name="T36" fmla="*/ 36 w 43"/>
                <a:gd name="T37" fmla="*/ 12 h 42"/>
                <a:gd name="T38" fmla="*/ 37 w 43"/>
                <a:gd name="T39" fmla="*/ 12 h 42"/>
                <a:gd name="T40" fmla="*/ 37 w 43"/>
                <a:gd name="T41" fmla="*/ 12 h 42"/>
                <a:gd name="T42" fmla="*/ 37 w 43"/>
                <a:gd name="T43" fmla="*/ 12 h 42"/>
                <a:gd name="T44" fmla="*/ 37 w 43"/>
                <a:gd name="T45" fmla="*/ 12 h 42"/>
                <a:gd name="T46" fmla="*/ 37 w 43"/>
                <a:gd name="T47" fmla="*/ 12 h 42"/>
                <a:gd name="T48" fmla="*/ 37 w 43"/>
                <a:gd name="T49" fmla="*/ 12 h 42"/>
                <a:gd name="T50" fmla="*/ 37 w 43"/>
                <a:gd name="T51" fmla="*/ 11 h 42"/>
                <a:gd name="T52" fmla="*/ 37 w 43"/>
                <a:gd name="T53" fmla="*/ 11 h 42"/>
                <a:gd name="T54" fmla="*/ 37 w 43"/>
                <a:gd name="T55" fmla="*/ 11 h 42"/>
                <a:gd name="T56" fmla="*/ 37 w 43"/>
                <a:gd name="T57" fmla="*/ 11 h 42"/>
                <a:gd name="T58" fmla="*/ 37 w 43"/>
                <a:gd name="T59" fmla="*/ 11 h 42"/>
                <a:gd name="T60" fmla="*/ 37 w 43"/>
                <a:gd name="T61" fmla="*/ 11 h 42"/>
                <a:gd name="T62" fmla="*/ 43 w 43"/>
                <a:gd name="T6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" h="42">
                  <a:moveTo>
                    <a:pt x="43" y="0"/>
                  </a:moveTo>
                  <a:cubicBezTo>
                    <a:pt x="35" y="19"/>
                    <a:pt x="19" y="35"/>
                    <a:pt x="0" y="42"/>
                  </a:cubicBezTo>
                  <a:cubicBezTo>
                    <a:pt x="1" y="42"/>
                    <a:pt x="2" y="41"/>
                    <a:pt x="4" y="41"/>
                  </a:cubicBezTo>
                  <a:cubicBezTo>
                    <a:pt x="12" y="37"/>
                    <a:pt x="19" y="32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0" y="21"/>
                    <a:pt x="33" y="17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9" y="7"/>
                    <a:pt x="41" y="4"/>
                    <a:pt x="43" y="0"/>
                  </a:cubicBezTo>
                </a:path>
              </a:pathLst>
            </a:custGeom>
            <a:solidFill>
              <a:srgbClr val="B6B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îšḷiḍe">
              <a:extLst>
                <a:ext uri="{FF2B5EF4-FFF2-40B4-BE49-F238E27FC236}">
                  <a16:creationId xmlns="" xmlns:a16="http://schemas.microsoft.com/office/drawing/2014/main" id="{088A6664-996B-496A-A9E9-9FDBB7CACF5C}"/>
                </a:ext>
              </a:extLst>
            </p:cNvPr>
            <p:cNvSpPr/>
            <p:nvPr/>
          </p:nvSpPr>
          <p:spPr bwMode="auto">
            <a:xfrm>
              <a:off x="3981450" y="2043113"/>
              <a:ext cx="14288" cy="15875"/>
            </a:xfrm>
            <a:custGeom>
              <a:avLst/>
              <a:gdLst>
                <a:gd name="T0" fmla="*/ 5 w 9"/>
                <a:gd name="T1" fmla="*/ 10 h 10"/>
                <a:gd name="T2" fmla="*/ 5 w 9"/>
                <a:gd name="T3" fmla="*/ 10 h 10"/>
                <a:gd name="T4" fmla="*/ 5 w 9"/>
                <a:gd name="T5" fmla="*/ 10 h 10"/>
                <a:gd name="T6" fmla="*/ 5 w 9"/>
                <a:gd name="T7" fmla="*/ 10 h 10"/>
                <a:gd name="T8" fmla="*/ 2 w 9"/>
                <a:gd name="T9" fmla="*/ 10 h 10"/>
                <a:gd name="T10" fmla="*/ 2 w 9"/>
                <a:gd name="T11" fmla="*/ 10 h 10"/>
                <a:gd name="T12" fmla="*/ 2 w 9"/>
                <a:gd name="T13" fmla="*/ 10 h 10"/>
                <a:gd name="T14" fmla="*/ 9 w 9"/>
                <a:gd name="T15" fmla="*/ 8 h 10"/>
                <a:gd name="T16" fmla="*/ 5 w 9"/>
                <a:gd name="T17" fmla="*/ 10 h 10"/>
                <a:gd name="T18" fmla="*/ 9 w 9"/>
                <a:gd name="T19" fmla="*/ 8 h 10"/>
                <a:gd name="T20" fmla="*/ 9 w 9"/>
                <a:gd name="T21" fmla="*/ 8 h 10"/>
                <a:gd name="T22" fmla="*/ 9 w 9"/>
                <a:gd name="T23" fmla="*/ 8 h 10"/>
                <a:gd name="T24" fmla="*/ 9 w 9"/>
                <a:gd name="T25" fmla="*/ 8 h 10"/>
                <a:gd name="T26" fmla="*/ 9 w 9"/>
                <a:gd name="T27" fmla="*/ 8 h 10"/>
                <a:gd name="T28" fmla="*/ 9 w 9"/>
                <a:gd name="T29" fmla="*/ 8 h 10"/>
                <a:gd name="T30" fmla="*/ 9 w 9"/>
                <a:gd name="T31" fmla="*/ 8 h 10"/>
                <a:gd name="T32" fmla="*/ 7 w 9"/>
                <a:gd name="T33" fmla="*/ 0 h 10"/>
                <a:gd name="T34" fmla="*/ 7 w 9"/>
                <a:gd name="T35" fmla="*/ 0 h 10"/>
                <a:gd name="T36" fmla="*/ 7 w 9"/>
                <a:gd name="T37" fmla="*/ 0 h 10"/>
                <a:gd name="T38" fmla="*/ 7 w 9"/>
                <a:gd name="T39" fmla="*/ 0 h 10"/>
                <a:gd name="T40" fmla="*/ 7 w 9"/>
                <a:gd name="T41" fmla="*/ 0 h 10"/>
                <a:gd name="T42" fmla="*/ 5 w 9"/>
                <a:gd name="T43" fmla="*/ 0 h 10"/>
                <a:gd name="T44" fmla="*/ 5 w 9"/>
                <a:gd name="T45" fmla="*/ 0 h 10"/>
                <a:gd name="T46" fmla="*/ 0 w 9"/>
                <a:gd name="T47" fmla="*/ 2 h 10"/>
                <a:gd name="T48" fmla="*/ 0 w 9"/>
                <a:gd name="T49" fmla="*/ 5 h 10"/>
                <a:gd name="T50" fmla="*/ 0 w 9"/>
                <a:gd name="T51" fmla="*/ 5 h 10"/>
                <a:gd name="T52" fmla="*/ 0 w 9"/>
                <a:gd name="T53" fmla="*/ 2 h 10"/>
                <a:gd name="T54" fmla="*/ 5 w 9"/>
                <a:gd name="T55" fmla="*/ 0 h 10"/>
                <a:gd name="T56" fmla="*/ 5 w 9"/>
                <a:gd name="T57" fmla="*/ 0 h 10"/>
                <a:gd name="T58" fmla="*/ 5 w 9"/>
                <a:gd name="T59" fmla="*/ 0 h 10"/>
                <a:gd name="T60" fmla="*/ 5 w 9"/>
                <a:gd name="T61" fmla="*/ 0 h 10"/>
                <a:gd name="T62" fmla="*/ 5 w 9"/>
                <a:gd name="T63" fmla="*/ 0 h 10"/>
                <a:gd name="T64" fmla="*/ 5 w 9"/>
                <a:gd name="T65" fmla="*/ 0 h 10"/>
                <a:gd name="T66" fmla="*/ 5 w 9"/>
                <a:gd name="T6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9" y="8"/>
                  </a:moveTo>
                  <a:cubicBezTo>
                    <a:pt x="8" y="9"/>
                    <a:pt x="7" y="10"/>
                    <a:pt x="5" y="10"/>
                  </a:cubicBezTo>
                  <a:cubicBezTo>
                    <a:pt x="7" y="10"/>
                    <a:pt x="8" y="9"/>
                    <a:pt x="9" y="8"/>
                  </a:cubicBezTo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1" y="1"/>
                    <a:pt x="3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iS1îďé">
              <a:extLst>
                <a:ext uri="{FF2B5EF4-FFF2-40B4-BE49-F238E27FC236}">
                  <a16:creationId xmlns="" xmlns:a16="http://schemas.microsoft.com/office/drawing/2014/main" id="{0D871008-08A4-4408-A68D-C9F5A4353C96}"/>
                </a:ext>
              </a:extLst>
            </p:cNvPr>
            <p:cNvSpPr/>
            <p:nvPr/>
          </p:nvSpPr>
          <p:spPr bwMode="auto">
            <a:xfrm>
              <a:off x="3981450" y="2043113"/>
              <a:ext cx="15875" cy="15875"/>
            </a:xfrm>
            <a:custGeom>
              <a:avLst/>
              <a:gdLst>
                <a:gd name="T0" fmla="*/ 5 w 10"/>
                <a:gd name="T1" fmla="*/ 0 h 10"/>
                <a:gd name="T2" fmla="*/ 5 w 10"/>
                <a:gd name="T3" fmla="*/ 0 h 10"/>
                <a:gd name="T4" fmla="*/ 0 w 10"/>
                <a:gd name="T5" fmla="*/ 2 h 10"/>
                <a:gd name="T6" fmla="*/ 0 w 10"/>
                <a:gd name="T7" fmla="*/ 5 h 10"/>
                <a:gd name="T8" fmla="*/ 2 w 10"/>
                <a:gd name="T9" fmla="*/ 10 h 10"/>
                <a:gd name="T10" fmla="*/ 2 w 10"/>
                <a:gd name="T11" fmla="*/ 10 h 10"/>
                <a:gd name="T12" fmla="*/ 2 w 10"/>
                <a:gd name="T13" fmla="*/ 10 h 10"/>
                <a:gd name="T14" fmla="*/ 2 w 10"/>
                <a:gd name="T15" fmla="*/ 10 h 10"/>
                <a:gd name="T16" fmla="*/ 2 w 10"/>
                <a:gd name="T17" fmla="*/ 10 h 10"/>
                <a:gd name="T18" fmla="*/ 5 w 10"/>
                <a:gd name="T19" fmla="*/ 10 h 10"/>
                <a:gd name="T20" fmla="*/ 5 w 10"/>
                <a:gd name="T21" fmla="*/ 10 h 10"/>
                <a:gd name="T22" fmla="*/ 5 w 10"/>
                <a:gd name="T23" fmla="*/ 10 h 10"/>
                <a:gd name="T24" fmla="*/ 5 w 10"/>
                <a:gd name="T25" fmla="*/ 10 h 10"/>
                <a:gd name="T26" fmla="*/ 5 w 10"/>
                <a:gd name="T27" fmla="*/ 10 h 10"/>
                <a:gd name="T28" fmla="*/ 5 w 10"/>
                <a:gd name="T29" fmla="*/ 10 h 10"/>
                <a:gd name="T30" fmla="*/ 9 w 10"/>
                <a:gd name="T31" fmla="*/ 8 h 10"/>
                <a:gd name="T32" fmla="*/ 9 w 10"/>
                <a:gd name="T33" fmla="*/ 8 h 10"/>
                <a:gd name="T34" fmla="*/ 9 w 10"/>
                <a:gd name="T35" fmla="*/ 8 h 10"/>
                <a:gd name="T36" fmla="*/ 9 w 10"/>
                <a:gd name="T37" fmla="*/ 8 h 10"/>
                <a:gd name="T38" fmla="*/ 9 w 10"/>
                <a:gd name="T39" fmla="*/ 8 h 10"/>
                <a:gd name="T40" fmla="*/ 9 w 10"/>
                <a:gd name="T41" fmla="*/ 8 h 10"/>
                <a:gd name="T42" fmla="*/ 9 w 10"/>
                <a:gd name="T43" fmla="*/ 8 h 10"/>
                <a:gd name="T44" fmla="*/ 9 w 10"/>
                <a:gd name="T45" fmla="*/ 8 h 10"/>
                <a:gd name="T46" fmla="*/ 9 w 10"/>
                <a:gd name="T47" fmla="*/ 8 h 10"/>
                <a:gd name="T48" fmla="*/ 9 w 10"/>
                <a:gd name="T49" fmla="*/ 8 h 10"/>
                <a:gd name="T50" fmla="*/ 9 w 10"/>
                <a:gd name="T51" fmla="*/ 8 h 10"/>
                <a:gd name="T52" fmla="*/ 10 w 10"/>
                <a:gd name="T53" fmla="*/ 5 h 10"/>
                <a:gd name="T54" fmla="*/ 8 w 10"/>
                <a:gd name="T55" fmla="*/ 1 h 10"/>
                <a:gd name="T56" fmla="*/ 8 w 10"/>
                <a:gd name="T57" fmla="*/ 1 h 10"/>
                <a:gd name="T58" fmla="*/ 7 w 10"/>
                <a:gd name="T59" fmla="*/ 0 h 10"/>
                <a:gd name="T60" fmla="*/ 7 w 10"/>
                <a:gd name="T61" fmla="*/ 0 h 10"/>
                <a:gd name="T62" fmla="*/ 5 w 10"/>
                <a:gd name="T63" fmla="*/ 0 h 10"/>
                <a:gd name="T64" fmla="*/ 5 w 10"/>
                <a:gd name="T6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7"/>
                    <a:pt x="1" y="9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10"/>
                    <a:pt x="8" y="9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6"/>
                    <a:pt x="10" y="5"/>
                  </a:cubicBezTo>
                  <a:cubicBezTo>
                    <a:pt x="10" y="3"/>
                    <a:pt x="9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íŝlïde">
              <a:extLst>
                <a:ext uri="{FF2B5EF4-FFF2-40B4-BE49-F238E27FC236}">
                  <a16:creationId xmlns="" xmlns:a16="http://schemas.microsoft.com/office/drawing/2014/main" id="{8F69469F-08F9-4E7F-BF3A-78D142DAE75D}"/>
                </a:ext>
              </a:extLst>
            </p:cNvPr>
            <p:cNvSpPr/>
            <p:nvPr/>
          </p:nvSpPr>
          <p:spPr bwMode="auto">
            <a:xfrm>
              <a:off x="4014788" y="2057401"/>
              <a:ext cx="17463" cy="17463"/>
            </a:xfrm>
            <a:custGeom>
              <a:avLst/>
              <a:gdLst>
                <a:gd name="T0" fmla="*/ 6 w 11"/>
                <a:gd name="T1" fmla="*/ 10 h 10"/>
                <a:gd name="T2" fmla="*/ 6 w 11"/>
                <a:gd name="T3" fmla="*/ 10 h 10"/>
                <a:gd name="T4" fmla="*/ 6 w 11"/>
                <a:gd name="T5" fmla="*/ 10 h 10"/>
                <a:gd name="T6" fmla="*/ 6 w 11"/>
                <a:gd name="T7" fmla="*/ 10 h 10"/>
                <a:gd name="T8" fmla="*/ 11 w 11"/>
                <a:gd name="T9" fmla="*/ 7 h 10"/>
                <a:gd name="T10" fmla="*/ 6 w 11"/>
                <a:gd name="T11" fmla="*/ 10 h 10"/>
                <a:gd name="T12" fmla="*/ 11 w 11"/>
                <a:gd name="T13" fmla="*/ 7 h 10"/>
                <a:gd name="T14" fmla="*/ 1 w 11"/>
                <a:gd name="T15" fmla="*/ 4 h 10"/>
                <a:gd name="T16" fmla="*/ 1 w 11"/>
                <a:gd name="T17" fmla="*/ 4 h 10"/>
                <a:gd name="T18" fmla="*/ 1 w 11"/>
                <a:gd name="T19" fmla="*/ 4 h 10"/>
                <a:gd name="T20" fmla="*/ 0 w 11"/>
                <a:gd name="T21" fmla="*/ 5 h 10"/>
                <a:gd name="T22" fmla="*/ 0 w 11"/>
                <a:gd name="T23" fmla="*/ 5 h 10"/>
                <a:gd name="T24" fmla="*/ 1 w 11"/>
                <a:gd name="T25" fmla="*/ 4 h 10"/>
                <a:gd name="T26" fmla="*/ 1 w 11"/>
                <a:gd name="T27" fmla="*/ 4 h 10"/>
                <a:gd name="T28" fmla="*/ 6 w 11"/>
                <a:gd name="T29" fmla="*/ 0 h 10"/>
                <a:gd name="T30" fmla="*/ 6 w 11"/>
                <a:gd name="T31" fmla="*/ 0 h 10"/>
                <a:gd name="T32" fmla="*/ 1 w 11"/>
                <a:gd name="T33" fmla="*/ 4 h 10"/>
                <a:gd name="T34" fmla="*/ 1 w 11"/>
                <a:gd name="T35" fmla="*/ 4 h 10"/>
                <a:gd name="T36" fmla="*/ 6 w 11"/>
                <a:gd name="T37" fmla="*/ 0 h 10"/>
                <a:gd name="T38" fmla="*/ 6 w 11"/>
                <a:gd name="T39" fmla="*/ 0 h 10"/>
                <a:gd name="T40" fmla="*/ 6 w 11"/>
                <a:gd name="T41" fmla="*/ 0 h 10"/>
                <a:gd name="T42" fmla="*/ 6 w 11"/>
                <a:gd name="T43" fmla="*/ 0 h 10"/>
                <a:gd name="T44" fmla="*/ 6 w 11"/>
                <a:gd name="T45" fmla="*/ 0 h 10"/>
                <a:gd name="T46" fmla="*/ 6 w 11"/>
                <a:gd name="T47" fmla="*/ 0 h 10"/>
                <a:gd name="T48" fmla="*/ 6 w 11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10">
                  <a:moveTo>
                    <a:pt x="6" y="10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moveTo>
                    <a:pt x="11" y="7"/>
                  </a:moveTo>
                  <a:cubicBezTo>
                    <a:pt x="10" y="9"/>
                    <a:pt x="8" y="10"/>
                    <a:pt x="6" y="10"/>
                  </a:cubicBezTo>
                  <a:cubicBezTo>
                    <a:pt x="8" y="10"/>
                    <a:pt x="10" y="9"/>
                    <a:pt x="11" y="7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1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3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íṩḻíďé">
              <a:extLst>
                <a:ext uri="{FF2B5EF4-FFF2-40B4-BE49-F238E27FC236}">
                  <a16:creationId xmlns="" xmlns:a16="http://schemas.microsoft.com/office/drawing/2014/main" id="{4CAB070C-ECDB-42D8-A628-5E4D9DBEC3AC}"/>
                </a:ext>
              </a:extLst>
            </p:cNvPr>
            <p:cNvSpPr/>
            <p:nvPr/>
          </p:nvSpPr>
          <p:spPr bwMode="auto">
            <a:xfrm>
              <a:off x="4014788" y="2057401"/>
              <a:ext cx="17463" cy="17463"/>
            </a:xfrm>
            <a:custGeom>
              <a:avLst/>
              <a:gdLst>
                <a:gd name="T0" fmla="*/ 6 w 11"/>
                <a:gd name="T1" fmla="*/ 0 h 10"/>
                <a:gd name="T2" fmla="*/ 6 w 11"/>
                <a:gd name="T3" fmla="*/ 0 h 10"/>
                <a:gd name="T4" fmla="*/ 1 w 11"/>
                <a:gd name="T5" fmla="*/ 4 h 10"/>
                <a:gd name="T6" fmla="*/ 1 w 11"/>
                <a:gd name="T7" fmla="*/ 4 h 10"/>
                <a:gd name="T8" fmla="*/ 1 w 11"/>
                <a:gd name="T9" fmla="*/ 4 h 10"/>
                <a:gd name="T10" fmla="*/ 0 w 11"/>
                <a:gd name="T11" fmla="*/ 5 h 10"/>
                <a:gd name="T12" fmla="*/ 4 w 11"/>
                <a:gd name="T13" fmla="*/ 10 h 10"/>
                <a:gd name="T14" fmla="*/ 6 w 11"/>
                <a:gd name="T15" fmla="*/ 10 h 10"/>
                <a:gd name="T16" fmla="*/ 6 w 11"/>
                <a:gd name="T17" fmla="*/ 10 h 10"/>
                <a:gd name="T18" fmla="*/ 6 w 11"/>
                <a:gd name="T19" fmla="*/ 10 h 10"/>
                <a:gd name="T20" fmla="*/ 6 w 11"/>
                <a:gd name="T21" fmla="*/ 10 h 10"/>
                <a:gd name="T22" fmla="*/ 6 w 11"/>
                <a:gd name="T23" fmla="*/ 10 h 10"/>
                <a:gd name="T24" fmla="*/ 6 w 11"/>
                <a:gd name="T25" fmla="*/ 10 h 10"/>
                <a:gd name="T26" fmla="*/ 11 w 11"/>
                <a:gd name="T27" fmla="*/ 7 h 10"/>
                <a:gd name="T28" fmla="*/ 11 w 11"/>
                <a:gd name="T29" fmla="*/ 7 h 10"/>
                <a:gd name="T30" fmla="*/ 11 w 11"/>
                <a:gd name="T31" fmla="*/ 6 h 10"/>
                <a:gd name="T32" fmla="*/ 11 w 11"/>
                <a:gd name="T33" fmla="*/ 5 h 10"/>
                <a:gd name="T34" fmla="*/ 7 w 11"/>
                <a:gd name="T35" fmla="*/ 0 h 10"/>
                <a:gd name="T36" fmla="*/ 7 w 11"/>
                <a:gd name="T37" fmla="*/ 0 h 10"/>
                <a:gd name="T38" fmla="*/ 6 w 11"/>
                <a:gd name="T39" fmla="*/ 0 h 10"/>
                <a:gd name="T40" fmla="*/ 6 w 11"/>
                <a:gd name="T4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1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7"/>
                    <a:pt x="2" y="10"/>
                    <a:pt x="4" y="10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10"/>
                    <a:pt x="10" y="9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6"/>
                  </a:cubicBezTo>
                  <a:cubicBezTo>
                    <a:pt x="11" y="6"/>
                    <a:pt x="11" y="6"/>
                    <a:pt x="11" y="5"/>
                  </a:cubicBezTo>
                  <a:cubicBezTo>
                    <a:pt x="11" y="3"/>
                    <a:pt x="9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ísļíḋè">
              <a:extLst>
                <a:ext uri="{FF2B5EF4-FFF2-40B4-BE49-F238E27FC236}">
                  <a16:creationId xmlns="" xmlns:a16="http://schemas.microsoft.com/office/drawing/2014/main" id="{2B7B0FCA-29AA-4F12-AF57-B3C871175998}"/>
                </a:ext>
              </a:extLst>
            </p:cNvPr>
            <p:cNvSpPr/>
            <p:nvPr/>
          </p:nvSpPr>
          <p:spPr bwMode="auto">
            <a:xfrm>
              <a:off x="4062413" y="20796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ṡḷíde">
              <a:extLst>
                <a:ext uri="{FF2B5EF4-FFF2-40B4-BE49-F238E27FC236}">
                  <a16:creationId xmlns="" xmlns:a16="http://schemas.microsoft.com/office/drawing/2014/main" id="{077F1793-12B4-4FC6-AD42-D63A70D591DC}"/>
                </a:ext>
              </a:extLst>
            </p:cNvPr>
            <p:cNvSpPr/>
            <p:nvPr/>
          </p:nvSpPr>
          <p:spPr bwMode="auto">
            <a:xfrm>
              <a:off x="4054475" y="2062163"/>
              <a:ext cx="15875" cy="17463"/>
            </a:xfrm>
            <a:custGeom>
              <a:avLst/>
              <a:gdLst>
                <a:gd name="T0" fmla="*/ 5 w 10"/>
                <a:gd name="T1" fmla="*/ 0 h 10"/>
                <a:gd name="T2" fmla="*/ 0 w 10"/>
                <a:gd name="T3" fmla="*/ 5 h 10"/>
                <a:gd name="T4" fmla="*/ 5 w 10"/>
                <a:gd name="T5" fmla="*/ 10 h 10"/>
                <a:gd name="T6" fmla="*/ 5 w 10"/>
                <a:gd name="T7" fmla="*/ 10 h 10"/>
                <a:gd name="T8" fmla="*/ 5 w 10"/>
                <a:gd name="T9" fmla="*/ 10 h 10"/>
                <a:gd name="T10" fmla="*/ 5 w 10"/>
                <a:gd name="T11" fmla="*/ 10 h 10"/>
                <a:gd name="T12" fmla="*/ 5 w 10"/>
                <a:gd name="T13" fmla="*/ 10 h 10"/>
                <a:gd name="T14" fmla="*/ 10 w 10"/>
                <a:gd name="T15" fmla="*/ 5 h 10"/>
                <a:gd name="T16" fmla="*/ 10 w 10"/>
                <a:gd name="T17" fmla="*/ 5 h 10"/>
                <a:gd name="T18" fmla="*/ 10 w 10"/>
                <a:gd name="T19" fmla="*/ 5 h 10"/>
                <a:gd name="T20" fmla="*/ 10 w 10"/>
                <a:gd name="T21" fmla="*/ 5 h 10"/>
                <a:gd name="T22" fmla="*/ 10 w 10"/>
                <a:gd name="T23" fmla="*/ 5 h 10"/>
                <a:gd name="T24" fmla="*/ 10 w 10"/>
                <a:gd name="T25" fmla="*/ 5 h 10"/>
                <a:gd name="T26" fmla="*/ 5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ṧļiḓe">
              <a:extLst>
                <a:ext uri="{FF2B5EF4-FFF2-40B4-BE49-F238E27FC236}">
                  <a16:creationId xmlns="" xmlns:a16="http://schemas.microsoft.com/office/drawing/2014/main" id="{DD5169B6-2352-4938-AEA4-F408AC45E07C}"/>
                </a:ext>
              </a:extLst>
            </p:cNvPr>
            <p:cNvSpPr/>
            <p:nvPr/>
          </p:nvSpPr>
          <p:spPr bwMode="auto">
            <a:xfrm>
              <a:off x="4090988" y="2057401"/>
              <a:ext cx="15875" cy="17463"/>
            </a:xfrm>
            <a:custGeom>
              <a:avLst/>
              <a:gdLst>
                <a:gd name="T0" fmla="*/ 5 w 10"/>
                <a:gd name="T1" fmla="*/ 10 h 10"/>
                <a:gd name="T2" fmla="*/ 5 w 10"/>
                <a:gd name="T3" fmla="*/ 10 h 10"/>
                <a:gd name="T4" fmla="*/ 5 w 10"/>
                <a:gd name="T5" fmla="*/ 10 h 10"/>
                <a:gd name="T6" fmla="*/ 5 w 10"/>
                <a:gd name="T7" fmla="*/ 10 h 10"/>
                <a:gd name="T8" fmla="*/ 7 w 10"/>
                <a:gd name="T9" fmla="*/ 10 h 10"/>
                <a:gd name="T10" fmla="*/ 5 w 10"/>
                <a:gd name="T11" fmla="*/ 10 h 10"/>
                <a:gd name="T12" fmla="*/ 7 w 10"/>
                <a:gd name="T13" fmla="*/ 10 h 10"/>
                <a:gd name="T14" fmla="*/ 0 w 10"/>
                <a:gd name="T15" fmla="*/ 7 h 10"/>
                <a:gd name="T16" fmla="*/ 0 w 10"/>
                <a:gd name="T17" fmla="*/ 7 h 10"/>
                <a:gd name="T18" fmla="*/ 0 w 10"/>
                <a:gd name="T19" fmla="*/ 7 h 10"/>
                <a:gd name="T20" fmla="*/ 10 w 10"/>
                <a:gd name="T21" fmla="*/ 4 h 10"/>
                <a:gd name="T22" fmla="*/ 10 w 10"/>
                <a:gd name="T23" fmla="*/ 4 h 10"/>
                <a:gd name="T24" fmla="*/ 10 w 10"/>
                <a:gd name="T25" fmla="*/ 4 h 10"/>
                <a:gd name="T26" fmla="*/ 10 w 10"/>
                <a:gd name="T27" fmla="*/ 4 h 10"/>
                <a:gd name="T28" fmla="*/ 10 w 10"/>
                <a:gd name="T29" fmla="*/ 4 h 10"/>
                <a:gd name="T30" fmla="*/ 5 w 10"/>
                <a:gd name="T31" fmla="*/ 0 h 10"/>
                <a:gd name="T32" fmla="*/ 5 w 10"/>
                <a:gd name="T33" fmla="*/ 0 h 10"/>
                <a:gd name="T34" fmla="*/ 4 w 10"/>
                <a:gd name="T35" fmla="*/ 0 h 10"/>
                <a:gd name="T36" fmla="*/ 4 w 10"/>
                <a:gd name="T37" fmla="*/ 0 h 10"/>
                <a:gd name="T38" fmla="*/ 5 w 10"/>
                <a:gd name="T39" fmla="*/ 0 h 10"/>
                <a:gd name="T40" fmla="*/ 5 w 10"/>
                <a:gd name="T41" fmla="*/ 0 h 10"/>
                <a:gd name="T42" fmla="*/ 5 w 10"/>
                <a:gd name="T43" fmla="*/ 0 h 10"/>
                <a:gd name="T44" fmla="*/ 5 w 10"/>
                <a:gd name="T45" fmla="*/ 0 h 10"/>
                <a:gd name="T46" fmla="*/ 5 w 10"/>
                <a:gd name="T47" fmla="*/ 0 h 10"/>
                <a:gd name="T48" fmla="*/ 5 w 10"/>
                <a:gd name="T49" fmla="*/ 0 h 10"/>
                <a:gd name="T50" fmla="*/ 5 w 10"/>
                <a:gd name="T5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moveTo>
                    <a:pt x="7" y="10"/>
                  </a:moveTo>
                  <a:cubicBezTo>
                    <a:pt x="6" y="10"/>
                    <a:pt x="6" y="10"/>
                    <a:pt x="5" y="10"/>
                  </a:cubicBezTo>
                  <a:cubicBezTo>
                    <a:pt x="6" y="10"/>
                    <a:pt x="6" y="10"/>
                    <a:pt x="7" y="10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sḻiḋê">
              <a:extLst>
                <a:ext uri="{FF2B5EF4-FFF2-40B4-BE49-F238E27FC236}">
                  <a16:creationId xmlns="" xmlns:a16="http://schemas.microsoft.com/office/drawing/2014/main" id="{FBD513B3-5DF2-4CBE-8263-0383F8E830C7}"/>
                </a:ext>
              </a:extLst>
            </p:cNvPr>
            <p:cNvSpPr/>
            <p:nvPr/>
          </p:nvSpPr>
          <p:spPr bwMode="auto">
            <a:xfrm>
              <a:off x="4090988" y="2057401"/>
              <a:ext cx="17463" cy="17463"/>
            </a:xfrm>
            <a:custGeom>
              <a:avLst/>
              <a:gdLst>
                <a:gd name="T0" fmla="*/ 5 w 11"/>
                <a:gd name="T1" fmla="*/ 0 h 10"/>
                <a:gd name="T2" fmla="*/ 5 w 11"/>
                <a:gd name="T3" fmla="*/ 0 h 10"/>
                <a:gd name="T4" fmla="*/ 4 w 11"/>
                <a:gd name="T5" fmla="*/ 0 h 10"/>
                <a:gd name="T6" fmla="*/ 4 w 11"/>
                <a:gd name="T7" fmla="*/ 0 h 10"/>
                <a:gd name="T8" fmla="*/ 4 w 11"/>
                <a:gd name="T9" fmla="*/ 0 h 10"/>
                <a:gd name="T10" fmla="*/ 0 w 11"/>
                <a:gd name="T11" fmla="*/ 5 h 10"/>
                <a:gd name="T12" fmla="*/ 0 w 11"/>
                <a:gd name="T13" fmla="*/ 6 h 10"/>
                <a:gd name="T14" fmla="*/ 0 w 11"/>
                <a:gd name="T15" fmla="*/ 7 h 10"/>
                <a:gd name="T16" fmla="*/ 0 w 11"/>
                <a:gd name="T17" fmla="*/ 7 h 10"/>
                <a:gd name="T18" fmla="*/ 0 w 11"/>
                <a:gd name="T19" fmla="*/ 7 h 10"/>
                <a:gd name="T20" fmla="*/ 0 w 11"/>
                <a:gd name="T21" fmla="*/ 7 h 10"/>
                <a:gd name="T22" fmla="*/ 5 w 11"/>
                <a:gd name="T23" fmla="*/ 10 h 10"/>
                <a:gd name="T24" fmla="*/ 5 w 11"/>
                <a:gd name="T25" fmla="*/ 10 h 10"/>
                <a:gd name="T26" fmla="*/ 5 w 11"/>
                <a:gd name="T27" fmla="*/ 10 h 10"/>
                <a:gd name="T28" fmla="*/ 5 w 11"/>
                <a:gd name="T29" fmla="*/ 10 h 10"/>
                <a:gd name="T30" fmla="*/ 5 w 11"/>
                <a:gd name="T31" fmla="*/ 10 h 10"/>
                <a:gd name="T32" fmla="*/ 5 w 11"/>
                <a:gd name="T33" fmla="*/ 10 h 10"/>
                <a:gd name="T34" fmla="*/ 7 w 11"/>
                <a:gd name="T35" fmla="*/ 10 h 10"/>
                <a:gd name="T36" fmla="*/ 7 w 11"/>
                <a:gd name="T37" fmla="*/ 10 h 10"/>
                <a:gd name="T38" fmla="*/ 7 w 11"/>
                <a:gd name="T39" fmla="*/ 10 h 10"/>
                <a:gd name="T40" fmla="*/ 11 w 11"/>
                <a:gd name="T41" fmla="*/ 5 h 10"/>
                <a:gd name="T42" fmla="*/ 10 w 11"/>
                <a:gd name="T43" fmla="*/ 4 h 10"/>
                <a:gd name="T44" fmla="*/ 10 w 11"/>
                <a:gd name="T45" fmla="*/ 4 h 10"/>
                <a:gd name="T46" fmla="*/ 10 w 11"/>
                <a:gd name="T47" fmla="*/ 4 h 10"/>
                <a:gd name="T48" fmla="*/ 10 w 11"/>
                <a:gd name="T49" fmla="*/ 4 h 10"/>
                <a:gd name="T50" fmla="*/ 5 w 11"/>
                <a:gd name="T51" fmla="*/ 0 h 10"/>
                <a:gd name="T52" fmla="*/ 5 w 11"/>
                <a:gd name="T5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9"/>
                    <a:pt x="3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9" y="10"/>
                    <a:pt x="11" y="7"/>
                    <a:pt x="11" y="5"/>
                  </a:cubicBezTo>
                  <a:cubicBezTo>
                    <a:pt x="11" y="5"/>
                    <a:pt x="11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1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islïďé">
              <a:extLst>
                <a:ext uri="{FF2B5EF4-FFF2-40B4-BE49-F238E27FC236}">
                  <a16:creationId xmlns="" xmlns:a16="http://schemas.microsoft.com/office/drawing/2014/main" id="{700C2C09-F191-4472-945B-AD6F7902A04D}"/>
                </a:ext>
              </a:extLst>
            </p:cNvPr>
            <p:cNvSpPr/>
            <p:nvPr/>
          </p:nvSpPr>
          <p:spPr bwMode="auto">
            <a:xfrm>
              <a:off x="4125913" y="2043113"/>
              <a:ext cx="15875" cy="15875"/>
            </a:xfrm>
            <a:custGeom>
              <a:avLst/>
              <a:gdLst>
                <a:gd name="T0" fmla="*/ 5 w 10"/>
                <a:gd name="T1" fmla="*/ 10 h 10"/>
                <a:gd name="T2" fmla="*/ 5 w 10"/>
                <a:gd name="T3" fmla="*/ 10 h 10"/>
                <a:gd name="T4" fmla="*/ 5 w 10"/>
                <a:gd name="T5" fmla="*/ 10 h 10"/>
                <a:gd name="T6" fmla="*/ 5 w 10"/>
                <a:gd name="T7" fmla="*/ 10 h 10"/>
                <a:gd name="T8" fmla="*/ 8 w 10"/>
                <a:gd name="T9" fmla="*/ 10 h 10"/>
                <a:gd name="T10" fmla="*/ 5 w 10"/>
                <a:gd name="T11" fmla="*/ 10 h 10"/>
                <a:gd name="T12" fmla="*/ 8 w 10"/>
                <a:gd name="T13" fmla="*/ 10 h 10"/>
                <a:gd name="T14" fmla="*/ 8 w 10"/>
                <a:gd name="T15" fmla="*/ 10 h 10"/>
                <a:gd name="T16" fmla="*/ 8 w 10"/>
                <a:gd name="T17" fmla="*/ 10 h 10"/>
                <a:gd name="T18" fmla="*/ 8 w 10"/>
                <a:gd name="T19" fmla="*/ 10 h 10"/>
                <a:gd name="T20" fmla="*/ 1 w 10"/>
                <a:gd name="T21" fmla="*/ 8 h 10"/>
                <a:gd name="T22" fmla="*/ 1 w 10"/>
                <a:gd name="T23" fmla="*/ 8 h 10"/>
                <a:gd name="T24" fmla="*/ 1 w 10"/>
                <a:gd name="T25" fmla="*/ 8 h 10"/>
                <a:gd name="T26" fmla="*/ 1 w 10"/>
                <a:gd name="T27" fmla="*/ 8 h 10"/>
                <a:gd name="T28" fmla="*/ 1 w 10"/>
                <a:gd name="T29" fmla="*/ 8 h 10"/>
                <a:gd name="T30" fmla="*/ 1 w 10"/>
                <a:gd name="T31" fmla="*/ 8 h 10"/>
                <a:gd name="T32" fmla="*/ 10 w 10"/>
                <a:gd name="T33" fmla="*/ 2 h 10"/>
                <a:gd name="T34" fmla="*/ 10 w 10"/>
                <a:gd name="T35" fmla="*/ 2 h 10"/>
                <a:gd name="T36" fmla="*/ 10 w 10"/>
                <a:gd name="T37" fmla="*/ 5 h 10"/>
                <a:gd name="T38" fmla="*/ 10 w 10"/>
                <a:gd name="T39" fmla="*/ 5 h 10"/>
                <a:gd name="T40" fmla="*/ 10 w 10"/>
                <a:gd name="T41" fmla="*/ 2 h 10"/>
                <a:gd name="T42" fmla="*/ 10 w 10"/>
                <a:gd name="T43" fmla="*/ 2 h 10"/>
                <a:gd name="T44" fmla="*/ 10 w 10"/>
                <a:gd name="T45" fmla="*/ 2 h 10"/>
                <a:gd name="T46" fmla="*/ 5 w 10"/>
                <a:gd name="T47" fmla="*/ 0 h 10"/>
                <a:gd name="T48" fmla="*/ 5 w 10"/>
                <a:gd name="T49" fmla="*/ 0 h 10"/>
                <a:gd name="T50" fmla="*/ 3 w 10"/>
                <a:gd name="T51" fmla="*/ 1 h 10"/>
                <a:gd name="T52" fmla="*/ 0 w 10"/>
                <a:gd name="T53" fmla="*/ 5 h 10"/>
                <a:gd name="T54" fmla="*/ 0 w 10"/>
                <a:gd name="T55" fmla="*/ 5 h 10"/>
                <a:gd name="T56" fmla="*/ 3 w 10"/>
                <a:gd name="T57" fmla="*/ 1 h 10"/>
                <a:gd name="T58" fmla="*/ 5 w 10"/>
                <a:gd name="T59" fmla="*/ 0 h 10"/>
                <a:gd name="T60" fmla="*/ 5 w 10"/>
                <a:gd name="T61" fmla="*/ 0 h 10"/>
                <a:gd name="T62" fmla="*/ 5 w 10"/>
                <a:gd name="T63" fmla="*/ 0 h 10"/>
                <a:gd name="T64" fmla="*/ 5 w 10"/>
                <a:gd name="T65" fmla="*/ 0 h 10"/>
                <a:gd name="T66" fmla="*/ 5 w 10"/>
                <a:gd name="T67" fmla="*/ 0 h 10"/>
                <a:gd name="T68" fmla="*/ 5 w 10"/>
                <a:gd name="T69" fmla="*/ 0 h 10"/>
                <a:gd name="T70" fmla="*/ 5 w 10"/>
                <a:gd name="T7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moveTo>
                    <a:pt x="8" y="10"/>
                  </a:moveTo>
                  <a:cubicBezTo>
                    <a:pt x="7" y="10"/>
                    <a:pt x="6" y="10"/>
                    <a:pt x="5" y="10"/>
                  </a:cubicBezTo>
                  <a:cubicBezTo>
                    <a:pt x="6" y="10"/>
                    <a:pt x="7" y="10"/>
                    <a:pt x="8" y="10"/>
                  </a:cubicBezTo>
                  <a:moveTo>
                    <a:pt x="8" y="10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moveTo>
                    <a:pt x="10" y="2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2"/>
                    <a:pt x="3" y="1"/>
                  </a:cubicBezTo>
                  <a:cubicBezTo>
                    <a:pt x="3" y="0"/>
                    <a:pt x="4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ïṩḻiḑè">
              <a:extLst>
                <a:ext uri="{FF2B5EF4-FFF2-40B4-BE49-F238E27FC236}">
                  <a16:creationId xmlns="" xmlns:a16="http://schemas.microsoft.com/office/drawing/2014/main" id="{99E75959-CFDC-4DD5-ADDF-3A6AE7C45293}"/>
                </a:ext>
              </a:extLst>
            </p:cNvPr>
            <p:cNvSpPr/>
            <p:nvPr/>
          </p:nvSpPr>
          <p:spPr bwMode="auto">
            <a:xfrm>
              <a:off x="4125913" y="2043113"/>
              <a:ext cx="15875" cy="15875"/>
            </a:xfrm>
            <a:custGeom>
              <a:avLst/>
              <a:gdLst>
                <a:gd name="T0" fmla="*/ 5 w 10"/>
                <a:gd name="T1" fmla="*/ 0 h 10"/>
                <a:gd name="T2" fmla="*/ 5 w 10"/>
                <a:gd name="T3" fmla="*/ 0 h 10"/>
                <a:gd name="T4" fmla="*/ 3 w 10"/>
                <a:gd name="T5" fmla="*/ 1 h 10"/>
                <a:gd name="T6" fmla="*/ 0 w 10"/>
                <a:gd name="T7" fmla="*/ 5 h 10"/>
                <a:gd name="T8" fmla="*/ 1 w 10"/>
                <a:gd name="T9" fmla="*/ 8 h 10"/>
                <a:gd name="T10" fmla="*/ 1 w 10"/>
                <a:gd name="T11" fmla="*/ 8 h 10"/>
                <a:gd name="T12" fmla="*/ 1 w 10"/>
                <a:gd name="T13" fmla="*/ 8 h 10"/>
                <a:gd name="T14" fmla="*/ 1 w 10"/>
                <a:gd name="T15" fmla="*/ 8 h 10"/>
                <a:gd name="T16" fmla="*/ 1 w 10"/>
                <a:gd name="T17" fmla="*/ 8 h 10"/>
                <a:gd name="T18" fmla="*/ 1 w 10"/>
                <a:gd name="T19" fmla="*/ 8 h 10"/>
                <a:gd name="T20" fmla="*/ 1 w 10"/>
                <a:gd name="T21" fmla="*/ 8 h 10"/>
                <a:gd name="T22" fmla="*/ 1 w 10"/>
                <a:gd name="T23" fmla="*/ 8 h 10"/>
                <a:gd name="T24" fmla="*/ 1 w 10"/>
                <a:gd name="T25" fmla="*/ 8 h 10"/>
                <a:gd name="T26" fmla="*/ 5 w 10"/>
                <a:gd name="T27" fmla="*/ 10 h 10"/>
                <a:gd name="T28" fmla="*/ 5 w 10"/>
                <a:gd name="T29" fmla="*/ 10 h 10"/>
                <a:gd name="T30" fmla="*/ 5 w 10"/>
                <a:gd name="T31" fmla="*/ 10 h 10"/>
                <a:gd name="T32" fmla="*/ 5 w 10"/>
                <a:gd name="T33" fmla="*/ 10 h 10"/>
                <a:gd name="T34" fmla="*/ 5 w 10"/>
                <a:gd name="T35" fmla="*/ 10 h 10"/>
                <a:gd name="T36" fmla="*/ 5 w 10"/>
                <a:gd name="T37" fmla="*/ 10 h 10"/>
                <a:gd name="T38" fmla="*/ 8 w 10"/>
                <a:gd name="T39" fmla="*/ 10 h 10"/>
                <a:gd name="T40" fmla="*/ 8 w 10"/>
                <a:gd name="T41" fmla="*/ 10 h 10"/>
                <a:gd name="T42" fmla="*/ 8 w 10"/>
                <a:gd name="T43" fmla="*/ 10 h 10"/>
                <a:gd name="T44" fmla="*/ 8 w 10"/>
                <a:gd name="T45" fmla="*/ 10 h 10"/>
                <a:gd name="T46" fmla="*/ 8 w 10"/>
                <a:gd name="T47" fmla="*/ 10 h 10"/>
                <a:gd name="T48" fmla="*/ 8 w 10"/>
                <a:gd name="T49" fmla="*/ 10 h 10"/>
                <a:gd name="T50" fmla="*/ 8 w 10"/>
                <a:gd name="T51" fmla="*/ 10 h 10"/>
                <a:gd name="T52" fmla="*/ 10 w 10"/>
                <a:gd name="T53" fmla="*/ 5 h 10"/>
                <a:gd name="T54" fmla="*/ 10 w 10"/>
                <a:gd name="T55" fmla="*/ 2 h 10"/>
                <a:gd name="T56" fmla="*/ 10 w 10"/>
                <a:gd name="T57" fmla="*/ 2 h 10"/>
                <a:gd name="T58" fmla="*/ 5 w 10"/>
                <a:gd name="T59" fmla="*/ 0 h 10"/>
                <a:gd name="T60" fmla="*/ 5 w 10"/>
                <a:gd name="T6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10"/>
                    <a:pt x="3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7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9"/>
                    <a:pt x="10" y="7"/>
                    <a:pt x="10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ŝḷîḋé">
              <a:extLst>
                <a:ext uri="{FF2B5EF4-FFF2-40B4-BE49-F238E27FC236}">
                  <a16:creationId xmlns="" xmlns:a16="http://schemas.microsoft.com/office/drawing/2014/main" id="{5AEB0ACF-B79F-47DA-BDD2-9446B5064738}"/>
                </a:ext>
              </a:extLst>
            </p:cNvPr>
            <p:cNvSpPr/>
            <p:nvPr/>
          </p:nvSpPr>
          <p:spPr bwMode="auto">
            <a:xfrm>
              <a:off x="4159250" y="2019301"/>
              <a:ext cx="14288" cy="17463"/>
            </a:xfrm>
            <a:custGeom>
              <a:avLst/>
              <a:gdLst>
                <a:gd name="T0" fmla="*/ 4 w 9"/>
                <a:gd name="T1" fmla="*/ 11 h 11"/>
                <a:gd name="T2" fmla="*/ 4 w 9"/>
                <a:gd name="T3" fmla="*/ 11 h 11"/>
                <a:gd name="T4" fmla="*/ 4 w 9"/>
                <a:gd name="T5" fmla="*/ 11 h 11"/>
                <a:gd name="T6" fmla="*/ 4 w 9"/>
                <a:gd name="T7" fmla="*/ 11 h 11"/>
                <a:gd name="T8" fmla="*/ 8 w 9"/>
                <a:gd name="T9" fmla="*/ 10 h 11"/>
                <a:gd name="T10" fmla="*/ 4 w 9"/>
                <a:gd name="T11" fmla="*/ 11 h 11"/>
                <a:gd name="T12" fmla="*/ 8 w 9"/>
                <a:gd name="T13" fmla="*/ 10 h 11"/>
                <a:gd name="T14" fmla="*/ 8 w 9"/>
                <a:gd name="T15" fmla="*/ 2 h 11"/>
                <a:gd name="T16" fmla="*/ 8 w 9"/>
                <a:gd name="T17" fmla="*/ 2 h 11"/>
                <a:gd name="T18" fmla="*/ 9 w 9"/>
                <a:gd name="T19" fmla="*/ 6 h 11"/>
                <a:gd name="T20" fmla="*/ 9 w 9"/>
                <a:gd name="T21" fmla="*/ 6 h 11"/>
                <a:gd name="T22" fmla="*/ 8 w 9"/>
                <a:gd name="T23" fmla="*/ 2 h 11"/>
                <a:gd name="T24" fmla="*/ 8 w 9"/>
                <a:gd name="T25" fmla="*/ 2 h 11"/>
                <a:gd name="T26" fmla="*/ 8 w 9"/>
                <a:gd name="T27" fmla="*/ 2 h 11"/>
                <a:gd name="T28" fmla="*/ 7 w 9"/>
                <a:gd name="T29" fmla="*/ 2 h 11"/>
                <a:gd name="T30" fmla="*/ 7 w 9"/>
                <a:gd name="T31" fmla="*/ 2 h 11"/>
                <a:gd name="T32" fmla="*/ 7 w 9"/>
                <a:gd name="T33" fmla="*/ 2 h 11"/>
                <a:gd name="T34" fmla="*/ 7 w 9"/>
                <a:gd name="T35" fmla="*/ 2 h 11"/>
                <a:gd name="T36" fmla="*/ 7 w 9"/>
                <a:gd name="T37" fmla="*/ 2 h 11"/>
                <a:gd name="T38" fmla="*/ 0 w 9"/>
                <a:gd name="T39" fmla="*/ 2 h 11"/>
                <a:gd name="T40" fmla="*/ 0 w 9"/>
                <a:gd name="T41" fmla="*/ 2 h 11"/>
                <a:gd name="T42" fmla="*/ 0 w 9"/>
                <a:gd name="T43" fmla="*/ 2 h 11"/>
                <a:gd name="T44" fmla="*/ 0 w 9"/>
                <a:gd name="T45" fmla="*/ 2 h 11"/>
                <a:gd name="T46" fmla="*/ 0 w 9"/>
                <a:gd name="T47" fmla="*/ 2 h 11"/>
                <a:gd name="T48" fmla="*/ 4 w 9"/>
                <a:gd name="T49" fmla="*/ 0 h 11"/>
                <a:gd name="T50" fmla="*/ 4 w 9"/>
                <a:gd name="T51" fmla="*/ 0 h 11"/>
                <a:gd name="T52" fmla="*/ 0 w 9"/>
                <a:gd name="T53" fmla="*/ 2 h 11"/>
                <a:gd name="T54" fmla="*/ 0 w 9"/>
                <a:gd name="T55" fmla="*/ 2 h 11"/>
                <a:gd name="T56" fmla="*/ 4 w 9"/>
                <a:gd name="T57" fmla="*/ 0 h 11"/>
                <a:gd name="T58" fmla="*/ 4 w 9"/>
                <a:gd name="T59" fmla="*/ 0 h 11"/>
                <a:gd name="T60" fmla="*/ 4 w 9"/>
                <a:gd name="T61" fmla="*/ 0 h 11"/>
                <a:gd name="T62" fmla="*/ 4 w 9"/>
                <a:gd name="T63" fmla="*/ 0 h 11"/>
                <a:gd name="T64" fmla="*/ 4 w 9"/>
                <a:gd name="T65" fmla="*/ 0 h 11"/>
                <a:gd name="T66" fmla="*/ 4 w 9"/>
                <a:gd name="T67" fmla="*/ 0 h 11"/>
                <a:gd name="T68" fmla="*/ 4 w 9"/>
                <a:gd name="T6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" h="11">
                  <a:moveTo>
                    <a:pt x="4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moveTo>
                    <a:pt x="8" y="10"/>
                  </a:moveTo>
                  <a:cubicBezTo>
                    <a:pt x="7" y="11"/>
                    <a:pt x="5" y="11"/>
                    <a:pt x="4" y="11"/>
                  </a:cubicBezTo>
                  <a:cubicBezTo>
                    <a:pt x="5" y="11"/>
                    <a:pt x="7" y="11"/>
                    <a:pt x="8" y="10"/>
                  </a:cubicBezTo>
                  <a:moveTo>
                    <a:pt x="8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9" y="3"/>
                    <a:pt x="9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4"/>
                    <a:pt x="9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moveTo>
                    <a:pt x="7" y="2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şļiḓè">
              <a:extLst>
                <a:ext uri="{FF2B5EF4-FFF2-40B4-BE49-F238E27FC236}">
                  <a16:creationId xmlns="" xmlns:a16="http://schemas.microsoft.com/office/drawing/2014/main" id="{D41BC0FC-32AF-41D7-AA4E-A0A12037719F}"/>
                </a:ext>
              </a:extLst>
            </p:cNvPr>
            <p:cNvSpPr/>
            <p:nvPr/>
          </p:nvSpPr>
          <p:spPr bwMode="auto">
            <a:xfrm>
              <a:off x="4157663" y="2019301"/>
              <a:ext cx="15875" cy="17463"/>
            </a:xfrm>
            <a:custGeom>
              <a:avLst/>
              <a:gdLst>
                <a:gd name="T0" fmla="*/ 5 w 10"/>
                <a:gd name="T1" fmla="*/ 0 h 11"/>
                <a:gd name="T2" fmla="*/ 5 w 10"/>
                <a:gd name="T3" fmla="*/ 0 h 11"/>
                <a:gd name="T4" fmla="*/ 1 w 10"/>
                <a:gd name="T5" fmla="*/ 2 h 11"/>
                <a:gd name="T6" fmla="*/ 1 w 10"/>
                <a:gd name="T7" fmla="*/ 2 h 11"/>
                <a:gd name="T8" fmla="*/ 1 w 10"/>
                <a:gd name="T9" fmla="*/ 2 h 11"/>
                <a:gd name="T10" fmla="*/ 1 w 10"/>
                <a:gd name="T11" fmla="*/ 2 h 11"/>
                <a:gd name="T12" fmla="*/ 1 w 10"/>
                <a:gd name="T13" fmla="*/ 2 h 11"/>
                <a:gd name="T14" fmla="*/ 0 w 10"/>
                <a:gd name="T15" fmla="*/ 6 h 11"/>
                <a:gd name="T16" fmla="*/ 1 w 10"/>
                <a:gd name="T17" fmla="*/ 9 h 11"/>
                <a:gd name="T18" fmla="*/ 5 w 10"/>
                <a:gd name="T19" fmla="*/ 11 h 11"/>
                <a:gd name="T20" fmla="*/ 5 w 10"/>
                <a:gd name="T21" fmla="*/ 11 h 11"/>
                <a:gd name="T22" fmla="*/ 5 w 10"/>
                <a:gd name="T23" fmla="*/ 11 h 11"/>
                <a:gd name="T24" fmla="*/ 5 w 10"/>
                <a:gd name="T25" fmla="*/ 11 h 11"/>
                <a:gd name="T26" fmla="*/ 5 w 10"/>
                <a:gd name="T27" fmla="*/ 11 h 11"/>
                <a:gd name="T28" fmla="*/ 5 w 10"/>
                <a:gd name="T29" fmla="*/ 11 h 11"/>
                <a:gd name="T30" fmla="*/ 9 w 10"/>
                <a:gd name="T31" fmla="*/ 10 h 11"/>
                <a:gd name="T32" fmla="*/ 9 w 10"/>
                <a:gd name="T33" fmla="*/ 10 h 11"/>
                <a:gd name="T34" fmla="*/ 9 w 10"/>
                <a:gd name="T35" fmla="*/ 9 h 11"/>
                <a:gd name="T36" fmla="*/ 10 w 10"/>
                <a:gd name="T37" fmla="*/ 6 h 11"/>
                <a:gd name="T38" fmla="*/ 9 w 10"/>
                <a:gd name="T39" fmla="*/ 2 h 11"/>
                <a:gd name="T40" fmla="*/ 9 w 10"/>
                <a:gd name="T41" fmla="*/ 2 h 11"/>
                <a:gd name="T42" fmla="*/ 8 w 10"/>
                <a:gd name="T43" fmla="*/ 2 h 11"/>
                <a:gd name="T44" fmla="*/ 8 w 10"/>
                <a:gd name="T45" fmla="*/ 2 h 11"/>
                <a:gd name="T46" fmla="*/ 5 w 10"/>
                <a:gd name="T47" fmla="*/ 0 h 11"/>
                <a:gd name="T48" fmla="*/ 5 w 10"/>
                <a:gd name="T4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2" y="11"/>
                    <a:pt x="4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8" y="11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9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4"/>
                    <a:pt x="10" y="3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îsḷïḓê">
              <a:extLst>
                <a:ext uri="{FF2B5EF4-FFF2-40B4-BE49-F238E27FC236}">
                  <a16:creationId xmlns="" xmlns:a16="http://schemas.microsoft.com/office/drawing/2014/main" id="{78AC85E6-7098-4B0A-8F9A-B6B331E74561}"/>
                </a:ext>
              </a:extLst>
            </p:cNvPr>
            <p:cNvSpPr/>
            <p:nvPr/>
          </p:nvSpPr>
          <p:spPr bwMode="auto">
            <a:xfrm>
              <a:off x="4181475" y="1990726"/>
              <a:ext cx="15875" cy="15875"/>
            </a:xfrm>
            <a:custGeom>
              <a:avLst/>
              <a:gdLst>
                <a:gd name="T0" fmla="*/ 4 w 10"/>
                <a:gd name="T1" fmla="*/ 10 h 10"/>
                <a:gd name="T2" fmla="*/ 4 w 10"/>
                <a:gd name="T3" fmla="*/ 10 h 10"/>
                <a:gd name="T4" fmla="*/ 4 w 10"/>
                <a:gd name="T5" fmla="*/ 10 h 10"/>
                <a:gd name="T6" fmla="*/ 4 w 10"/>
                <a:gd name="T7" fmla="*/ 10 h 10"/>
                <a:gd name="T8" fmla="*/ 2 w 10"/>
                <a:gd name="T9" fmla="*/ 10 h 10"/>
                <a:gd name="T10" fmla="*/ 2 w 10"/>
                <a:gd name="T11" fmla="*/ 10 h 10"/>
                <a:gd name="T12" fmla="*/ 2 w 10"/>
                <a:gd name="T13" fmla="*/ 10 h 10"/>
                <a:gd name="T14" fmla="*/ 9 w 10"/>
                <a:gd name="T15" fmla="*/ 8 h 10"/>
                <a:gd name="T16" fmla="*/ 4 w 10"/>
                <a:gd name="T17" fmla="*/ 10 h 10"/>
                <a:gd name="T18" fmla="*/ 9 w 10"/>
                <a:gd name="T19" fmla="*/ 8 h 10"/>
                <a:gd name="T20" fmla="*/ 9 w 10"/>
                <a:gd name="T21" fmla="*/ 8 h 10"/>
                <a:gd name="T22" fmla="*/ 9 w 10"/>
                <a:gd name="T23" fmla="*/ 8 h 10"/>
                <a:gd name="T24" fmla="*/ 9 w 10"/>
                <a:gd name="T25" fmla="*/ 8 h 10"/>
                <a:gd name="T26" fmla="*/ 7 w 10"/>
                <a:gd name="T27" fmla="*/ 0 h 10"/>
                <a:gd name="T28" fmla="*/ 7 w 10"/>
                <a:gd name="T29" fmla="*/ 1 h 10"/>
                <a:gd name="T30" fmla="*/ 10 w 10"/>
                <a:gd name="T31" fmla="*/ 5 h 10"/>
                <a:gd name="T32" fmla="*/ 10 w 10"/>
                <a:gd name="T33" fmla="*/ 5 h 10"/>
                <a:gd name="T34" fmla="*/ 7 w 10"/>
                <a:gd name="T35" fmla="*/ 1 h 10"/>
                <a:gd name="T36" fmla="*/ 7 w 10"/>
                <a:gd name="T37" fmla="*/ 0 h 10"/>
                <a:gd name="T38" fmla="*/ 7 w 10"/>
                <a:gd name="T39" fmla="*/ 0 h 10"/>
                <a:gd name="T40" fmla="*/ 4 w 10"/>
                <a:gd name="T41" fmla="*/ 0 h 10"/>
                <a:gd name="T42" fmla="*/ 4 w 10"/>
                <a:gd name="T43" fmla="*/ 0 h 10"/>
                <a:gd name="T44" fmla="*/ 0 w 10"/>
                <a:gd name="T45" fmla="*/ 2 h 10"/>
                <a:gd name="T46" fmla="*/ 0 w 10"/>
                <a:gd name="T47" fmla="*/ 2 h 10"/>
                <a:gd name="T48" fmla="*/ 4 w 10"/>
                <a:gd name="T49" fmla="*/ 0 h 10"/>
                <a:gd name="T50" fmla="*/ 4 w 10"/>
                <a:gd name="T51" fmla="*/ 0 h 10"/>
                <a:gd name="T52" fmla="*/ 4 w 10"/>
                <a:gd name="T53" fmla="*/ 0 h 10"/>
                <a:gd name="T54" fmla="*/ 4 w 10"/>
                <a:gd name="T55" fmla="*/ 0 h 10"/>
                <a:gd name="T56" fmla="*/ 4 w 10"/>
                <a:gd name="T57" fmla="*/ 0 h 10"/>
                <a:gd name="T58" fmla="*/ 4 w 10"/>
                <a:gd name="T59" fmla="*/ 0 h 10"/>
                <a:gd name="T60" fmla="*/ 4 w 10"/>
                <a:gd name="T6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9" y="8"/>
                  </a:moveTo>
                  <a:cubicBezTo>
                    <a:pt x="8" y="9"/>
                    <a:pt x="6" y="10"/>
                    <a:pt x="4" y="10"/>
                  </a:cubicBezTo>
                  <a:cubicBezTo>
                    <a:pt x="6" y="10"/>
                    <a:pt x="8" y="9"/>
                    <a:pt x="9" y="8"/>
                  </a:cubicBezTo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moveTo>
                    <a:pt x="7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9" y="1"/>
                    <a:pt x="9" y="3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3"/>
                    <a:pt x="9" y="1"/>
                    <a:pt x="7" y="1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$ḷîḋe">
              <a:extLst>
                <a:ext uri="{FF2B5EF4-FFF2-40B4-BE49-F238E27FC236}">
                  <a16:creationId xmlns="" xmlns:a16="http://schemas.microsoft.com/office/drawing/2014/main" id="{23856BAC-62E6-4801-94EE-2F5CD3FC6543}"/>
                </a:ext>
              </a:extLst>
            </p:cNvPr>
            <p:cNvSpPr/>
            <p:nvPr/>
          </p:nvSpPr>
          <p:spPr bwMode="auto">
            <a:xfrm>
              <a:off x="4179888" y="1990726"/>
              <a:ext cx="17463" cy="15875"/>
            </a:xfrm>
            <a:custGeom>
              <a:avLst/>
              <a:gdLst>
                <a:gd name="T0" fmla="*/ 5 w 11"/>
                <a:gd name="T1" fmla="*/ 0 h 10"/>
                <a:gd name="T2" fmla="*/ 5 w 11"/>
                <a:gd name="T3" fmla="*/ 0 h 10"/>
                <a:gd name="T4" fmla="*/ 1 w 11"/>
                <a:gd name="T5" fmla="*/ 2 h 10"/>
                <a:gd name="T6" fmla="*/ 1 w 11"/>
                <a:gd name="T7" fmla="*/ 2 h 10"/>
                <a:gd name="T8" fmla="*/ 1 w 11"/>
                <a:gd name="T9" fmla="*/ 2 h 10"/>
                <a:gd name="T10" fmla="*/ 0 w 11"/>
                <a:gd name="T11" fmla="*/ 5 h 10"/>
                <a:gd name="T12" fmla="*/ 3 w 11"/>
                <a:gd name="T13" fmla="*/ 10 h 10"/>
                <a:gd name="T14" fmla="*/ 3 w 11"/>
                <a:gd name="T15" fmla="*/ 10 h 10"/>
                <a:gd name="T16" fmla="*/ 3 w 11"/>
                <a:gd name="T17" fmla="*/ 10 h 10"/>
                <a:gd name="T18" fmla="*/ 3 w 11"/>
                <a:gd name="T19" fmla="*/ 10 h 10"/>
                <a:gd name="T20" fmla="*/ 3 w 11"/>
                <a:gd name="T21" fmla="*/ 10 h 10"/>
                <a:gd name="T22" fmla="*/ 5 w 11"/>
                <a:gd name="T23" fmla="*/ 10 h 10"/>
                <a:gd name="T24" fmla="*/ 5 w 11"/>
                <a:gd name="T25" fmla="*/ 10 h 10"/>
                <a:gd name="T26" fmla="*/ 5 w 11"/>
                <a:gd name="T27" fmla="*/ 10 h 10"/>
                <a:gd name="T28" fmla="*/ 5 w 11"/>
                <a:gd name="T29" fmla="*/ 10 h 10"/>
                <a:gd name="T30" fmla="*/ 5 w 11"/>
                <a:gd name="T31" fmla="*/ 10 h 10"/>
                <a:gd name="T32" fmla="*/ 5 w 11"/>
                <a:gd name="T33" fmla="*/ 10 h 10"/>
                <a:gd name="T34" fmla="*/ 10 w 11"/>
                <a:gd name="T35" fmla="*/ 8 h 10"/>
                <a:gd name="T36" fmla="*/ 10 w 11"/>
                <a:gd name="T37" fmla="*/ 8 h 10"/>
                <a:gd name="T38" fmla="*/ 10 w 11"/>
                <a:gd name="T39" fmla="*/ 8 h 10"/>
                <a:gd name="T40" fmla="*/ 10 w 11"/>
                <a:gd name="T41" fmla="*/ 8 h 10"/>
                <a:gd name="T42" fmla="*/ 10 w 11"/>
                <a:gd name="T43" fmla="*/ 8 h 10"/>
                <a:gd name="T44" fmla="*/ 10 w 11"/>
                <a:gd name="T45" fmla="*/ 8 h 10"/>
                <a:gd name="T46" fmla="*/ 10 w 11"/>
                <a:gd name="T47" fmla="*/ 8 h 10"/>
                <a:gd name="T48" fmla="*/ 11 w 11"/>
                <a:gd name="T49" fmla="*/ 5 h 10"/>
                <a:gd name="T50" fmla="*/ 8 w 11"/>
                <a:gd name="T51" fmla="*/ 1 h 10"/>
                <a:gd name="T52" fmla="*/ 8 w 11"/>
                <a:gd name="T53" fmla="*/ 0 h 10"/>
                <a:gd name="T54" fmla="*/ 5 w 11"/>
                <a:gd name="T55" fmla="*/ 0 h 10"/>
                <a:gd name="T56" fmla="*/ 5 w 11"/>
                <a:gd name="T5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7"/>
                    <a:pt x="1" y="9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10"/>
                    <a:pt x="9" y="9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0" y="3"/>
                    <a:pt x="10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ïṡľïḑé">
              <a:extLst>
                <a:ext uri="{FF2B5EF4-FFF2-40B4-BE49-F238E27FC236}">
                  <a16:creationId xmlns="" xmlns:a16="http://schemas.microsoft.com/office/drawing/2014/main" id="{19E0EF1A-05D1-4ACE-B58C-E715BE6E49AF}"/>
                </a:ext>
              </a:extLst>
            </p:cNvPr>
            <p:cNvSpPr/>
            <p:nvPr/>
          </p:nvSpPr>
          <p:spPr bwMode="auto">
            <a:xfrm>
              <a:off x="4194175" y="1954213"/>
              <a:ext cx="17463" cy="19050"/>
            </a:xfrm>
            <a:custGeom>
              <a:avLst/>
              <a:gdLst>
                <a:gd name="T0" fmla="*/ 5 w 11"/>
                <a:gd name="T1" fmla="*/ 11 h 11"/>
                <a:gd name="T2" fmla="*/ 5 w 11"/>
                <a:gd name="T3" fmla="*/ 11 h 11"/>
                <a:gd name="T4" fmla="*/ 5 w 11"/>
                <a:gd name="T5" fmla="*/ 11 h 11"/>
                <a:gd name="T6" fmla="*/ 5 w 11"/>
                <a:gd name="T7" fmla="*/ 11 h 11"/>
                <a:gd name="T8" fmla="*/ 10 w 11"/>
                <a:gd name="T9" fmla="*/ 7 h 11"/>
                <a:gd name="T10" fmla="*/ 5 w 11"/>
                <a:gd name="T11" fmla="*/ 11 h 11"/>
                <a:gd name="T12" fmla="*/ 10 w 11"/>
                <a:gd name="T13" fmla="*/ 7 h 11"/>
                <a:gd name="T14" fmla="*/ 10 w 11"/>
                <a:gd name="T15" fmla="*/ 7 h 11"/>
                <a:gd name="T16" fmla="*/ 10 w 11"/>
                <a:gd name="T17" fmla="*/ 7 h 11"/>
                <a:gd name="T18" fmla="*/ 10 w 11"/>
                <a:gd name="T19" fmla="*/ 7 h 11"/>
                <a:gd name="T20" fmla="*/ 0 w 11"/>
                <a:gd name="T21" fmla="*/ 4 h 11"/>
                <a:gd name="T22" fmla="*/ 0 w 11"/>
                <a:gd name="T23" fmla="*/ 4 h 11"/>
                <a:gd name="T24" fmla="*/ 0 w 11"/>
                <a:gd name="T25" fmla="*/ 4 h 11"/>
                <a:gd name="T26" fmla="*/ 0 w 11"/>
                <a:gd name="T27" fmla="*/ 5 h 11"/>
                <a:gd name="T28" fmla="*/ 0 w 11"/>
                <a:gd name="T29" fmla="*/ 5 h 11"/>
                <a:gd name="T30" fmla="*/ 0 w 11"/>
                <a:gd name="T31" fmla="*/ 4 h 11"/>
                <a:gd name="T32" fmla="*/ 0 w 11"/>
                <a:gd name="T33" fmla="*/ 4 h 11"/>
                <a:gd name="T34" fmla="*/ 7 w 11"/>
                <a:gd name="T35" fmla="*/ 0 h 11"/>
                <a:gd name="T36" fmla="*/ 7 w 11"/>
                <a:gd name="T37" fmla="*/ 0 h 11"/>
                <a:gd name="T38" fmla="*/ 11 w 11"/>
                <a:gd name="T39" fmla="*/ 5 h 11"/>
                <a:gd name="T40" fmla="*/ 11 w 11"/>
                <a:gd name="T41" fmla="*/ 5 h 11"/>
                <a:gd name="T42" fmla="*/ 7 w 11"/>
                <a:gd name="T43" fmla="*/ 0 h 11"/>
                <a:gd name="T44" fmla="*/ 7 w 11"/>
                <a:gd name="T45" fmla="*/ 0 h 11"/>
                <a:gd name="T46" fmla="*/ 7 w 11"/>
                <a:gd name="T47" fmla="*/ 0 h 11"/>
                <a:gd name="T48" fmla="*/ 6 w 11"/>
                <a:gd name="T49" fmla="*/ 0 h 11"/>
                <a:gd name="T50" fmla="*/ 6 w 11"/>
                <a:gd name="T51" fmla="*/ 0 h 11"/>
                <a:gd name="T52" fmla="*/ 6 w 11"/>
                <a:gd name="T53" fmla="*/ 0 h 11"/>
                <a:gd name="T54" fmla="*/ 6 w 11"/>
                <a:gd name="T55" fmla="*/ 0 h 11"/>
                <a:gd name="T56" fmla="*/ 6 w 11"/>
                <a:gd name="T57" fmla="*/ 0 h 11"/>
                <a:gd name="T58" fmla="*/ 5 w 11"/>
                <a:gd name="T59" fmla="*/ 0 h 11"/>
                <a:gd name="T60" fmla="*/ 5 w 11"/>
                <a:gd name="T61" fmla="*/ 0 h 11"/>
                <a:gd name="T62" fmla="*/ 0 w 11"/>
                <a:gd name="T63" fmla="*/ 4 h 11"/>
                <a:gd name="T64" fmla="*/ 0 w 11"/>
                <a:gd name="T65" fmla="*/ 4 h 11"/>
                <a:gd name="T66" fmla="*/ 5 w 11"/>
                <a:gd name="T67" fmla="*/ 0 h 11"/>
                <a:gd name="T68" fmla="*/ 5 w 11"/>
                <a:gd name="T69" fmla="*/ 0 h 11"/>
                <a:gd name="T70" fmla="*/ 5 w 11"/>
                <a:gd name="T71" fmla="*/ 0 h 11"/>
                <a:gd name="T72" fmla="*/ 5 w 11"/>
                <a:gd name="T73" fmla="*/ 0 h 11"/>
                <a:gd name="T74" fmla="*/ 5 w 11"/>
                <a:gd name="T75" fmla="*/ 0 h 11"/>
                <a:gd name="T76" fmla="*/ 5 w 11"/>
                <a:gd name="T77" fmla="*/ 0 h 11"/>
                <a:gd name="T78" fmla="*/ 5 w 11"/>
                <a:gd name="T7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" h="11"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moveTo>
                    <a:pt x="10" y="7"/>
                  </a:moveTo>
                  <a:cubicBezTo>
                    <a:pt x="10" y="9"/>
                    <a:pt x="8" y="11"/>
                    <a:pt x="5" y="11"/>
                  </a:cubicBezTo>
                  <a:cubicBezTo>
                    <a:pt x="8" y="11"/>
                    <a:pt x="10" y="9"/>
                    <a:pt x="10" y="7"/>
                  </a:cubicBezTo>
                  <a:moveTo>
                    <a:pt x="10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9" y="1"/>
                    <a:pt x="11" y="3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3"/>
                    <a:pt x="9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2"/>
                    <a:pt x="3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işliḍe">
              <a:extLst>
                <a:ext uri="{FF2B5EF4-FFF2-40B4-BE49-F238E27FC236}">
                  <a16:creationId xmlns="" xmlns:a16="http://schemas.microsoft.com/office/drawing/2014/main" id="{D17B903F-F138-496A-B3AD-89F8C3D27AD9}"/>
                </a:ext>
              </a:extLst>
            </p:cNvPr>
            <p:cNvSpPr/>
            <p:nvPr/>
          </p:nvSpPr>
          <p:spPr bwMode="auto">
            <a:xfrm>
              <a:off x="4194175" y="1954213"/>
              <a:ext cx="17463" cy="19050"/>
            </a:xfrm>
            <a:custGeom>
              <a:avLst/>
              <a:gdLst>
                <a:gd name="T0" fmla="*/ 5 w 11"/>
                <a:gd name="T1" fmla="*/ 0 h 11"/>
                <a:gd name="T2" fmla="*/ 5 w 11"/>
                <a:gd name="T3" fmla="*/ 0 h 11"/>
                <a:gd name="T4" fmla="*/ 0 w 11"/>
                <a:gd name="T5" fmla="*/ 4 h 11"/>
                <a:gd name="T6" fmla="*/ 0 w 11"/>
                <a:gd name="T7" fmla="*/ 4 h 11"/>
                <a:gd name="T8" fmla="*/ 0 w 11"/>
                <a:gd name="T9" fmla="*/ 4 h 11"/>
                <a:gd name="T10" fmla="*/ 0 w 11"/>
                <a:gd name="T11" fmla="*/ 5 h 11"/>
                <a:gd name="T12" fmla="*/ 4 w 11"/>
                <a:gd name="T13" fmla="*/ 10 h 11"/>
                <a:gd name="T14" fmla="*/ 5 w 11"/>
                <a:gd name="T15" fmla="*/ 11 h 11"/>
                <a:gd name="T16" fmla="*/ 5 w 11"/>
                <a:gd name="T17" fmla="*/ 11 h 11"/>
                <a:gd name="T18" fmla="*/ 5 w 11"/>
                <a:gd name="T19" fmla="*/ 11 h 11"/>
                <a:gd name="T20" fmla="*/ 5 w 11"/>
                <a:gd name="T21" fmla="*/ 11 h 11"/>
                <a:gd name="T22" fmla="*/ 5 w 11"/>
                <a:gd name="T23" fmla="*/ 11 h 11"/>
                <a:gd name="T24" fmla="*/ 5 w 11"/>
                <a:gd name="T25" fmla="*/ 11 h 11"/>
                <a:gd name="T26" fmla="*/ 10 w 11"/>
                <a:gd name="T27" fmla="*/ 7 h 11"/>
                <a:gd name="T28" fmla="*/ 10 w 11"/>
                <a:gd name="T29" fmla="*/ 7 h 11"/>
                <a:gd name="T30" fmla="*/ 10 w 11"/>
                <a:gd name="T31" fmla="*/ 7 h 11"/>
                <a:gd name="T32" fmla="*/ 10 w 11"/>
                <a:gd name="T33" fmla="*/ 7 h 11"/>
                <a:gd name="T34" fmla="*/ 10 w 11"/>
                <a:gd name="T35" fmla="*/ 7 h 11"/>
                <a:gd name="T36" fmla="*/ 10 w 11"/>
                <a:gd name="T37" fmla="*/ 7 h 11"/>
                <a:gd name="T38" fmla="*/ 10 w 11"/>
                <a:gd name="T39" fmla="*/ 7 h 11"/>
                <a:gd name="T40" fmla="*/ 11 w 11"/>
                <a:gd name="T41" fmla="*/ 5 h 11"/>
                <a:gd name="T42" fmla="*/ 7 w 11"/>
                <a:gd name="T43" fmla="*/ 0 h 11"/>
                <a:gd name="T44" fmla="*/ 7 w 11"/>
                <a:gd name="T45" fmla="*/ 0 h 11"/>
                <a:gd name="T46" fmla="*/ 6 w 11"/>
                <a:gd name="T47" fmla="*/ 0 h 11"/>
                <a:gd name="T48" fmla="*/ 6 w 11"/>
                <a:gd name="T49" fmla="*/ 0 h 11"/>
                <a:gd name="T50" fmla="*/ 5 w 11"/>
                <a:gd name="T51" fmla="*/ 0 h 11"/>
                <a:gd name="T52" fmla="*/ 5 w 11"/>
                <a:gd name="T5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" h="11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8"/>
                    <a:pt x="2" y="10"/>
                    <a:pt x="4" y="10"/>
                  </a:cubicBezTo>
                  <a:cubicBezTo>
                    <a:pt x="4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11"/>
                    <a:pt x="10" y="9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1" y="6"/>
                    <a:pt x="11" y="5"/>
                  </a:cubicBezTo>
                  <a:cubicBezTo>
                    <a:pt x="11" y="3"/>
                    <a:pt x="9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íšḷíḋè">
              <a:extLst>
                <a:ext uri="{FF2B5EF4-FFF2-40B4-BE49-F238E27FC236}">
                  <a16:creationId xmlns="" xmlns:a16="http://schemas.microsoft.com/office/drawing/2014/main" id="{D8D5B7CA-3CA9-4220-A1DB-DB87A97F6B35}"/>
                </a:ext>
              </a:extLst>
            </p:cNvPr>
            <p:cNvSpPr/>
            <p:nvPr/>
          </p:nvSpPr>
          <p:spPr bwMode="auto">
            <a:xfrm>
              <a:off x="4198938" y="1917701"/>
              <a:ext cx="7938" cy="7938"/>
            </a:xfrm>
            <a:custGeom>
              <a:avLst/>
              <a:gdLst>
                <a:gd name="T0" fmla="*/ 5 w 5"/>
                <a:gd name="T1" fmla="*/ 0 h 5"/>
                <a:gd name="T2" fmla="*/ 5 w 5"/>
                <a:gd name="T3" fmla="*/ 0 h 5"/>
                <a:gd name="T4" fmla="*/ 5 w 5"/>
                <a:gd name="T5" fmla="*/ 0 h 5"/>
                <a:gd name="T6" fmla="*/ 5 w 5"/>
                <a:gd name="T7" fmla="*/ 0 h 5"/>
                <a:gd name="T8" fmla="*/ 5 w 5"/>
                <a:gd name="T9" fmla="*/ 0 h 5"/>
                <a:gd name="T10" fmla="*/ 5 w 5"/>
                <a:gd name="T11" fmla="*/ 0 h 5"/>
                <a:gd name="T12" fmla="*/ 5 w 5"/>
                <a:gd name="T13" fmla="*/ 0 h 5"/>
                <a:gd name="T14" fmla="*/ 5 w 5"/>
                <a:gd name="T15" fmla="*/ 0 h 5"/>
                <a:gd name="T16" fmla="*/ 0 w 5"/>
                <a:gd name="T17" fmla="*/ 5 h 5"/>
                <a:gd name="T18" fmla="*/ 0 w 5"/>
                <a:gd name="T19" fmla="*/ 5 h 5"/>
                <a:gd name="T20" fmla="*/ 0 w 5"/>
                <a:gd name="T21" fmla="*/ 5 h 5"/>
                <a:gd name="T22" fmla="*/ 5 w 5"/>
                <a:gd name="T23" fmla="*/ 0 h 5"/>
                <a:gd name="T24" fmla="*/ 5 w 5"/>
                <a:gd name="T25" fmla="*/ 0 h 5"/>
                <a:gd name="T26" fmla="*/ 5 w 5"/>
                <a:gd name="T27" fmla="*/ 0 h 5"/>
                <a:gd name="T28" fmla="*/ 5 w 5"/>
                <a:gd name="T29" fmla="*/ 0 h 5"/>
                <a:gd name="T30" fmla="*/ 5 w 5"/>
                <a:gd name="T31" fmla="*/ 0 h 5"/>
                <a:gd name="T32" fmla="*/ 5 w 5"/>
                <a:gd name="T33" fmla="*/ 0 h 5"/>
                <a:gd name="T34" fmla="*/ 5 w 5"/>
                <a:gd name="T3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islïḋê">
              <a:extLst>
                <a:ext uri="{FF2B5EF4-FFF2-40B4-BE49-F238E27FC236}">
                  <a16:creationId xmlns="" xmlns:a16="http://schemas.microsoft.com/office/drawing/2014/main" id="{8C5C1A27-8CFA-4441-8E58-32B73FF5EED2}"/>
                </a:ext>
              </a:extLst>
            </p:cNvPr>
            <p:cNvSpPr/>
            <p:nvPr/>
          </p:nvSpPr>
          <p:spPr bwMode="auto">
            <a:xfrm>
              <a:off x="4198938" y="1917701"/>
              <a:ext cx="17463" cy="15875"/>
            </a:xfrm>
            <a:custGeom>
              <a:avLst/>
              <a:gdLst>
                <a:gd name="T0" fmla="*/ 5 w 11"/>
                <a:gd name="T1" fmla="*/ 0 h 10"/>
                <a:gd name="T2" fmla="*/ 5 w 11"/>
                <a:gd name="T3" fmla="*/ 0 h 10"/>
                <a:gd name="T4" fmla="*/ 0 w 11"/>
                <a:gd name="T5" fmla="*/ 5 h 10"/>
                <a:gd name="T6" fmla="*/ 5 w 11"/>
                <a:gd name="T7" fmla="*/ 10 h 10"/>
                <a:gd name="T8" fmla="*/ 11 w 11"/>
                <a:gd name="T9" fmla="*/ 5 h 10"/>
                <a:gd name="T10" fmla="*/ 11 w 11"/>
                <a:gd name="T11" fmla="*/ 5 h 10"/>
                <a:gd name="T12" fmla="*/ 5 w 11"/>
                <a:gd name="T13" fmla="*/ 0 h 10"/>
                <a:gd name="T14" fmla="*/ 5 w 11"/>
                <a:gd name="T15" fmla="*/ 0 h 10"/>
                <a:gd name="T16" fmla="*/ 5 w 11"/>
                <a:gd name="T17" fmla="*/ 0 h 10"/>
                <a:gd name="T18" fmla="*/ 5 w 11"/>
                <a:gd name="T19" fmla="*/ 0 h 10"/>
                <a:gd name="T20" fmla="*/ 5 w 11"/>
                <a:gd name="T21" fmla="*/ 0 h 10"/>
                <a:gd name="T22" fmla="*/ 5 w 11"/>
                <a:gd name="T23" fmla="*/ 0 h 10"/>
                <a:gd name="T24" fmla="*/ 5 w 11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iSḷiḋè">
              <a:extLst>
                <a:ext uri="{FF2B5EF4-FFF2-40B4-BE49-F238E27FC236}">
                  <a16:creationId xmlns="" xmlns:a16="http://schemas.microsoft.com/office/drawing/2014/main" id="{C9AAA4DA-9810-42EA-96B8-98DA8B570646}"/>
                </a:ext>
              </a:extLst>
            </p:cNvPr>
            <p:cNvSpPr/>
            <p:nvPr/>
          </p:nvSpPr>
          <p:spPr bwMode="auto">
            <a:xfrm>
              <a:off x="4194175" y="1879601"/>
              <a:ext cx="15875" cy="9525"/>
            </a:xfrm>
            <a:custGeom>
              <a:avLst/>
              <a:gdLst>
                <a:gd name="T0" fmla="*/ 10 w 10"/>
                <a:gd name="T1" fmla="*/ 4 h 6"/>
                <a:gd name="T2" fmla="*/ 10 w 10"/>
                <a:gd name="T3" fmla="*/ 4 h 6"/>
                <a:gd name="T4" fmla="*/ 10 w 10"/>
                <a:gd name="T5" fmla="*/ 4 h 6"/>
                <a:gd name="T6" fmla="*/ 10 w 10"/>
                <a:gd name="T7" fmla="*/ 4 h 6"/>
                <a:gd name="T8" fmla="*/ 10 w 10"/>
                <a:gd name="T9" fmla="*/ 4 h 6"/>
                <a:gd name="T10" fmla="*/ 4 w 10"/>
                <a:gd name="T11" fmla="*/ 1 h 6"/>
                <a:gd name="T12" fmla="*/ 4 w 10"/>
                <a:gd name="T13" fmla="*/ 1 h 6"/>
                <a:gd name="T14" fmla="*/ 4 w 10"/>
                <a:gd name="T15" fmla="*/ 1 h 6"/>
                <a:gd name="T16" fmla="*/ 0 w 10"/>
                <a:gd name="T17" fmla="*/ 6 h 6"/>
                <a:gd name="T18" fmla="*/ 0 w 10"/>
                <a:gd name="T19" fmla="*/ 6 h 6"/>
                <a:gd name="T20" fmla="*/ 4 w 10"/>
                <a:gd name="T21" fmla="*/ 1 h 6"/>
                <a:gd name="T22" fmla="*/ 4 w 10"/>
                <a:gd name="T23" fmla="*/ 1 h 6"/>
                <a:gd name="T24" fmla="*/ 5 w 10"/>
                <a:gd name="T25" fmla="*/ 0 h 6"/>
                <a:gd name="T26" fmla="*/ 5 w 10"/>
                <a:gd name="T27" fmla="*/ 0 h 6"/>
                <a:gd name="T28" fmla="*/ 4 w 10"/>
                <a:gd name="T29" fmla="*/ 1 h 6"/>
                <a:gd name="T30" fmla="*/ 4 w 10"/>
                <a:gd name="T31" fmla="*/ 1 h 6"/>
                <a:gd name="T32" fmla="*/ 5 w 10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0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îşľîḓê">
              <a:extLst>
                <a:ext uri="{FF2B5EF4-FFF2-40B4-BE49-F238E27FC236}">
                  <a16:creationId xmlns="" xmlns:a16="http://schemas.microsoft.com/office/drawing/2014/main" id="{4AE53821-F1AC-43BB-91A0-D1294E416D27}"/>
                </a:ext>
              </a:extLst>
            </p:cNvPr>
            <p:cNvSpPr/>
            <p:nvPr/>
          </p:nvSpPr>
          <p:spPr bwMode="auto">
            <a:xfrm>
              <a:off x="4194175" y="1879601"/>
              <a:ext cx="17463" cy="17463"/>
            </a:xfrm>
            <a:custGeom>
              <a:avLst/>
              <a:gdLst>
                <a:gd name="T0" fmla="*/ 5 w 11"/>
                <a:gd name="T1" fmla="*/ 0 h 11"/>
                <a:gd name="T2" fmla="*/ 5 w 11"/>
                <a:gd name="T3" fmla="*/ 0 h 11"/>
                <a:gd name="T4" fmla="*/ 4 w 11"/>
                <a:gd name="T5" fmla="*/ 1 h 11"/>
                <a:gd name="T6" fmla="*/ 4 w 11"/>
                <a:gd name="T7" fmla="*/ 1 h 11"/>
                <a:gd name="T8" fmla="*/ 4 w 11"/>
                <a:gd name="T9" fmla="*/ 1 h 11"/>
                <a:gd name="T10" fmla="*/ 0 w 11"/>
                <a:gd name="T11" fmla="*/ 6 h 11"/>
                <a:gd name="T12" fmla="*/ 0 w 11"/>
                <a:gd name="T13" fmla="*/ 7 h 11"/>
                <a:gd name="T14" fmla="*/ 0 w 11"/>
                <a:gd name="T15" fmla="*/ 7 h 11"/>
                <a:gd name="T16" fmla="*/ 0 w 11"/>
                <a:gd name="T17" fmla="*/ 7 h 11"/>
                <a:gd name="T18" fmla="*/ 0 w 11"/>
                <a:gd name="T19" fmla="*/ 7 h 11"/>
                <a:gd name="T20" fmla="*/ 0 w 11"/>
                <a:gd name="T21" fmla="*/ 7 h 11"/>
                <a:gd name="T22" fmla="*/ 5 w 11"/>
                <a:gd name="T23" fmla="*/ 11 h 11"/>
                <a:gd name="T24" fmla="*/ 5 w 11"/>
                <a:gd name="T25" fmla="*/ 11 h 11"/>
                <a:gd name="T26" fmla="*/ 5 w 11"/>
                <a:gd name="T27" fmla="*/ 11 h 11"/>
                <a:gd name="T28" fmla="*/ 5 w 11"/>
                <a:gd name="T29" fmla="*/ 11 h 11"/>
                <a:gd name="T30" fmla="*/ 5 w 11"/>
                <a:gd name="T31" fmla="*/ 11 h 11"/>
                <a:gd name="T32" fmla="*/ 5 w 11"/>
                <a:gd name="T33" fmla="*/ 11 h 11"/>
                <a:gd name="T34" fmla="*/ 7 w 11"/>
                <a:gd name="T35" fmla="*/ 11 h 11"/>
                <a:gd name="T36" fmla="*/ 7 w 11"/>
                <a:gd name="T37" fmla="*/ 11 h 11"/>
                <a:gd name="T38" fmla="*/ 7 w 11"/>
                <a:gd name="T39" fmla="*/ 11 h 11"/>
                <a:gd name="T40" fmla="*/ 11 w 11"/>
                <a:gd name="T41" fmla="*/ 6 h 11"/>
                <a:gd name="T42" fmla="*/ 10 w 11"/>
                <a:gd name="T43" fmla="*/ 4 h 11"/>
                <a:gd name="T44" fmla="*/ 10 w 11"/>
                <a:gd name="T45" fmla="*/ 4 h 11"/>
                <a:gd name="T46" fmla="*/ 10 w 11"/>
                <a:gd name="T47" fmla="*/ 4 h 11"/>
                <a:gd name="T48" fmla="*/ 10 w 11"/>
                <a:gd name="T49" fmla="*/ 4 h 11"/>
                <a:gd name="T50" fmla="*/ 5 w 11"/>
                <a:gd name="T51" fmla="*/ 0 h 11"/>
                <a:gd name="T52" fmla="*/ 5 w 11"/>
                <a:gd name="T5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" h="11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0" y="3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9"/>
                    <a:pt x="3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6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0"/>
                    <a:pt x="11" y="8"/>
                    <a:pt x="11" y="6"/>
                  </a:cubicBezTo>
                  <a:cubicBezTo>
                    <a:pt x="11" y="5"/>
                    <a:pt x="10" y="5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işľïḓê">
              <a:extLst>
                <a:ext uri="{FF2B5EF4-FFF2-40B4-BE49-F238E27FC236}">
                  <a16:creationId xmlns="" xmlns:a16="http://schemas.microsoft.com/office/drawing/2014/main" id="{AE1EC950-CC8E-4EB7-9E58-474D0D878830}"/>
                </a:ext>
              </a:extLst>
            </p:cNvPr>
            <p:cNvSpPr/>
            <p:nvPr/>
          </p:nvSpPr>
          <p:spPr bwMode="auto">
            <a:xfrm>
              <a:off x="4194175" y="1879601"/>
              <a:ext cx="11113" cy="17463"/>
            </a:xfrm>
            <a:custGeom>
              <a:avLst/>
              <a:gdLst>
                <a:gd name="T0" fmla="*/ 5 w 7"/>
                <a:gd name="T1" fmla="*/ 11 h 11"/>
                <a:gd name="T2" fmla="*/ 5 w 7"/>
                <a:gd name="T3" fmla="*/ 11 h 11"/>
                <a:gd name="T4" fmla="*/ 5 w 7"/>
                <a:gd name="T5" fmla="*/ 11 h 11"/>
                <a:gd name="T6" fmla="*/ 5 w 7"/>
                <a:gd name="T7" fmla="*/ 11 h 11"/>
                <a:gd name="T8" fmla="*/ 7 w 7"/>
                <a:gd name="T9" fmla="*/ 11 h 11"/>
                <a:gd name="T10" fmla="*/ 5 w 7"/>
                <a:gd name="T11" fmla="*/ 11 h 11"/>
                <a:gd name="T12" fmla="*/ 7 w 7"/>
                <a:gd name="T13" fmla="*/ 11 h 11"/>
                <a:gd name="T14" fmla="*/ 0 w 7"/>
                <a:gd name="T15" fmla="*/ 7 h 11"/>
                <a:gd name="T16" fmla="*/ 0 w 7"/>
                <a:gd name="T17" fmla="*/ 7 h 11"/>
                <a:gd name="T18" fmla="*/ 0 w 7"/>
                <a:gd name="T19" fmla="*/ 7 h 11"/>
                <a:gd name="T20" fmla="*/ 5 w 7"/>
                <a:gd name="T21" fmla="*/ 0 h 11"/>
                <a:gd name="T22" fmla="*/ 5 w 7"/>
                <a:gd name="T23" fmla="*/ 0 h 11"/>
                <a:gd name="T24" fmla="*/ 5 w 7"/>
                <a:gd name="T25" fmla="*/ 0 h 11"/>
                <a:gd name="T26" fmla="*/ 5 w 7"/>
                <a:gd name="T27" fmla="*/ 0 h 11"/>
                <a:gd name="T28" fmla="*/ 5 w 7"/>
                <a:gd name="T29" fmla="*/ 0 h 11"/>
                <a:gd name="T30" fmla="*/ 5 w 7"/>
                <a:gd name="T3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11"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moveTo>
                    <a:pt x="7" y="11"/>
                  </a:moveTo>
                  <a:cubicBezTo>
                    <a:pt x="6" y="11"/>
                    <a:pt x="6" y="11"/>
                    <a:pt x="5" y="11"/>
                  </a:cubicBezTo>
                  <a:cubicBezTo>
                    <a:pt x="6" y="11"/>
                    <a:pt x="6" y="11"/>
                    <a:pt x="7" y="11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iṡļîḑê">
              <a:extLst>
                <a:ext uri="{FF2B5EF4-FFF2-40B4-BE49-F238E27FC236}">
                  <a16:creationId xmlns="" xmlns:a16="http://schemas.microsoft.com/office/drawing/2014/main" id="{6A4F4587-C582-4AAB-954B-DAAE39E25237}"/>
                </a:ext>
              </a:extLst>
            </p:cNvPr>
            <p:cNvSpPr/>
            <p:nvPr/>
          </p:nvSpPr>
          <p:spPr bwMode="auto">
            <a:xfrm>
              <a:off x="4179888" y="1844676"/>
              <a:ext cx="17463" cy="7938"/>
            </a:xfrm>
            <a:custGeom>
              <a:avLst/>
              <a:gdLst>
                <a:gd name="T0" fmla="*/ 10 w 11"/>
                <a:gd name="T1" fmla="*/ 2 h 5"/>
                <a:gd name="T2" fmla="*/ 10 w 11"/>
                <a:gd name="T3" fmla="*/ 2 h 5"/>
                <a:gd name="T4" fmla="*/ 11 w 11"/>
                <a:gd name="T5" fmla="*/ 5 h 5"/>
                <a:gd name="T6" fmla="*/ 11 w 11"/>
                <a:gd name="T7" fmla="*/ 5 h 5"/>
                <a:gd name="T8" fmla="*/ 10 w 11"/>
                <a:gd name="T9" fmla="*/ 2 h 5"/>
                <a:gd name="T10" fmla="*/ 10 w 11"/>
                <a:gd name="T11" fmla="*/ 2 h 5"/>
                <a:gd name="T12" fmla="*/ 10 w 11"/>
                <a:gd name="T13" fmla="*/ 2 h 5"/>
                <a:gd name="T14" fmla="*/ 3 w 11"/>
                <a:gd name="T15" fmla="*/ 0 h 5"/>
                <a:gd name="T16" fmla="*/ 3 w 11"/>
                <a:gd name="T17" fmla="*/ 0 h 5"/>
                <a:gd name="T18" fmla="*/ 3 w 11"/>
                <a:gd name="T19" fmla="*/ 0 h 5"/>
                <a:gd name="T20" fmla="*/ 0 w 11"/>
                <a:gd name="T21" fmla="*/ 5 h 5"/>
                <a:gd name="T22" fmla="*/ 0 w 11"/>
                <a:gd name="T23" fmla="*/ 5 h 5"/>
                <a:gd name="T24" fmla="*/ 3 w 11"/>
                <a:gd name="T25" fmla="*/ 0 h 5"/>
                <a:gd name="T26" fmla="*/ 3 w 11"/>
                <a:gd name="T27" fmla="*/ 0 h 5"/>
                <a:gd name="T28" fmla="*/ 5 w 11"/>
                <a:gd name="T29" fmla="*/ 0 h 5"/>
                <a:gd name="T30" fmla="*/ 5 w 11"/>
                <a:gd name="T31" fmla="*/ 0 h 5"/>
                <a:gd name="T32" fmla="*/ 3 w 11"/>
                <a:gd name="T33" fmla="*/ 0 h 5"/>
                <a:gd name="T34" fmla="*/ 3 w 11"/>
                <a:gd name="T35" fmla="*/ 0 h 5"/>
                <a:gd name="T36" fmla="*/ 5 w 11"/>
                <a:gd name="T3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5">
                  <a:moveTo>
                    <a:pt x="10" y="2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10" y="3"/>
                    <a:pt x="10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ïṥḻíḑe">
              <a:extLst>
                <a:ext uri="{FF2B5EF4-FFF2-40B4-BE49-F238E27FC236}">
                  <a16:creationId xmlns="" xmlns:a16="http://schemas.microsoft.com/office/drawing/2014/main" id="{CCC88F16-3469-4563-B0A1-4D62FB4ADF58}"/>
                </a:ext>
              </a:extLst>
            </p:cNvPr>
            <p:cNvSpPr/>
            <p:nvPr/>
          </p:nvSpPr>
          <p:spPr bwMode="auto">
            <a:xfrm>
              <a:off x="4179888" y="1844676"/>
              <a:ext cx="17463" cy="15875"/>
            </a:xfrm>
            <a:custGeom>
              <a:avLst/>
              <a:gdLst>
                <a:gd name="T0" fmla="*/ 5 w 11"/>
                <a:gd name="T1" fmla="*/ 0 h 10"/>
                <a:gd name="T2" fmla="*/ 5 w 11"/>
                <a:gd name="T3" fmla="*/ 0 h 10"/>
                <a:gd name="T4" fmla="*/ 3 w 11"/>
                <a:gd name="T5" fmla="*/ 0 h 10"/>
                <a:gd name="T6" fmla="*/ 3 w 11"/>
                <a:gd name="T7" fmla="*/ 0 h 10"/>
                <a:gd name="T8" fmla="*/ 3 w 11"/>
                <a:gd name="T9" fmla="*/ 0 h 10"/>
                <a:gd name="T10" fmla="*/ 0 w 11"/>
                <a:gd name="T11" fmla="*/ 5 h 10"/>
                <a:gd name="T12" fmla="*/ 1 w 11"/>
                <a:gd name="T13" fmla="*/ 7 h 10"/>
                <a:gd name="T14" fmla="*/ 1 w 11"/>
                <a:gd name="T15" fmla="*/ 8 h 10"/>
                <a:gd name="T16" fmla="*/ 1 w 11"/>
                <a:gd name="T17" fmla="*/ 8 h 10"/>
                <a:gd name="T18" fmla="*/ 1 w 11"/>
                <a:gd name="T19" fmla="*/ 8 h 10"/>
                <a:gd name="T20" fmla="*/ 1 w 11"/>
                <a:gd name="T21" fmla="*/ 8 h 10"/>
                <a:gd name="T22" fmla="*/ 5 w 11"/>
                <a:gd name="T23" fmla="*/ 10 h 10"/>
                <a:gd name="T24" fmla="*/ 5 w 11"/>
                <a:gd name="T25" fmla="*/ 10 h 10"/>
                <a:gd name="T26" fmla="*/ 5 w 11"/>
                <a:gd name="T27" fmla="*/ 10 h 10"/>
                <a:gd name="T28" fmla="*/ 5 w 11"/>
                <a:gd name="T29" fmla="*/ 10 h 10"/>
                <a:gd name="T30" fmla="*/ 5 w 11"/>
                <a:gd name="T31" fmla="*/ 10 h 10"/>
                <a:gd name="T32" fmla="*/ 5 w 11"/>
                <a:gd name="T33" fmla="*/ 10 h 10"/>
                <a:gd name="T34" fmla="*/ 8 w 11"/>
                <a:gd name="T35" fmla="*/ 9 h 10"/>
                <a:gd name="T36" fmla="*/ 8 w 11"/>
                <a:gd name="T37" fmla="*/ 9 h 10"/>
                <a:gd name="T38" fmla="*/ 8 w 11"/>
                <a:gd name="T39" fmla="*/ 9 h 10"/>
                <a:gd name="T40" fmla="*/ 11 w 11"/>
                <a:gd name="T41" fmla="*/ 5 h 10"/>
                <a:gd name="T42" fmla="*/ 10 w 11"/>
                <a:gd name="T43" fmla="*/ 2 h 10"/>
                <a:gd name="T44" fmla="*/ 10 w 11"/>
                <a:gd name="T45" fmla="*/ 2 h 10"/>
                <a:gd name="T46" fmla="*/ 5 w 11"/>
                <a:gd name="T47" fmla="*/ 0 h 10"/>
                <a:gd name="T48" fmla="*/ 5 w 11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3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7" y="10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1" y="7"/>
                    <a:pt x="11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7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ïşlîďè">
              <a:extLst>
                <a:ext uri="{FF2B5EF4-FFF2-40B4-BE49-F238E27FC236}">
                  <a16:creationId xmlns="" xmlns:a16="http://schemas.microsoft.com/office/drawing/2014/main" id="{A8CE29E1-E4C8-4E73-A7D9-19B2C63EAE79}"/>
                </a:ext>
              </a:extLst>
            </p:cNvPr>
            <p:cNvSpPr/>
            <p:nvPr/>
          </p:nvSpPr>
          <p:spPr bwMode="auto">
            <a:xfrm>
              <a:off x="4181475" y="1844676"/>
              <a:ext cx="11113" cy="15875"/>
            </a:xfrm>
            <a:custGeom>
              <a:avLst/>
              <a:gdLst>
                <a:gd name="T0" fmla="*/ 4 w 7"/>
                <a:gd name="T1" fmla="*/ 10 h 10"/>
                <a:gd name="T2" fmla="*/ 4 w 7"/>
                <a:gd name="T3" fmla="*/ 10 h 10"/>
                <a:gd name="T4" fmla="*/ 4 w 7"/>
                <a:gd name="T5" fmla="*/ 10 h 10"/>
                <a:gd name="T6" fmla="*/ 4 w 7"/>
                <a:gd name="T7" fmla="*/ 10 h 10"/>
                <a:gd name="T8" fmla="*/ 7 w 7"/>
                <a:gd name="T9" fmla="*/ 9 h 10"/>
                <a:gd name="T10" fmla="*/ 4 w 7"/>
                <a:gd name="T11" fmla="*/ 10 h 10"/>
                <a:gd name="T12" fmla="*/ 7 w 7"/>
                <a:gd name="T13" fmla="*/ 9 h 10"/>
                <a:gd name="T14" fmla="*/ 0 w 7"/>
                <a:gd name="T15" fmla="*/ 8 h 10"/>
                <a:gd name="T16" fmla="*/ 0 w 7"/>
                <a:gd name="T17" fmla="*/ 8 h 10"/>
                <a:gd name="T18" fmla="*/ 0 w 7"/>
                <a:gd name="T19" fmla="*/ 8 h 10"/>
                <a:gd name="T20" fmla="*/ 4 w 7"/>
                <a:gd name="T21" fmla="*/ 0 h 10"/>
                <a:gd name="T22" fmla="*/ 4 w 7"/>
                <a:gd name="T23" fmla="*/ 0 h 10"/>
                <a:gd name="T24" fmla="*/ 4 w 7"/>
                <a:gd name="T25" fmla="*/ 0 h 10"/>
                <a:gd name="T26" fmla="*/ 4 w 7"/>
                <a:gd name="T27" fmla="*/ 0 h 10"/>
                <a:gd name="T28" fmla="*/ 4 w 7"/>
                <a:gd name="T29" fmla="*/ 0 h 10"/>
                <a:gd name="T30" fmla="*/ 4 w 7"/>
                <a:gd name="T3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10"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moveTo>
                    <a:pt x="7" y="9"/>
                  </a:moveTo>
                  <a:cubicBezTo>
                    <a:pt x="6" y="10"/>
                    <a:pt x="5" y="10"/>
                    <a:pt x="4" y="10"/>
                  </a:cubicBezTo>
                  <a:cubicBezTo>
                    <a:pt x="5" y="10"/>
                    <a:pt x="6" y="10"/>
                    <a:pt x="7" y="9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ïsḷïḓé">
              <a:extLst>
                <a:ext uri="{FF2B5EF4-FFF2-40B4-BE49-F238E27FC236}">
                  <a16:creationId xmlns="" xmlns:a16="http://schemas.microsoft.com/office/drawing/2014/main" id="{FE39BF5B-7489-45AC-998E-2FE895919A39}"/>
                </a:ext>
              </a:extLst>
            </p:cNvPr>
            <p:cNvSpPr/>
            <p:nvPr/>
          </p:nvSpPr>
          <p:spPr bwMode="auto">
            <a:xfrm>
              <a:off x="762000" y="2906713"/>
              <a:ext cx="1376363" cy="757238"/>
            </a:xfrm>
            <a:custGeom>
              <a:avLst/>
              <a:gdLst>
                <a:gd name="T0" fmla="*/ 853 w 853"/>
                <a:gd name="T1" fmla="*/ 277 h 469"/>
                <a:gd name="T2" fmla="*/ 764 w 853"/>
                <a:gd name="T3" fmla="*/ 189 h 469"/>
                <a:gd name="T4" fmla="*/ 722 w 853"/>
                <a:gd name="T5" fmla="*/ 201 h 469"/>
                <a:gd name="T6" fmla="*/ 645 w 853"/>
                <a:gd name="T7" fmla="*/ 178 h 469"/>
                <a:gd name="T8" fmla="*/ 635 w 853"/>
                <a:gd name="T9" fmla="*/ 179 h 469"/>
                <a:gd name="T10" fmla="*/ 407 w 853"/>
                <a:gd name="T11" fmla="*/ 0 h 469"/>
                <a:gd name="T12" fmla="*/ 199 w 853"/>
                <a:gd name="T13" fmla="*/ 126 h 469"/>
                <a:gd name="T14" fmla="*/ 172 w 853"/>
                <a:gd name="T15" fmla="*/ 124 h 469"/>
                <a:gd name="T16" fmla="*/ 0 w 853"/>
                <a:gd name="T17" fmla="*/ 296 h 469"/>
                <a:gd name="T18" fmla="*/ 172 w 853"/>
                <a:gd name="T19" fmla="*/ 469 h 469"/>
                <a:gd name="T20" fmla="*/ 280 w 853"/>
                <a:gd name="T21" fmla="*/ 431 h 469"/>
                <a:gd name="T22" fmla="*/ 407 w 853"/>
                <a:gd name="T23" fmla="*/ 469 h 469"/>
                <a:gd name="T24" fmla="*/ 542 w 853"/>
                <a:gd name="T25" fmla="*/ 426 h 469"/>
                <a:gd name="T26" fmla="*/ 645 w 853"/>
                <a:gd name="T27" fmla="*/ 469 h 469"/>
                <a:gd name="T28" fmla="*/ 784 w 853"/>
                <a:gd name="T29" fmla="*/ 363 h 469"/>
                <a:gd name="T30" fmla="*/ 853 w 853"/>
                <a:gd name="T31" fmla="*/ 27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3" h="469">
                  <a:moveTo>
                    <a:pt x="853" y="277"/>
                  </a:moveTo>
                  <a:cubicBezTo>
                    <a:pt x="853" y="229"/>
                    <a:pt x="813" y="189"/>
                    <a:pt x="764" y="189"/>
                  </a:cubicBezTo>
                  <a:cubicBezTo>
                    <a:pt x="749" y="189"/>
                    <a:pt x="734" y="193"/>
                    <a:pt x="722" y="201"/>
                  </a:cubicBezTo>
                  <a:cubicBezTo>
                    <a:pt x="699" y="186"/>
                    <a:pt x="673" y="178"/>
                    <a:pt x="645" y="178"/>
                  </a:cubicBezTo>
                  <a:cubicBezTo>
                    <a:pt x="641" y="178"/>
                    <a:pt x="638" y="179"/>
                    <a:pt x="635" y="179"/>
                  </a:cubicBezTo>
                  <a:cubicBezTo>
                    <a:pt x="610" y="76"/>
                    <a:pt x="517" y="0"/>
                    <a:pt x="407" y="0"/>
                  </a:cubicBezTo>
                  <a:cubicBezTo>
                    <a:pt x="316" y="0"/>
                    <a:pt x="238" y="51"/>
                    <a:pt x="199" y="126"/>
                  </a:cubicBezTo>
                  <a:cubicBezTo>
                    <a:pt x="190" y="125"/>
                    <a:pt x="181" y="124"/>
                    <a:pt x="172" y="124"/>
                  </a:cubicBezTo>
                  <a:cubicBezTo>
                    <a:pt x="77" y="124"/>
                    <a:pt x="0" y="201"/>
                    <a:pt x="0" y="296"/>
                  </a:cubicBezTo>
                  <a:cubicBezTo>
                    <a:pt x="0" y="392"/>
                    <a:pt x="77" y="469"/>
                    <a:pt x="172" y="469"/>
                  </a:cubicBezTo>
                  <a:cubicBezTo>
                    <a:pt x="213" y="469"/>
                    <a:pt x="250" y="455"/>
                    <a:pt x="280" y="431"/>
                  </a:cubicBezTo>
                  <a:cubicBezTo>
                    <a:pt x="316" y="455"/>
                    <a:pt x="360" y="469"/>
                    <a:pt x="407" y="469"/>
                  </a:cubicBezTo>
                  <a:cubicBezTo>
                    <a:pt x="457" y="469"/>
                    <a:pt x="504" y="453"/>
                    <a:pt x="542" y="426"/>
                  </a:cubicBezTo>
                  <a:cubicBezTo>
                    <a:pt x="568" y="453"/>
                    <a:pt x="604" y="469"/>
                    <a:pt x="645" y="469"/>
                  </a:cubicBezTo>
                  <a:cubicBezTo>
                    <a:pt x="711" y="469"/>
                    <a:pt x="767" y="424"/>
                    <a:pt x="784" y="363"/>
                  </a:cubicBezTo>
                  <a:cubicBezTo>
                    <a:pt x="823" y="354"/>
                    <a:pt x="853" y="319"/>
                    <a:pt x="853" y="27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îŝlïdè">
              <a:extLst>
                <a:ext uri="{FF2B5EF4-FFF2-40B4-BE49-F238E27FC236}">
                  <a16:creationId xmlns="" xmlns:a16="http://schemas.microsoft.com/office/drawing/2014/main" id="{70B144C0-34CA-4007-8ADF-D5F1B5A43767}"/>
                </a:ext>
              </a:extLst>
            </p:cNvPr>
            <p:cNvSpPr/>
            <p:nvPr/>
          </p:nvSpPr>
          <p:spPr bwMode="auto">
            <a:xfrm>
              <a:off x="1905000" y="2074863"/>
              <a:ext cx="954088" cy="801688"/>
            </a:xfrm>
            <a:custGeom>
              <a:avLst/>
              <a:gdLst>
                <a:gd name="T0" fmla="*/ 547 w 592"/>
                <a:gd name="T1" fmla="*/ 292 h 497"/>
                <a:gd name="T2" fmla="*/ 571 w 592"/>
                <a:gd name="T3" fmla="*/ 198 h 497"/>
                <a:gd name="T4" fmla="*/ 373 w 592"/>
                <a:gd name="T5" fmla="*/ 0 h 497"/>
                <a:gd name="T6" fmla="*/ 177 w 592"/>
                <a:gd name="T7" fmla="*/ 185 h 497"/>
                <a:gd name="T8" fmla="*/ 152 w 592"/>
                <a:gd name="T9" fmla="*/ 183 h 497"/>
                <a:gd name="T10" fmla="*/ 0 w 592"/>
                <a:gd name="T11" fmla="*/ 334 h 497"/>
                <a:gd name="T12" fmla="*/ 152 w 592"/>
                <a:gd name="T13" fmla="*/ 485 h 497"/>
                <a:gd name="T14" fmla="*/ 224 w 592"/>
                <a:gd name="T15" fmla="*/ 467 h 497"/>
                <a:gd name="T16" fmla="*/ 340 w 592"/>
                <a:gd name="T17" fmla="*/ 485 h 497"/>
                <a:gd name="T18" fmla="*/ 414 w 592"/>
                <a:gd name="T19" fmla="*/ 478 h 497"/>
                <a:gd name="T20" fmla="*/ 478 w 592"/>
                <a:gd name="T21" fmla="*/ 497 h 497"/>
                <a:gd name="T22" fmla="*/ 592 w 592"/>
                <a:gd name="T23" fmla="*/ 383 h 497"/>
                <a:gd name="T24" fmla="*/ 547 w 592"/>
                <a:gd name="T25" fmla="*/ 292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497">
                  <a:moveTo>
                    <a:pt x="547" y="292"/>
                  </a:moveTo>
                  <a:cubicBezTo>
                    <a:pt x="562" y="264"/>
                    <a:pt x="571" y="232"/>
                    <a:pt x="571" y="198"/>
                  </a:cubicBezTo>
                  <a:cubicBezTo>
                    <a:pt x="571" y="89"/>
                    <a:pt x="482" y="0"/>
                    <a:pt x="373" y="0"/>
                  </a:cubicBezTo>
                  <a:cubicBezTo>
                    <a:pt x="269" y="0"/>
                    <a:pt x="183" y="82"/>
                    <a:pt x="177" y="185"/>
                  </a:cubicBezTo>
                  <a:cubicBezTo>
                    <a:pt x="168" y="183"/>
                    <a:pt x="160" y="183"/>
                    <a:pt x="152" y="183"/>
                  </a:cubicBezTo>
                  <a:cubicBezTo>
                    <a:pt x="68" y="183"/>
                    <a:pt x="0" y="250"/>
                    <a:pt x="0" y="334"/>
                  </a:cubicBezTo>
                  <a:cubicBezTo>
                    <a:pt x="0" y="418"/>
                    <a:pt x="68" y="485"/>
                    <a:pt x="152" y="485"/>
                  </a:cubicBezTo>
                  <a:cubicBezTo>
                    <a:pt x="178" y="485"/>
                    <a:pt x="203" y="479"/>
                    <a:pt x="224" y="467"/>
                  </a:cubicBezTo>
                  <a:cubicBezTo>
                    <a:pt x="256" y="478"/>
                    <a:pt x="296" y="485"/>
                    <a:pt x="340" y="485"/>
                  </a:cubicBezTo>
                  <a:cubicBezTo>
                    <a:pt x="367" y="485"/>
                    <a:pt x="392" y="483"/>
                    <a:pt x="414" y="478"/>
                  </a:cubicBezTo>
                  <a:cubicBezTo>
                    <a:pt x="432" y="490"/>
                    <a:pt x="454" y="497"/>
                    <a:pt x="478" y="497"/>
                  </a:cubicBezTo>
                  <a:cubicBezTo>
                    <a:pt x="541" y="497"/>
                    <a:pt x="592" y="446"/>
                    <a:pt x="592" y="383"/>
                  </a:cubicBezTo>
                  <a:cubicBezTo>
                    <a:pt x="592" y="346"/>
                    <a:pt x="574" y="313"/>
                    <a:pt x="547" y="29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ï$líďê">
              <a:extLst>
                <a:ext uri="{FF2B5EF4-FFF2-40B4-BE49-F238E27FC236}">
                  <a16:creationId xmlns="" xmlns:a16="http://schemas.microsoft.com/office/drawing/2014/main" id="{3C9938D8-D0A6-430F-BD35-364D52A01679}"/>
                </a:ext>
              </a:extLst>
            </p:cNvPr>
            <p:cNvSpPr/>
            <p:nvPr/>
          </p:nvSpPr>
          <p:spPr bwMode="auto">
            <a:xfrm>
              <a:off x="4341813" y="2949576"/>
              <a:ext cx="1128713" cy="808038"/>
            </a:xfrm>
            <a:custGeom>
              <a:avLst/>
              <a:gdLst>
                <a:gd name="T0" fmla="*/ 559 w 699"/>
                <a:gd name="T1" fmla="*/ 124 h 501"/>
                <a:gd name="T2" fmla="*/ 533 w 699"/>
                <a:gd name="T3" fmla="*/ 126 h 501"/>
                <a:gd name="T4" fmla="*/ 377 w 699"/>
                <a:gd name="T5" fmla="*/ 0 h 501"/>
                <a:gd name="T6" fmla="*/ 219 w 699"/>
                <a:gd name="T7" fmla="*/ 147 h 501"/>
                <a:gd name="T8" fmla="*/ 141 w 699"/>
                <a:gd name="T9" fmla="*/ 124 h 501"/>
                <a:gd name="T10" fmla="*/ 0 w 699"/>
                <a:gd name="T11" fmla="*/ 265 h 501"/>
                <a:gd name="T12" fmla="*/ 141 w 699"/>
                <a:gd name="T13" fmla="*/ 406 h 501"/>
                <a:gd name="T14" fmla="*/ 220 w 699"/>
                <a:gd name="T15" fmla="*/ 381 h 501"/>
                <a:gd name="T16" fmla="*/ 365 w 699"/>
                <a:gd name="T17" fmla="*/ 501 h 501"/>
                <a:gd name="T18" fmla="*/ 506 w 699"/>
                <a:gd name="T19" fmla="*/ 395 h 501"/>
                <a:gd name="T20" fmla="*/ 559 w 699"/>
                <a:gd name="T21" fmla="*/ 406 h 501"/>
                <a:gd name="T22" fmla="*/ 699 w 699"/>
                <a:gd name="T23" fmla="*/ 265 h 501"/>
                <a:gd name="T24" fmla="*/ 559 w 699"/>
                <a:gd name="T25" fmla="*/ 124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9" h="501">
                  <a:moveTo>
                    <a:pt x="559" y="124"/>
                  </a:moveTo>
                  <a:cubicBezTo>
                    <a:pt x="550" y="124"/>
                    <a:pt x="541" y="125"/>
                    <a:pt x="533" y="126"/>
                  </a:cubicBezTo>
                  <a:cubicBezTo>
                    <a:pt x="518" y="54"/>
                    <a:pt x="454" y="0"/>
                    <a:pt x="377" y="0"/>
                  </a:cubicBezTo>
                  <a:cubicBezTo>
                    <a:pt x="293" y="0"/>
                    <a:pt x="224" y="65"/>
                    <a:pt x="219" y="147"/>
                  </a:cubicBezTo>
                  <a:cubicBezTo>
                    <a:pt x="196" y="133"/>
                    <a:pt x="170" y="124"/>
                    <a:pt x="141" y="124"/>
                  </a:cubicBezTo>
                  <a:cubicBezTo>
                    <a:pt x="63" y="124"/>
                    <a:pt x="0" y="187"/>
                    <a:pt x="0" y="265"/>
                  </a:cubicBezTo>
                  <a:cubicBezTo>
                    <a:pt x="0" y="343"/>
                    <a:pt x="63" y="406"/>
                    <a:pt x="141" y="406"/>
                  </a:cubicBezTo>
                  <a:cubicBezTo>
                    <a:pt x="170" y="406"/>
                    <a:pt x="198" y="396"/>
                    <a:pt x="220" y="381"/>
                  </a:cubicBezTo>
                  <a:cubicBezTo>
                    <a:pt x="233" y="449"/>
                    <a:pt x="293" y="501"/>
                    <a:pt x="365" y="501"/>
                  </a:cubicBezTo>
                  <a:cubicBezTo>
                    <a:pt x="432" y="501"/>
                    <a:pt x="488" y="456"/>
                    <a:pt x="506" y="395"/>
                  </a:cubicBezTo>
                  <a:cubicBezTo>
                    <a:pt x="522" y="402"/>
                    <a:pt x="540" y="406"/>
                    <a:pt x="559" y="406"/>
                  </a:cubicBezTo>
                  <a:cubicBezTo>
                    <a:pt x="636" y="406"/>
                    <a:pt x="699" y="343"/>
                    <a:pt x="699" y="265"/>
                  </a:cubicBezTo>
                  <a:cubicBezTo>
                    <a:pt x="699" y="187"/>
                    <a:pt x="636" y="124"/>
                    <a:pt x="559" y="12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5927692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9" grpId="0" animBg="1" advAuto="0"/>
      <p:bldP spid="1810" grpId="0" animBg="1" advAuto="0"/>
      <p:bldP spid="1811" grpId="0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/>
          <p:nvPr/>
        </p:nvSpPr>
        <p:spPr>
          <a:xfrm>
            <a:off x="1883705" y="478969"/>
            <a:ext cx="629434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将</a:t>
            </a:r>
            <a:r>
              <a:rPr lang="en-US" altLang="zh-CN" dirty="0" err="1"/>
              <a:t>json</a:t>
            </a:r>
            <a:r>
              <a:rPr lang="zh-CN" altLang="en-US" dirty="0"/>
              <a:t>转换为</a:t>
            </a:r>
            <a:r>
              <a:rPr lang="en-US" altLang="zh-CN" dirty="0"/>
              <a:t>HTML</a:t>
            </a:r>
            <a:r>
              <a:rPr lang="zh-CN" altLang="en-US" dirty="0"/>
              <a:t>格式的测试报告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9" name="Shape 1809"/>
          <p:cNvSpPr/>
          <p:nvPr/>
        </p:nvSpPr>
        <p:spPr>
          <a:xfrm>
            <a:off x="1191296" y="2468431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提取对应的内容用于页面展示</a:t>
            </a:r>
            <a:endParaRPr dirty="0"/>
          </a:p>
        </p:txBody>
      </p:sp>
      <p:sp>
        <p:nvSpPr>
          <p:cNvPr id="1810" name="Shape 1810"/>
          <p:cNvSpPr/>
          <p:nvPr/>
        </p:nvSpPr>
        <p:spPr>
          <a:xfrm>
            <a:off x="1187623" y="1716412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/>
              <a:t>通过</a:t>
            </a:r>
            <a:r>
              <a:rPr lang="en-US" altLang="zh-CN" sz="2000" dirty="0"/>
              <a:t>python</a:t>
            </a:r>
            <a:r>
              <a:rPr lang="zh-CN" altLang="en-US" sz="2000" dirty="0"/>
              <a:t>解析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文件</a:t>
            </a:r>
            <a:endParaRPr dirty="0"/>
          </a:p>
        </p:txBody>
      </p:sp>
      <p:sp>
        <p:nvSpPr>
          <p:cNvPr id="1811" name="Shape 1811"/>
          <p:cNvSpPr/>
          <p:nvPr/>
        </p:nvSpPr>
        <p:spPr>
          <a:xfrm>
            <a:off x="1208311" y="3221883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2000" dirty="0"/>
              <a:t>python</a:t>
            </a:r>
            <a:r>
              <a:rPr lang="zh-CN" altLang="en-US" sz="2000" dirty="0"/>
              <a:t>自动生成</a:t>
            </a:r>
            <a:r>
              <a:rPr lang="en-US" altLang="zh-CN" dirty="0"/>
              <a:t>HTML</a:t>
            </a:r>
            <a:r>
              <a:rPr lang="zh-CN" altLang="en-US" dirty="0"/>
              <a:t>文件</a:t>
            </a:r>
            <a:endParaRPr dirty="0"/>
          </a:p>
        </p:txBody>
      </p:sp>
      <p:grpSp>
        <p:nvGrpSpPr>
          <p:cNvPr id="167" name="iś1îďé">
            <a:extLst>
              <a:ext uri="{FF2B5EF4-FFF2-40B4-BE49-F238E27FC236}">
                <a16:creationId xmlns="" xmlns:a16="http://schemas.microsoft.com/office/drawing/2014/main" id="{2FDE3F15-7152-4F54-A211-3BB4C7A0DECD}"/>
              </a:ext>
            </a:extLst>
          </p:cNvPr>
          <p:cNvGrpSpPr/>
          <p:nvPr/>
        </p:nvGrpSpPr>
        <p:grpSpPr>
          <a:xfrm>
            <a:off x="6381044" y="1755359"/>
            <a:ext cx="1797009" cy="1866629"/>
            <a:chOff x="4405269" y="2326517"/>
            <a:chExt cx="3371332" cy="3501944"/>
          </a:xfrm>
        </p:grpSpPr>
        <p:sp>
          <p:nvSpPr>
            <p:cNvPr id="168" name="îşḻïďé">
              <a:extLst>
                <a:ext uri="{FF2B5EF4-FFF2-40B4-BE49-F238E27FC236}">
                  <a16:creationId xmlns="" xmlns:a16="http://schemas.microsoft.com/office/drawing/2014/main" id="{D94C19EE-B54C-4BCD-840C-95E090470FC5}"/>
                </a:ext>
              </a:extLst>
            </p:cNvPr>
            <p:cNvSpPr/>
            <p:nvPr/>
          </p:nvSpPr>
          <p:spPr bwMode="auto">
            <a:xfrm>
              <a:off x="5184636" y="2853957"/>
              <a:ext cx="618379" cy="535929"/>
            </a:xfrm>
            <a:custGeom>
              <a:avLst/>
              <a:gdLst>
                <a:gd name="T0" fmla="*/ 177 w 177"/>
                <a:gd name="T1" fmla="*/ 89 h 154"/>
                <a:gd name="T2" fmla="*/ 153 w 177"/>
                <a:gd name="T3" fmla="*/ 0 h 154"/>
                <a:gd name="T4" fmla="*/ 0 w 177"/>
                <a:gd name="T5" fmla="*/ 89 h 154"/>
                <a:gd name="T6" fmla="*/ 65 w 177"/>
                <a:gd name="T7" fmla="*/ 154 h 154"/>
                <a:gd name="T8" fmla="*/ 177 w 177"/>
                <a:gd name="T9" fmla="*/ 8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54">
                  <a:moveTo>
                    <a:pt x="177" y="89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94" y="18"/>
                    <a:pt x="42" y="49"/>
                    <a:pt x="0" y="89"/>
                  </a:cubicBezTo>
                  <a:cubicBezTo>
                    <a:pt x="65" y="154"/>
                    <a:pt x="65" y="154"/>
                    <a:pt x="65" y="154"/>
                  </a:cubicBezTo>
                  <a:cubicBezTo>
                    <a:pt x="96" y="125"/>
                    <a:pt x="134" y="103"/>
                    <a:pt x="177" y="89"/>
                  </a:cubicBez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íṥľíḋé">
              <a:extLst>
                <a:ext uri="{FF2B5EF4-FFF2-40B4-BE49-F238E27FC236}">
                  <a16:creationId xmlns="" xmlns:a16="http://schemas.microsoft.com/office/drawing/2014/main" id="{CB4F65C0-9079-4965-8473-4FF0DB7193CA}"/>
                </a:ext>
              </a:extLst>
            </p:cNvPr>
            <p:cNvSpPr/>
            <p:nvPr/>
          </p:nvSpPr>
          <p:spPr bwMode="auto">
            <a:xfrm>
              <a:off x="4825389" y="3213204"/>
              <a:ext cx="537401" cy="619851"/>
            </a:xfrm>
            <a:custGeom>
              <a:avLst/>
              <a:gdLst>
                <a:gd name="T0" fmla="*/ 154 w 154"/>
                <a:gd name="T1" fmla="*/ 65 h 178"/>
                <a:gd name="T2" fmla="*/ 88 w 154"/>
                <a:gd name="T3" fmla="*/ 0 h 178"/>
                <a:gd name="T4" fmla="*/ 0 w 154"/>
                <a:gd name="T5" fmla="*/ 154 h 178"/>
                <a:gd name="T6" fmla="*/ 89 w 154"/>
                <a:gd name="T7" fmla="*/ 178 h 178"/>
                <a:gd name="T8" fmla="*/ 154 w 154"/>
                <a:gd name="T9" fmla="*/ 6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8">
                  <a:moveTo>
                    <a:pt x="154" y="65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47" y="44"/>
                    <a:pt x="17" y="96"/>
                    <a:pt x="0" y="154"/>
                  </a:cubicBezTo>
                  <a:cubicBezTo>
                    <a:pt x="89" y="178"/>
                    <a:pt x="89" y="178"/>
                    <a:pt x="89" y="178"/>
                  </a:cubicBezTo>
                  <a:cubicBezTo>
                    <a:pt x="102" y="136"/>
                    <a:pt x="124" y="97"/>
                    <a:pt x="154" y="65"/>
                  </a:cubicBez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íśḷíďe">
              <a:extLst>
                <a:ext uri="{FF2B5EF4-FFF2-40B4-BE49-F238E27FC236}">
                  <a16:creationId xmlns="" xmlns:a16="http://schemas.microsoft.com/office/drawing/2014/main" id="{45A3ED63-42C9-4711-9A81-D448BF5E4119}"/>
                </a:ext>
              </a:extLst>
            </p:cNvPr>
            <p:cNvSpPr/>
            <p:nvPr/>
          </p:nvSpPr>
          <p:spPr bwMode="auto">
            <a:xfrm>
              <a:off x="4756189" y="3815391"/>
              <a:ext cx="362193" cy="618379"/>
            </a:xfrm>
            <a:custGeom>
              <a:avLst/>
              <a:gdLst>
                <a:gd name="T0" fmla="*/ 104 w 104"/>
                <a:gd name="T1" fmla="*/ 24 h 177"/>
                <a:gd name="T2" fmla="*/ 15 w 104"/>
                <a:gd name="T3" fmla="*/ 0 h 177"/>
                <a:gd name="T4" fmla="*/ 15 w 104"/>
                <a:gd name="T5" fmla="*/ 177 h 177"/>
                <a:gd name="T6" fmla="*/ 104 w 104"/>
                <a:gd name="T7" fmla="*/ 154 h 177"/>
                <a:gd name="T8" fmla="*/ 104 w 104"/>
                <a:gd name="T9" fmla="*/ 24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77">
                  <a:moveTo>
                    <a:pt x="104" y="24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" y="57"/>
                    <a:pt x="0" y="117"/>
                    <a:pt x="15" y="177"/>
                  </a:cubicBezTo>
                  <a:cubicBezTo>
                    <a:pt x="104" y="154"/>
                    <a:pt x="104" y="154"/>
                    <a:pt x="104" y="154"/>
                  </a:cubicBezTo>
                  <a:cubicBezTo>
                    <a:pt x="93" y="110"/>
                    <a:pt x="94" y="65"/>
                    <a:pt x="104" y="24"/>
                  </a:cubicBez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i$ļïḓé">
              <a:extLst>
                <a:ext uri="{FF2B5EF4-FFF2-40B4-BE49-F238E27FC236}">
                  <a16:creationId xmlns="" xmlns:a16="http://schemas.microsoft.com/office/drawing/2014/main" id="{7E5F7B46-DE51-44DE-A290-9BCB71CE0F80}"/>
                </a:ext>
              </a:extLst>
            </p:cNvPr>
            <p:cNvSpPr/>
            <p:nvPr/>
          </p:nvSpPr>
          <p:spPr bwMode="auto">
            <a:xfrm>
              <a:off x="4825389" y="4419044"/>
              <a:ext cx="537401" cy="618379"/>
            </a:xfrm>
            <a:custGeom>
              <a:avLst/>
              <a:gdLst>
                <a:gd name="T0" fmla="*/ 89 w 154"/>
                <a:gd name="T1" fmla="*/ 0 h 177"/>
                <a:gd name="T2" fmla="*/ 0 w 154"/>
                <a:gd name="T3" fmla="*/ 24 h 177"/>
                <a:gd name="T4" fmla="*/ 88 w 154"/>
                <a:gd name="T5" fmla="*/ 177 h 177"/>
                <a:gd name="T6" fmla="*/ 154 w 154"/>
                <a:gd name="T7" fmla="*/ 112 h 177"/>
                <a:gd name="T8" fmla="*/ 89 w 154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7">
                  <a:moveTo>
                    <a:pt x="89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7" y="83"/>
                    <a:pt x="48" y="135"/>
                    <a:pt x="88" y="177"/>
                  </a:cubicBezTo>
                  <a:cubicBezTo>
                    <a:pt x="154" y="112"/>
                    <a:pt x="154" y="112"/>
                    <a:pt x="154" y="112"/>
                  </a:cubicBezTo>
                  <a:cubicBezTo>
                    <a:pt x="124" y="81"/>
                    <a:pt x="102" y="43"/>
                    <a:pt x="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íṡľíḋè">
              <a:extLst>
                <a:ext uri="{FF2B5EF4-FFF2-40B4-BE49-F238E27FC236}">
                  <a16:creationId xmlns="" xmlns:a16="http://schemas.microsoft.com/office/drawing/2014/main" id="{F90DCEA0-69BA-4385-9E9A-50CD75B3FA1A}"/>
                </a:ext>
              </a:extLst>
            </p:cNvPr>
            <p:cNvSpPr/>
            <p:nvPr/>
          </p:nvSpPr>
          <p:spPr bwMode="auto">
            <a:xfrm>
              <a:off x="5184636" y="4859273"/>
              <a:ext cx="618379" cy="537401"/>
            </a:xfrm>
            <a:custGeom>
              <a:avLst/>
              <a:gdLst>
                <a:gd name="T0" fmla="*/ 65 w 177"/>
                <a:gd name="T1" fmla="*/ 0 h 154"/>
                <a:gd name="T2" fmla="*/ 0 w 177"/>
                <a:gd name="T3" fmla="*/ 66 h 154"/>
                <a:gd name="T4" fmla="*/ 153 w 177"/>
                <a:gd name="T5" fmla="*/ 154 h 154"/>
                <a:gd name="T6" fmla="*/ 177 w 177"/>
                <a:gd name="T7" fmla="*/ 65 h 154"/>
                <a:gd name="T8" fmla="*/ 65 w 177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54">
                  <a:moveTo>
                    <a:pt x="65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43" y="107"/>
                    <a:pt x="96" y="137"/>
                    <a:pt x="153" y="154"/>
                  </a:cubicBezTo>
                  <a:cubicBezTo>
                    <a:pt x="177" y="65"/>
                    <a:pt x="177" y="65"/>
                    <a:pt x="177" y="65"/>
                  </a:cubicBezTo>
                  <a:cubicBezTo>
                    <a:pt x="135" y="52"/>
                    <a:pt x="97" y="30"/>
                    <a:pt x="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îŝ1íḍé">
              <a:extLst>
                <a:ext uri="{FF2B5EF4-FFF2-40B4-BE49-F238E27FC236}">
                  <a16:creationId xmlns="" xmlns:a16="http://schemas.microsoft.com/office/drawing/2014/main" id="{556442F9-5607-4640-A110-E40F4EDE0112}"/>
                </a:ext>
              </a:extLst>
            </p:cNvPr>
            <p:cNvSpPr/>
            <p:nvPr/>
          </p:nvSpPr>
          <p:spPr bwMode="auto">
            <a:xfrm>
              <a:off x="5785339" y="5103681"/>
              <a:ext cx="619852" cy="362193"/>
            </a:xfrm>
            <a:custGeom>
              <a:avLst/>
              <a:gdLst>
                <a:gd name="T0" fmla="*/ 24 w 178"/>
                <a:gd name="T1" fmla="*/ 0 h 104"/>
                <a:gd name="T2" fmla="*/ 0 w 178"/>
                <a:gd name="T3" fmla="*/ 89 h 104"/>
                <a:gd name="T4" fmla="*/ 178 w 178"/>
                <a:gd name="T5" fmla="*/ 89 h 104"/>
                <a:gd name="T6" fmla="*/ 154 w 178"/>
                <a:gd name="T7" fmla="*/ 0 h 104"/>
                <a:gd name="T8" fmla="*/ 24 w 17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04">
                  <a:moveTo>
                    <a:pt x="24" y="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57" y="103"/>
                    <a:pt x="118" y="104"/>
                    <a:pt x="178" y="89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10" y="11"/>
                    <a:pt x="66" y="10"/>
                    <a:pt x="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î$ľîďè">
              <a:extLst>
                <a:ext uri="{FF2B5EF4-FFF2-40B4-BE49-F238E27FC236}">
                  <a16:creationId xmlns="" xmlns:a16="http://schemas.microsoft.com/office/drawing/2014/main" id="{435A8F87-BC83-4A58-BC21-8849FA10D1D5}"/>
                </a:ext>
              </a:extLst>
            </p:cNvPr>
            <p:cNvSpPr/>
            <p:nvPr/>
          </p:nvSpPr>
          <p:spPr bwMode="auto">
            <a:xfrm>
              <a:off x="6388999" y="4859273"/>
              <a:ext cx="619852" cy="537401"/>
            </a:xfrm>
            <a:custGeom>
              <a:avLst/>
              <a:gdLst>
                <a:gd name="T0" fmla="*/ 0 w 178"/>
                <a:gd name="T1" fmla="*/ 65 h 154"/>
                <a:gd name="T2" fmla="*/ 24 w 178"/>
                <a:gd name="T3" fmla="*/ 154 h 154"/>
                <a:gd name="T4" fmla="*/ 178 w 178"/>
                <a:gd name="T5" fmla="*/ 66 h 154"/>
                <a:gd name="T6" fmla="*/ 113 w 178"/>
                <a:gd name="T7" fmla="*/ 0 h 154"/>
                <a:gd name="T8" fmla="*/ 0 w 178"/>
                <a:gd name="T9" fmla="*/ 6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54">
                  <a:moveTo>
                    <a:pt x="0" y="65"/>
                  </a:moveTo>
                  <a:cubicBezTo>
                    <a:pt x="24" y="154"/>
                    <a:pt x="24" y="154"/>
                    <a:pt x="24" y="154"/>
                  </a:cubicBezTo>
                  <a:cubicBezTo>
                    <a:pt x="84" y="137"/>
                    <a:pt x="136" y="106"/>
                    <a:pt x="178" y="66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82" y="30"/>
                    <a:pt x="44" y="52"/>
                    <a:pt x="0" y="65"/>
                  </a:cubicBez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ïSľíḓe">
              <a:extLst>
                <a:ext uri="{FF2B5EF4-FFF2-40B4-BE49-F238E27FC236}">
                  <a16:creationId xmlns="" xmlns:a16="http://schemas.microsoft.com/office/drawing/2014/main" id="{EF5F6215-5337-4D47-A201-77C5310DB31D}"/>
                </a:ext>
              </a:extLst>
            </p:cNvPr>
            <p:cNvSpPr/>
            <p:nvPr/>
          </p:nvSpPr>
          <p:spPr bwMode="auto">
            <a:xfrm>
              <a:off x="6832176" y="4419044"/>
              <a:ext cx="537401" cy="618379"/>
            </a:xfrm>
            <a:custGeom>
              <a:avLst/>
              <a:gdLst>
                <a:gd name="T0" fmla="*/ 0 w 154"/>
                <a:gd name="T1" fmla="*/ 112 h 177"/>
                <a:gd name="T2" fmla="*/ 65 w 154"/>
                <a:gd name="T3" fmla="*/ 177 h 177"/>
                <a:gd name="T4" fmla="*/ 154 w 154"/>
                <a:gd name="T5" fmla="*/ 24 h 177"/>
                <a:gd name="T6" fmla="*/ 65 w 154"/>
                <a:gd name="T7" fmla="*/ 0 h 177"/>
                <a:gd name="T8" fmla="*/ 0 w 154"/>
                <a:gd name="T9" fmla="*/ 11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7">
                  <a:moveTo>
                    <a:pt x="0" y="112"/>
                  </a:moveTo>
                  <a:cubicBezTo>
                    <a:pt x="65" y="177"/>
                    <a:pt x="65" y="177"/>
                    <a:pt x="65" y="177"/>
                  </a:cubicBezTo>
                  <a:cubicBezTo>
                    <a:pt x="106" y="134"/>
                    <a:pt x="136" y="81"/>
                    <a:pt x="154" y="2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2" y="42"/>
                    <a:pt x="30" y="80"/>
                    <a:pt x="0" y="112"/>
                  </a:cubicBez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ïŝľîḓè">
              <a:extLst>
                <a:ext uri="{FF2B5EF4-FFF2-40B4-BE49-F238E27FC236}">
                  <a16:creationId xmlns="" xmlns:a16="http://schemas.microsoft.com/office/drawing/2014/main" id="{A2F9C968-922F-4876-9552-D98F8E119A2E}"/>
                </a:ext>
              </a:extLst>
            </p:cNvPr>
            <p:cNvSpPr/>
            <p:nvPr/>
          </p:nvSpPr>
          <p:spPr bwMode="auto">
            <a:xfrm>
              <a:off x="7075107" y="3815383"/>
              <a:ext cx="360723" cy="621324"/>
            </a:xfrm>
            <a:custGeom>
              <a:avLst/>
              <a:gdLst>
                <a:gd name="T0" fmla="*/ 89 w 103"/>
                <a:gd name="T1" fmla="*/ 0 h 178"/>
                <a:gd name="T2" fmla="*/ 0 w 103"/>
                <a:gd name="T3" fmla="*/ 24 h 178"/>
                <a:gd name="T4" fmla="*/ 0 w 103"/>
                <a:gd name="T5" fmla="*/ 154 h 178"/>
                <a:gd name="T6" fmla="*/ 89 w 103"/>
                <a:gd name="T7" fmla="*/ 178 h 178"/>
                <a:gd name="T8" fmla="*/ 89 w 10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78">
                  <a:moveTo>
                    <a:pt x="89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0" y="68"/>
                    <a:pt x="9" y="112"/>
                    <a:pt x="0" y="154"/>
                  </a:cubicBezTo>
                  <a:cubicBezTo>
                    <a:pt x="89" y="178"/>
                    <a:pt x="89" y="178"/>
                    <a:pt x="89" y="178"/>
                  </a:cubicBezTo>
                  <a:cubicBezTo>
                    <a:pt x="102" y="121"/>
                    <a:pt x="103" y="60"/>
                    <a:pt x="89" y="0"/>
                  </a:cubicBez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îṣlíḑè">
              <a:extLst>
                <a:ext uri="{FF2B5EF4-FFF2-40B4-BE49-F238E27FC236}">
                  <a16:creationId xmlns="" xmlns:a16="http://schemas.microsoft.com/office/drawing/2014/main" id="{FF84ADB1-16A8-4861-984D-429EB6B4D767}"/>
                </a:ext>
              </a:extLst>
            </p:cNvPr>
            <p:cNvSpPr/>
            <p:nvPr/>
          </p:nvSpPr>
          <p:spPr bwMode="auto">
            <a:xfrm>
              <a:off x="6832176" y="3213204"/>
              <a:ext cx="532985" cy="619851"/>
            </a:xfrm>
            <a:custGeom>
              <a:avLst/>
              <a:gdLst>
                <a:gd name="T0" fmla="*/ 65 w 153"/>
                <a:gd name="T1" fmla="*/ 178 h 178"/>
                <a:gd name="T2" fmla="*/ 153 w 153"/>
                <a:gd name="T3" fmla="*/ 154 h 178"/>
                <a:gd name="T4" fmla="*/ 65 w 153"/>
                <a:gd name="T5" fmla="*/ 0 h 178"/>
                <a:gd name="T6" fmla="*/ 0 w 153"/>
                <a:gd name="T7" fmla="*/ 65 h 178"/>
                <a:gd name="T8" fmla="*/ 65 w 153"/>
                <a:gd name="T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78">
                  <a:moveTo>
                    <a:pt x="65" y="178"/>
                  </a:moveTo>
                  <a:cubicBezTo>
                    <a:pt x="153" y="154"/>
                    <a:pt x="153" y="154"/>
                    <a:pt x="153" y="154"/>
                  </a:cubicBezTo>
                  <a:cubicBezTo>
                    <a:pt x="136" y="94"/>
                    <a:pt x="105" y="42"/>
                    <a:pt x="65" y="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29" y="96"/>
                    <a:pt x="51" y="134"/>
                    <a:pt x="65" y="178"/>
                  </a:cubicBez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i$lïḑé">
              <a:extLst>
                <a:ext uri="{FF2B5EF4-FFF2-40B4-BE49-F238E27FC236}">
                  <a16:creationId xmlns="" xmlns:a16="http://schemas.microsoft.com/office/drawing/2014/main" id="{600E5DA3-E1CF-48C0-8224-9457A76B8B2A}"/>
                </a:ext>
              </a:extLst>
            </p:cNvPr>
            <p:cNvSpPr/>
            <p:nvPr/>
          </p:nvSpPr>
          <p:spPr bwMode="auto">
            <a:xfrm>
              <a:off x="6388999" y="2853957"/>
              <a:ext cx="619852" cy="535929"/>
            </a:xfrm>
            <a:custGeom>
              <a:avLst/>
              <a:gdLst>
                <a:gd name="T0" fmla="*/ 113 w 178"/>
                <a:gd name="T1" fmla="*/ 154 h 154"/>
                <a:gd name="T2" fmla="*/ 178 w 178"/>
                <a:gd name="T3" fmla="*/ 89 h 154"/>
                <a:gd name="T4" fmla="*/ 24 w 178"/>
                <a:gd name="T5" fmla="*/ 0 h 154"/>
                <a:gd name="T6" fmla="*/ 0 w 178"/>
                <a:gd name="T7" fmla="*/ 89 h 154"/>
                <a:gd name="T8" fmla="*/ 113 w 178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54">
                  <a:moveTo>
                    <a:pt x="113" y="154"/>
                  </a:moveTo>
                  <a:cubicBezTo>
                    <a:pt x="178" y="89"/>
                    <a:pt x="178" y="89"/>
                    <a:pt x="178" y="89"/>
                  </a:cubicBezTo>
                  <a:cubicBezTo>
                    <a:pt x="134" y="48"/>
                    <a:pt x="82" y="18"/>
                    <a:pt x="24" y="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42" y="102"/>
                    <a:pt x="81" y="124"/>
                    <a:pt x="113" y="154"/>
                  </a:cubicBez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ṧḻiḓé">
              <a:extLst>
                <a:ext uri="{FF2B5EF4-FFF2-40B4-BE49-F238E27FC236}">
                  <a16:creationId xmlns="" xmlns:a16="http://schemas.microsoft.com/office/drawing/2014/main" id="{1D80E30E-8E51-4F15-9AAD-CAC110D6FA03}"/>
                </a:ext>
              </a:extLst>
            </p:cNvPr>
            <p:cNvSpPr/>
            <p:nvPr/>
          </p:nvSpPr>
          <p:spPr bwMode="auto">
            <a:xfrm>
              <a:off x="5785339" y="2787701"/>
              <a:ext cx="619852" cy="359249"/>
            </a:xfrm>
            <a:custGeom>
              <a:avLst/>
              <a:gdLst>
                <a:gd name="T0" fmla="*/ 154 w 178"/>
                <a:gd name="T1" fmla="*/ 103 h 103"/>
                <a:gd name="T2" fmla="*/ 178 w 178"/>
                <a:gd name="T3" fmla="*/ 14 h 103"/>
                <a:gd name="T4" fmla="*/ 0 w 178"/>
                <a:gd name="T5" fmla="*/ 14 h 103"/>
                <a:gd name="T6" fmla="*/ 24 w 178"/>
                <a:gd name="T7" fmla="*/ 103 h 103"/>
                <a:gd name="T8" fmla="*/ 154 w 178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03">
                  <a:moveTo>
                    <a:pt x="154" y="103"/>
                  </a:moveTo>
                  <a:cubicBezTo>
                    <a:pt x="178" y="14"/>
                    <a:pt x="178" y="14"/>
                    <a:pt x="178" y="14"/>
                  </a:cubicBezTo>
                  <a:cubicBezTo>
                    <a:pt x="121" y="1"/>
                    <a:pt x="61" y="0"/>
                    <a:pt x="0" y="14"/>
                  </a:cubicBezTo>
                  <a:cubicBezTo>
                    <a:pt x="24" y="103"/>
                    <a:pt x="24" y="103"/>
                    <a:pt x="24" y="103"/>
                  </a:cubicBezTo>
                  <a:cubicBezTo>
                    <a:pt x="68" y="93"/>
                    <a:pt x="113" y="94"/>
                    <a:pt x="154" y="103"/>
                  </a:cubicBez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80" name="îŝľíďé">
              <a:extLst>
                <a:ext uri="{FF2B5EF4-FFF2-40B4-BE49-F238E27FC236}">
                  <a16:creationId xmlns="" xmlns:a16="http://schemas.microsoft.com/office/drawing/2014/main" id="{CEC42DE7-BF43-4409-83A9-CE92EE52FE19}"/>
                </a:ext>
              </a:extLst>
            </p:cNvPr>
            <p:cNvGrpSpPr/>
            <p:nvPr/>
          </p:nvGrpSpPr>
          <p:grpSpPr>
            <a:xfrm>
              <a:off x="6060667" y="3142532"/>
              <a:ext cx="69200" cy="1964091"/>
              <a:chOff x="6057901" y="2932112"/>
              <a:chExt cx="74613" cy="2117725"/>
            </a:xfrm>
          </p:grpSpPr>
          <p:sp>
            <p:nvSpPr>
              <p:cNvPr id="189" name="îṣlidé">
                <a:extLst>
                  <a:ext uri="{FF2B5EF4-FFF2-40B4-BE49-F238E27FC236}">
                    <a16:creationId xmlns="" xmlns:a16="http://schemas.microsoft.com/office/drawing/2014/main" id="{8C30DB8C-9678-44D0-9DC0-4378A87BC5D0}"/>
                  </a:ext>
                </a:extLst>
              </p:cNvPr>
              <p:cNvSpPr/>
              <p:nvPr/>
            </p:nvSpPr>
            <p:spPr bwMode="auto">
              <a:xfrm>
                <a:off x="6057901" y="2932112"/>
                <a:ext cx="74613" cy="1060450"/>
              </a:xfrm>
              <a:custGeom>
                <a:avLst/>
                <a:gdLst>
                  <a:gd name="T0" fmla="*/ 10 w 20"/>
                  <a:gd name="T1" fmla="*/ 0 h 282"/>
                  <a:gd name="T2" fmla="*/ 0 w 20"/>
                  <a:gd name="T3" fmla="*/ 10 h 282"/>
                  <a:gd name="T4" fmla="*/ 0 w 20"/>
                  <a:gd name="T5" fmla="*/ 272 h 282"/>
                  <a:gd name="T6" fmla="*/ 10 w 20"/>
                  <a:gd name="T7" fmla="*/ 282 h 282"/>
                  <a:gd name="T8" fmla="*/ 20 w 20"/>
                  <a:gd name="T9" fmla="*/ 272 h 282"/>
                  <a:gd name="T10" fmla="*/ 20 w 20"/>
                  <a:gd name="T11" fmla="*/ 10 h 282"/>
                  <a:gd name="T12" fmla="*/ 10 w 20"/>
                  <a:gd name="T13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82">
                    <a:moveTo>
                      <a:pt x="10" y="0"/>
                    </a:moveTo>
                    <a:cubicBezTo>
                      <a:pt x="5" y="0"/>
                      <a:pt x="0" y="5"/>
                      <a:pt x="0" y="10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77"/>
                      <a:pt x="5" y="282"/>
                      <a:pt x="10" y="282"/>
                    </a:cubicBezTo>
                    <a:cubicBezTo>
                      <a:pt x="16" y="282"/>
                      <a:pt x="20" y="277"/>
                      <a:pt x="20" y="272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5"/>
                      <a:pt x="16" y="0"/>
                      <a:pt x="10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isļiḋé">
                <a:extLst>
                  <a:ext uri="{FF2B5EF4-FFF2-40B4-BE49-F238E27FC236}">
                    <a16:creationId xmlns="" xmlns:a16="http://schemas.microsoft.com/office/drawing/2014/main" id="{88FDCE16-D940-4E56-9B37-696BB641CAF4}"/>
                  </a:ext>
                </a:extLst>
              </p:cNvPr>
              <p:cNvSpPr/>
              <p:nvPr/>
            </p:nvSpPr>
            <p:spPr bwMode="auto">
              <a:xfrm>
                <a:off x="6057901" y="3992562"/>
                <a:ext cx="74613" cy="1057275"/>
              </a:xfrm>
              <a:custGeom>
                <a:avLst/>
                <a:gdLst>
                  <a:gd name="T0" fmla="*/ 10 w 20"/>
                  <a:gd name="T1" fmla="*/ 0 h 281"/>
                  <a:gd name="T2" fmla="*/ 0 w 20"/>
                  <a:gd name="T3" fmla="*/ 10 h 281"/>
                  <a:gd name="T4" fmla="*/ 0 w 20"/>
                  <a:gd name="T5" fmla="*/ 271 h 281"/>
                  <a:gd name="T6" fmla="*/ 10 w 20"/>
                  <a:gd name="T7" fmla="*/ 281 h 281"/>
                  <a:gd name="T8" fmla="*/ 20 w 20"/>
                  <a:gd name="T9" fmla="*/ 271 h 281"/>
                  <a:gd name="T10" fmla="*/ 20 w 20"/>
                  <a:gd name="T11" fmla="*/ 10 h 281"/>
                  <a:gd name="T12" fmla="*/ 10 w 20"/>
                  <a:gd name="T13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81">
                    <a:moveTo>
                      <a:pt x="10" y="0"/>
                    </a:moveTo>
                    <a:cubicBezTo>
                      <a:pt x="5" y="0"/>
                      <a:pt x="0" y="4"/>
                      <a:pt x="0" y="10"/>
                    </a:cubicBezTo>
                    <a:cubicBezTo>
                      <a:pt x="0" y="271"/>
                      <a:pt x="0" y="271"/>
                      <a:pt x="0" y="271"/>
                    </a:cubicBezTo>
                    <a:cubicBezTo>
                      <a:pt x="0" y="277"/>
                      <a:pt x="5" y="281"/>
                      <a:pt x="10" y="281"/>
                    </a:cubicBezTo>
                    <a:cubicBezTo>
                      <a:pt x="16" y="281"/>
                      <a:pt x="20" y="277"/>
                      <a:pt x="20" y="27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81" name="íṧļïḑé">
              <a:extLst>
                <a:ext uri="{FF2B5EF4-FFF2-40B4-BE49-F238E27FC236}">
                  <a16:creationId xmlns="" xmlns:a16="http://schemas.microsoft.com/office/drawing/2014/main" id="{73D98F45-BF3A-4A8C-A322-9F26D5CD4CC2}"/>
                </a:ext>
              </a:extLst>
            </p:cNvPr>
            <p:cNvGrpSpPr/>
            <p:nvPr/>
          </p:nvGrpSpPr>
          <p:grpSpPr>
            <a:xfrm rot="16200000">
              <a:off x="5271503" y="4056850"/>
              <a:ext cx="1647540" cy="139871"/>
              <a:chOff x="5207001" y="3917949"/>
              <a:chExt cx="1776413" cy="150812"/>
            </a:xfrm>
          </p:grpSpPr>
          <p:sp>
            <p:nvSpPr>
              <p:cNvPr id="187" name="ïSḻîďê">
                <a:extLst>
                  <a:ext uri="{FF2B5EF4-FFF2-40B4-BE49-F238E27FC236}">
                    <a16:creationId xmlns="" xmlns:a16="http://schemas.microsoft.com/office/drawing/2014/main" id="{254EE857-32D6-43AF-BF04-D5B6113965D5}"/>
                  </a:ext>
                </a:extLst>
              </p:cNvPr>
              <p:cNvSpPr/>
              <p:nvPr/>
            </p:nvSpPr>
            <p:spPr bwMode="auto">
              <a:xfrm>
                <a:off x="6096001" y="3917949"/>
                <a:ext cx="887413" cy="150812"/>
              </a:xfrm>
              <a:custGeom>
                <a:avLst/>
                <a:gdLst>
                  <a:gd name="T0" fmla="*/ 216 w 236"/>
                  <a:gd name="T1" fmla="*/ 0 h 40"/>
                  <a:gd name="T2" fmla="*/ 20 w 236"/>
                  <a:gd name="T3" fmla="*/ 0 h 40"/>
                  <a:gd name="T4" fmla="*/ 0 w 236"/>
                  <a:gd name="T5" fmla="*/ 20 h 40"/>
                  <a:gd name="T6" fmla="*/ 20 w 236"/>
                  <a:gd name="T7" fmla="*/ 40 h 40"/>
                  <a:gd name="T8" fmla="*/ 216 w 236"/>
                  <a:gd name="T9" fmla="*/ 40 h 40"/>
                  <a:gd name="T10" fmla="*/ 236 w 236"/>
                  <a:gd name="T11" fmla="*/ 20 h 40"/>
                  <a:gd name="T12" fmla="*/ 216 w 236"/>
                  <a:gd name="T1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40">
                    <a:moveTo>
                      <a:pt x="21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ubicBezTo>
                      <a:pt x="216" y="40"/>
                      <a:pt x="216" y="40"/>
                      <a:pt x="216" y="40"/>
                    </a:cubicBezTo>
                    <a:cubicBezTo>
                      <a:pt x="227" y="40"/>
                      <a:pt x="236" y="31"/>
                      <a:pt x="236" y="20"/>
                    </a:cubicBezTo>
                    <a:cubicBezTo>
                      <a:pt x="236" y="9"/>
                      <a:pt x="227" y="0"/>
                      <a:pt x="216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íṡḷïḍê">
                <a:extLst>
                  <a:ext uri="{FF2B5EF4-FFF2-40B4-BE49-F238E27FC236}">
                    <a16:creationId xmlns="" xmlns:a16="http://schemas.microsoft.com/office/drawing/2014/main" id="{0397A54E-62A2-4B2C-AA34-D7A4776BDF5F}"/>
                  </a:ext>
                </a:extLst>
              </p:cNvPr>
              <p:cNvSpPr/>
              <p:nvPr/>
            </p:nvSpPr>
            <p:spPr bwMode="auto">
              <a:xfrm>
                <a:off x="5207001" y="3917949"/>
                <a:ext cx="889000" cy="150812"/>
              </a:xfrm>
              <a:custGeom>
                <a:avLst/>
                <a:gdLst>
                  <a:gd name="T0" fmla="*/ 216 w 236"/>
                  <a:gd name="T1" fmla="*/ 0 h 40"/>
                  <a:gd name="T2" fmla="*/ 20 w 236"/>
                  <a:gd name="T3" fmla="*/ 0 h 40"/>
                  <a:gd name="T4" fmla="*/ 0 w 236"/>
                  <a:gd name="T5" fmla="*/ 20 h 40"/>
                  <a:gd name="T6" fmla="*/ 20 w 236"/>
                  <a:gd name="T7" fmla="*/ 40 h 40"/>
                  <a:gd name="T8" fmla="*/ 216 w 236"/>
                  <a:gd name="T9" fmla="*/ 40 h 40"/>
                  <a:gd name="T10" fmla="*/ 236 w 236"/>
                  <a:gd name="T11" fmla="*/ 20 h 40"/>
                  <a:gd name="T12" fmla="*/ 216 w 236"/>
                  <a:gd name="T1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40">
                    <a:moveTo>
                      <a:pt x="21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ubicBezTo>
                      <a:pt x="216" y="40"/>
                      <a:pt x="216" y="40"/>
                      <a:pt x="216" y="40"/>
                    </a:cubicBezTo>
                    <a:cubicBezTo>
                      <a:pt x="227" y="40"/>
                      <a:pt x="236" y="31"/>
                      <a:pt x="236" y="20"/>
                    </a:cubicBezTo>
                    <a:cubicBezTo>
                      <a:pt x="236" y="9"/>
                      <a:pt x="227" y="0"/>
                      <a:pt x="21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82" name="iSľïḓê">
              <a:extLst>
                <a:ext uri="{FF2B5EF4-FFF2-40B4-BE49-F238E27FC236}">
                  <a16:creationId xmlns="" xmlns:a16="http://schemas.microsoft.com/office/drawing/2014/main" id="{52EFB1CA-CB71-44BE-8FD4-369D43BF24C5}"/>
                </a:ext>
              </a:extLst>
            </p:cNvPr>
            <p:cNvSpPr/>
            <p:nvPr/>
          </p:nvSpPr>
          <p:spPr bwMode="auto">
            <a:xfrm>
              <a:off x="5963495" y="4000899"/>
              <a:ext cx="265020" cy="26502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83" name="ïśḻíḑé">
              <a:extLst>
                <a:ext uri="{FF2B5EF4-FFF2-40B4-BE49-F238E27FC236}">
                  <a16:creationId xmlns="" xmlns:a16="http://schemas.microsoft.com/office/drawing/2014/main" id="{03B9DDF0-BC55-4B41-B8A7-460771CB803C}"/>
                </a:ext>
              </a:extLst>
            </p:cNvPr>
            <p:cNvGrpSpPr/>
            <p:nvPr/>
          </p:nvGrpSpPr>
          <p:grpSpPr>
            <a:xfrm>
              <a:off x="4405269" y="2326517"/>
              <a:ext cx="3371332" cy="3501944"/>
              <a:chOff x="1728787" y="5305425"/>
              <a:chExt cx="2827339" cy="2936876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84" name="íşḻïde">
                <a:extLst>
                  <a:ext uri="{FF2B5EF4-FFF2-40B4-BE49-F238E27FC236}">
                    <a16:creationId xmlns="" xmlns:a16="http://schemas.microsoft.com/office/drawing/2014/main" id="{84C5116D-A9CE-4F4D-8BC3-6174799CEADC}"/>
                  </a:ext>
                </a:extLst>
              </p:cNvPr>
              <p:cNvSpPr/>
              <p:nvPr/>
            </p:nvSpPr>
            <p:spPr bwMode="auto">
              <a:xfrm>
                <a:off x="1728787" y="5305425"/>
                <a:ext cx="1011238" cy="811213"/>
              </a:xfrm>
              <a:custGeom>
                <a:avLst/>
                <a:gdLst>
                  <a:gd name="T0" fmla="*/ 258 w 389"/>
                  <a:gd name="T1" fmla="*/ 0 h 312"/>
                  <a:gd name="T2" fmla="*/ 160 w 389"/>
                  <a:gd name="T3" fmla="*/ 23 h 312"/>
                  <a:gd name="T4" fmla="*/ 151 w 389"/>
                  <a:gd name="T5" fmla="*/ 11 h 312"/>
                  <a:gd name="T6" fmla="*/ 131 w 389"/>
                  <a:gd name="T7" fmla="*/ 1 h 312"/>
                  <a:gd name="T8" fmla="*/ 115 w 389"/>
                  <a:gd name="T9" fmla="*/ 6 h 312"/>
                  <a:gd name="T10" fmla="*/ 73 w 389"/>
                  <a:gd name="T11" fmla="*/ 38 h 312"/>
                  <a:gd name="T12" fmla="*/ 68 w 389"/>
                  <a:gd name="T13" fmla="*/ 72 h 312"/>
                  <a:gd name="T14" fmla="*/ 77 w 389"/>
                  <a:gd name="T15" fmla="*/ 85 h 312"/>
                  <a:gd name="T16" fmla="*/ 44 w 389"/>
                  <a:gd name="T17" fmla="*/ 306 h 312"/>
                  <a:gd name="T18" fmla="*/ 50 w 389"/>
                  <a:gd name="T19" fmla="*/ 312 h 312"/>
                  <a:gd name="T20" fmla="*/ 60 w 389"/>
                  <a:gd name="T21" fmla="*/ 308 h 312"/>
                  <a:gd name="T22" fmla="*/ 379 w 389"/>
                  <a:gd name="T23" fmla="*/ 71 h 312"/>
                  <a:gd name="T24" fmla="*/ 382 w 389"/>
                  <a:gd name="T25" fmla="*/ 56 h 312"/>
                  <a:gd name="T26" fmla="*/ 258 w 389"/>
                  <a:gd name="T2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9" h="312">
                    <a:moveTo>
                      <a:pt x="258" y="0"/>
                    </a:moveTo>
                    <a:cubicBezTo>
                      <a:pt x="226" y="0"/>
                      <a:pt x="192" y="8"/>
                      <a:pt x="160" y="23"/>
                    </a:cubicBezTo>
                    <a:cubicBezTo>
                      <a:pt x="151" y="11"/>
                      <a:pt x="151" y="11"/>
                      <a:pt x="151" y="11"/>
                    </a:cubicBezTo>
                    <a:cubicBezTo>
                      <a:pt x="146" y="4"/>
                      <a:pt x="138" y="1"/>
                      <a:pt x="131" y="1"/>
                    </a:cubicBezTo>
                    <a:cubicBezTo>
                      <a:pt x="125" y="1"/>
                      <a:pt x="119" y="3"/>
                      <a:pt x="115" y="6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62" y="46"/>
                      <a:pt x="60" y="61"/>
                      <a:pt x="68" y="72"/>
                    </a:cubicBezTo>
                    <a:cubicBezTo>
                      <a:pt x="77" y="85"/>
                      <a:pt x="77" y="85"/>
                      <a:pt x="77" y="85"/>
                    </a:cubicBezTo>
                    <a:cubicBezTo>
                      <a:pt x="16" y="153"/>
                      <a:pt x="0" y="244"/>
                      <a:pt x="44" y="306"/>
                    </a:cubicBezTo>
                    <a:cubicBezTo>
                      <a:pt x="45" y="310"/>
                      <a:pt x="47" y="312"/>
                      <a:pt x="50" y="312"/>
                    </a:cubicBezTo>
                    <a:cubicBezTo>
                      <a:pt x="52" y="312"/>
                      <a:pt x="56" y="311"/>
                      <a:pt x="60" y="308"/>
                    </a:cubicBezTo>
                    <a:cubicBezTo>
                      <a:pt x="379" y="71"/>
                      <a:pt x="379" y="71"/>
                      <a:pt x="379" y="71"/>
                    </a:cubicBezTo>
                    <a:cubicBezTo>
                      <a:pt x="388" y="65"/>
                      <a:pt x="389" y="59"/>
                      <a:pt x="382" y="56"/>
                    </a:cubicBezTo>
                    <a:cubicBezTo>
                      <a:pt x="353" y="19"/>
                      <a:pt x="308" y="0"/>
                      <a:pt x="25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iśļîḋè">
                <a:extLst>
                  <a:ext uri="{FF2B5EF4-FFF2-40B4-BE49-F238E27FC236}">
                    <a16:creationId xmlns="" xmlns:a16="http://schemas.microsoft.com/office/drawing/2014/main" id="{50DB556C-E885-4DCF-84CC-0651E836B84A}"/>
                  </a:ext>
                </a:extLst>
              </p:cNvPr>
              <p:cNvSpPr/>
              <p:nvPr/>
            </p:nvSpPr>
            <p:spPr bwMode="auto">
              <a:xfrm>
                <a:off x="3544888" y="5305425"/>
                <a:ext cx="1011238" cy="811213"/>
              </a:xfrm>
              <a:custGeom>
                <a:avLst/>
                <a:gdLst>
                  <a:gd name="T0" fmla="*/ 131 w 389"/>
                  <a:gd name="T1" fmla="*/ 0 h 312"/>
                  <a:gd name="T2" fmla="*/ 7 w 389"/>
                  <a:gd name="T3" fmla="*/ 56 h 312"/>
                  <a:gd name="T4" fmla="*/ 10 w 389"/>
                  <a:gd name="T5" fmla="*/ 71 h 312"/>
                  <a:gd name="T6" fmla="*/ 329 w 389"/>
                  <a:gd name="T7" fmla="*/ 308 h 312"/>
                  <a:gd name="T8" fmla="*/ 340 w 389"/>
                  <a:gd name="T9" fmla="*/ 312 h 312"/>
                  <a:gd name="T10" fmla="*/ 345 w 389"/>
                  <a:gd name="T11" fmla="*/ 306 h 312"/>
                  <a:gd name="T12" fmla="*/ 312 w 389"/>
                  <a:gd name="T13" fmla="*/ 85 h 312"/>
                  <a:gd name="T14" fmla="*/ 321 w 389"/>
                  <a:gd name="T15" fmla="*/ 72 h 312"/>
                  <a:gd name="T16" fmla="*/ 316 w 389"/>
                  <a:gd name="T17" fmla="*/ 38 h 312"/>
                  <a:gd name="T18" fmla="*/ 274 w 389"/>
                  <a:gd name="T19" fmla="*/ 6 h 312"/>
                  <a:gd name="T20" fmla="*/ 258 w 389"/>
                  <a:gd name="T21" fmla="*/ 1 h 312"/>
                  <a:gd name="T22" fmla="*/ 238 w 389"/>
                  <a:gd name="T23" fmla="*/ 11 h 312"/>
                  <a:gd name="T24" fmla="*/ 229 w 389"/>
                  <a:gd name="T25" fmla="*/ 23 h 312"/>
                  <a:gd name="T26" fmla="*/ 131 w 389"/>
                  <a:gd name="T2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9" h="312">
                    <a:moveTo>
                      <a:pt x="131" y="0"/>
                    </a:moveTo>
                    <a:cubicBezTo>
                      <a:pt x="81" y="0"/>
                      <a:pt x="36" y="19"/>
                      <a:pt x="7" y="56"/>
                    </a:cubicBezTo>
                    <a:cubicBezTo>
                      <a:pt x="0" y="59"/>
                      <a:pt x="1" y="65"/>
                      <a:pt x="10" y="71"/>
                    </a:cubicBezTo>
                    <a:cubicBezTo>
                      <a:pt x="329" y="308"/>
                      <a:pt x="329" y="308"/>
                      <a:pt x="329" y="308"/>
                    </a:cubicBezTo>
                    <a:cubicBezTo>
                      <a:pt x="333" y="311"/>
                      <a:pt x="337" y="312"/>
                      <a:pt x="340" y="312"/>
                    </a:cubicBezTo>
                    <a:cubicBezTo>
                      <a:pt x="343" y="312"/>
                      <a:pt x="345" y="310"/>
                      <a:pt x="345" y="306"/>
                    </a:cubicBezTo>
                    <a:cubicBezTo>
                      <a:pt x="389" y="244"/>
                      <a:pt x="374" y="153"/>
                      <a:pt x="312" y="85"/>
                    </a:cubicBezTo>
                    <a:cubicBezTo>
                      <a:pt x="321" y="72"/>
                      <a:pt x="321" y="72"/>
                      <a:pt x="321" y="72"/>
                    </a:cubicBezTo>
                    <a:cubicBezTo>
                      <a:pt x="329" y="61"/>
                      <a:pt x="327" y="46"/>
                      <a:pt x="316" y="38"/>
                    </a:cubicBezTo>
                    <a:cubicBezTo>
                      <a:pt x="274" y="6"/>
                      <a:pt x="274" y="6"/>
                      <a:pt x="274" y="6"/>
                    </a:cubicBezTo>
                    <a:cubicBezTo>
                      <a:pt x="269" y="3"/>
                      <a:pt x="264" y="1"/>
                      <a:pt x="258" y="1"/>
                    </a:cubicBezTo>
                    <a:cubicBezTo>
                      <a:pt x="251" y="1"/>
                      <a:pt x="243" y="4"/>
                      <a:pt x="238" y="11"/>
                    </a:cubicBezTo>
                    <a:cubicBezTo>
                      <a:pt x="229" y="23"/>
                      <a:pt x="229" y="23"/>
                      <a:pt x="229" y="23"/>
                    </a:cubicBezTo>
                    <a:cubicBezTo>
                      <a:pt x="197" y="8"/>
                      <a:pt x="163" y="0"/>
                      <a:pt x="1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ïşḻîďé">
                <a:extLst>
                  <a:ext uri="{FF2B5EF4-FFF2-40B4-BE49-F238E27FC236}">
                    <a16:creationId xmlns="" xmlns:a16="http://schemas.microsoft.com/office/drawing/2014/main" id="{AF37F966-D742-4404-B004-629CB86CA9BF}"/>
                  </a:ext>
                </a:extLst>
              </p:cNvPr>
              <p:cNvSpPr/>
              <p:nvPr/>
            </p:nvSpPr>
            <p:spPr bwMode="auto">
              <a:xfrm>
                <a:off x="1881188" y="5427663"/>
                <a:ext cx="2522538" cy="2814638"/>
              </a:xfrm>
              <a:custGeom>
                <a:avLst/>
                <a:gdLst>
                  <a:gd name="T0" fmla="*/ 485 w 970"/>
                  <a:gd name="T1" fmla="*/ 985 h 1083"/>
                  <a:gd name="T2" fmla="*/ 37 w 970"/>
                  <a:gd name="T3" fmla="*/ 536 h 1083"/>
                  <a:gd name="T4" fmla="*/ 485 w 970"/>
                  <a:gd name="T5" fmla="*/ 86 h 1083"/>
                  <a:gd name="T6" fmla="*/ 933 w 970"/>
                  <a:gd name="T7" fmla="*/ 536 h 1083"/>
                  <a:gd name="T8" fmla="*/ 485 w 970"/>
                  <a:gd name="T9" fmla="*/ 985 h 1083"/>
                  <a:gd name="T10" fmla="*/ 511 w 970"/>
                  <a:gd name="T11" fmla="*/ 0 h 1083"/>
                  <a:gd name="T12" fmla="*/ 459 w 970"/>
                  <a:gd name="T13" fmla="*/ 0 h 1083"/>
                  <a:gd name="T14" fmla="*/ 433 w 970"/>
                  <a:gd name="T15" fmla="*/ 25 h 1083"/>
                  <a:gd name="T16" fmla="*/ 433 w 970"/>
                  <a:gd name="T17" fmla="*/ 53 h 1083"/>
                  <a:gd name="T18" fmla="*/ 0 w 970"/>
                  <a:gd name="T19" fmla="*/ 535 h 1083"/>
                  <a:gd name="T20" fmla="*/ 141 w 970"/>
                  <a:gd name="T21" fmla="*/ 876 h 1083"/>
                  <a:gd name="T22" fmla="*/ 60 w 970"/>
                  <a:gd name="T23" fmla="*/ 1020 h 1083"/>
                  <a:gd name="T24" fmla="*/ 73 w 970"/>
                  <a:gd name="T25" fmla="*/ 1074 h 1083"/>
                  <a:gd name="T26" fmla="*/ 75 w 970"/>
                  <a:gd name="T27" fmla="*/ 1076 h 1083"/>
                  <a:gd name="T28" fmla="*/ 97 w 970"/>
                  <a:gd name="T29" fmla="*/ 1083 h 1083"/>
                  <a:gd name="T30" fmla="*/ 130 w 970"/>
                  <a:gd name="T31" fmla="*/ 1067 h 1083"/>
                  <a:gd name="T32" fmla="*/ 229 w 970"/>
                  <a:gd name="T33" fmla="*/ 944 h 1083"/>
                  <a:gd name="T34" fmla="*/ 485 w 970"/>
                  <a:gd name="T35" fmla="*/ 1018 h 1083"/>
                  <a:gd name="T36" fmla="*/ 742 w 970"/>
                  <a:gd name="T37" fmla="*/ 944 h 1083"/>
                  <a:gd name="T38" fmla="*/ 840 w 970"/>
                  <a:gd name="T39" fmla="*/ 1067 h 1083"/>
                  <a:gd name="T40" fmla="*/ 872 w 970"/>
                  <a:gd name="T41" fmla="*/ 1083 h 1083"/>
                  <a:gd name="T42" fmla="*/ 895 w 970"/>
                  <a:gd name="T43" fmla="*/ 1076 h 1083"/>
                  <a:gd name="T44" fmla="*/ 897 w 970"/>
                  <a:gd name="T45" fmla="*/ 1074 h 1083"/>
                  <a:gd name="T46" fmla="*/ 910 w 970"/>
                  <a:gd name="T47" fmla="*/ 1020 h 1083"/>
                  <a:gd name="T48" fmla="*/ 829 w 970"/>
                  <a:gd name="T49" fmla="*/ 876 h 1083"/>
                  <a:gd name="T50" fmla="*/ 970 w 970"/>
                  <a:gd name="T51" fmla="*/ 535 h 1083"/>
                  <a:gd name="T52" fmla="*/ 537 w 970"/>
                  <a:gd name="T53" fmla="*/ 53 h 1083"/>
                  <a:gd name="T54" fmla="*/ 537 w 970"/>
                  <a:gd name="T55" fmla="*/ 25 h 1083"/>
                  <a:gd name="T56" fmla="*/ 511 w 970"/>
                  <a:gd name="T57" fmla="*/ 0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70" h="1083">
                    <a:moveTo>
                      <a:pt x="485" y="985"/>
                    </a:moveTo>
                    <a:cubicBezTo>
                      <a:pt x="237" y="985"/>
                      <a:pt x="37" y="784"/>
                      <a:pt x="37" y="536"/>
                    </a:cubicBezTo>
                    <a:cubicBezTo>
                      <a:pt x="37" y="288"/>
                      <a:pt x="237" y="86"/>
                      <a:pt x="485" y="86"/>
                    </a:cubicBezTo>
                    <a:cubicBezTo>
                      <a:pt x="732" y="86"/>
                      <a:pt x="933" y="288"/>
                      <a:pt x="933" y="536"/>
                    </a:cubicBezTo>
                    <a:cubicBezTo>
                      <a:pt x="933" y="784"/>
                      <a:pt x="732" y="985"/>
                      <a:pt x="485" y="985"/>
                    </a:cubicBezTo>
                    <a:moveTo>
                      <a:pt x="511" y="0"/>
                    </a:moveTo>
                    <a:cubicBezTo>
                      <a:pt x="511" y="0"/>
                      <a:pt x="511" y="0"/>
                      <a:pt x="459" y="0"/>
                    </a:cubicBezTo>
                    <a:cubicBezTo>
                      <a:pt x="444" y="0"/>
                      <a:pt x="433" y="11"/>
                      <a:pt x="433" y="25"/>
                    </a:cubicBezTo>
                    <a:cubicBezTo>
                      <a:pt x="433" y="25"/>
                      <a:pt x="433" y="25"/>
                      <a:pt x="433" y="53"/>
                    </a:cubicBezTo>
                    <a:cubicBezTo>
                      <a:pt x="189" y="79"/>
                      <a:pt x="0" y="285"/>
                      <a:pt x="0" y="535"/>
                    </a:cubicBezTo>
                    <a:cubicBezTo>
                      <a:pt x="0" y="668"/>
                      <a:pt x="54" y="789"/>
                      <a:pt x="141" y="876"/>
                    </a:cubicBezTo>
                    <a:cubicBezTo>
                      <a:pt x="141" y="876"/>
                      <a:pt x="141" y="876"/>
                      <a:pt x="60" y="1020"/>
                    </a:cubicBezTo>
                    <a:cubicBezTo>
                      <a:pt x="50" y="1038"/>
                      <a:pt x="56" y="1063"/>
                      <a:pt x="73" y="1074"/>
                    </a:cubicBezTo>
                    <a:cubicBezTo>
                      <a:pt x="73" y="1074"/>
                      <a:pt x="73" y="1074"/>
                      <a:pt x="75" y="1076"/>
                    </a:cubicBezTo>
                    <a:cubicBezTo>
                      <a:pt x="82" y="1081"/>
                      <a:pt x="89" y="1083"/>
                      <a:pt x="97" y="1083"/>
                    </a:cubicBezTo>
                    <a:cubicBezTo>
                      <a:pt x="111" y="1083"/>
                      <a:pt x="122" y="1076"/>
                      <a:pt x="130" y="1067"/>
                    </a:cubicBezTo>
                    <a:cubicBezTo>
                      <a:pt x="130" y="1067"/>
                      <a:pt x="130" y="1067"/>
                      <a:pt x="229" y="944"/>
                    </a:cubicBezTo>
                    <a:cubicBezTo>
                      <a:pt x="303" y="991"/>
                      <a:pt x="391" y="1018"/>
                      <a:pt x="485" y="1018"/>
                    </a:cubicBezTo>
                    <a:cubicBezTo>
                      <a:pt x="579" y="1018"/>
                      <a:pt x="667" y="991"/>
                      <a:pt x="742" y="944"/>
                    </a:cubicBezTo>
                    <a:cubicBezTo>
                      <a:pt x="742" y="944"/>
                      <a:pt x="742" y="944"/>
                      <a:pt x="840" y="1067"/>
                    </a:cubicBezTo>
                    <a:cubicBezTo>
                      <a:pt x="848" y="1076"/>
                      <a:pt x="860" y="1083"/>
                      <a:pt x="872" y="1083"/>
                    </a:cubicBezTo>
                    <a:cubicBezTo>
                      <a:pt x="880" y="1083"/>
                      <a:pt x="888" y="1081"/>
                      <a:pt x="895" y="1076"/>
                    </a:cubicBezTo>
                    <a:cubicBezTo>
                      <a:pt x="895" y="1076"/>
                      <a:pt x="895" y="1076"/>
                      <a:pt x="897" y="1074"/>
                    </a:cubicBezTo>
                    <a:cubicBezTo>
                      <a:pt x="915" y="1063"/>
                      <a:pt x="921" y="1038"/>
                      <a:pt x="910" y="1020"/>
                    </a:cubicBezTo>
                    <a:cubicBezTo>
                      <a:pt x="910" y="1020"/>
                      <a:pt x="910" y="1020"/>
                      <a:pt x="829" y="876"/>
                    </a:cubicBezTo>
                    <a:cubicBezTo>
                      <a:pt x="916" y="789"/>
                      <a:pt x="970" y="668"/>
                      <a:pt x="970" y="535"/>
                    </a:cubicBezTo>
                    <a:cubicBezTo>
                      <a:pt x="970" y="285"/>
                      <a:pt x="780" y="79"/>
                      <a:pt x="537" y="53"/>
                    </a:cubicBezTo>
                    <a:cubicBezTo>
                      <a:pt x="537" y="53"/>
                      <a:pt x="537" y="53"/>
                      <a:pt x="537" y="25"/>
                    </a:cubicBezTo>
                    <a:cubicBezTo>
                      <a:pt x="537" y="11"/>
                      <a:pt x="525" y="0"/>
                      <a:pt x="51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048507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9" grpId="0" animBg="1" advAuto="0"/>
      <p:bldP spid="1810" grpId="0" animBg="1" advAuto="0"/>
      <p:bldP spid="1811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Shape 1844"/>
          <p:cNvSpPr/>
          <p:nvPr/>
        </p:nvSpPr>
        <p:spPr>
          <a:xfrm>
            <a:off x="2959647" y="2017752"/>
            <a:ext cx="3745403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第八节 引入flask框架</a:t>
            </a:r>
          </a:p>
        </p:txBody>
      </p:sp>
      <p:pic>
        <p:nvPicPr>
          <p:cNvPr id="1845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E0E7988-5888-4F0D-93A2-68F8F06B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01" y="389013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一个最小的 </a:t>
            </a:r>
            <a:r>
              <a:rPr lang="en-US" altLang="zh-CN" dirty="0"/>
              <a:t>Flask </a:t>
            </a:r>
            <a:r>
              <a:rPr lang="zh-CN" altLang="en-US" dirty="0"/>
              <a:t>应用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pSp>
        <p:nvGrpSpPr>
          <p:cNvPr id="3" name="fd1d3c07-bd80-47e3-9df6-a7ed0a3d342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09AE1D28-AD43-4BD8-AFE1-26D997B7F07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15401" y="1187872"/>
            <a:ext cx="8122514" cy="3419848"/>
            <a:chOff x="687200" y="1583828"/>
            <a:chExt cx="10830018" cy="4559797"/>
          </a:xfrm>
        </p:grpSpPr>
        <p:grpSp>
          <p:nvGrpSpPr>
            <p:cNvPr id="4" name="îṡliḋè">
              <a:extLst>
                <a:ext uri="{FF2B5EF4-FFF2-40B4-BE49-F238E27FC236}">
                  <a16:creationId xmlns="" xmlns:a16="http://schemas.microsoft.com/office/drawing/2014/main" id="{3D7BAA6E-0A7B-4443-A9CC-DAD166C40A7B}"/>
                </a:ext>
              </a:extLst>
            </p:cNvPr>
            <p:cNvGrpSpPr/>
            <p:nvPr/>
          </p:nvGrpSpPr>
          <p:grpSpPr>
            <a:xfrm>
              <a:off x="687200" y="1583828"/>
              <a:ext cx="3835581" cy="4140172"/>
              <a:chOff x="1279382" y="1583828"/>
              <a:chExt cx="3835581" cy="4140172"/>
            </a:xfrm>
          </p:grpSpPr>
          <p:grpSp>
            <p:nvGrpSpPr>
              <p:cNvPr id="99" name="íSḻíďé">
                <a:extLst>
                  <a:ext uri="{FF2B5EF4-FFF2-40B4-BE49-F238E27FC236}">
                    <a16:creationId xmlns="" xmlns:a16="http://schemas.microsoft.com/office/drawing/2014/main" id="{E055401E-121F-46F0-A845-8FBE7BEC6A7B}"/>
                  </a:ext>
                </a:extLst>
              </p:cNvPr>
              <p:cNvGrpSpPr/>
              <p:nvPr/>
            </p:nvGrpSpPr>
            <p:grpSpPr>
              <a:xfrm rot="900000">
                <a:off x="1868312" y="1583828"/>
                <a:ext cx="2163111" cy="2163956"/>
                <a:chOff x="2328110" y="2786149"/>
                <a:chExt cx="6516601" cy="6516602"/>
              </a:xfrm>
            </p:grpSpPr>
            <p:sp>
              <p:nvSpPr>
                <p:cNvPr id="102" name="ïšľiďé">
                  <a:extLst>
                    <a:ext uri="{FF2B5EF4-FFF2-40B4-BE49-F238E27FC236}">
                      <a16:creationId xmlns="" xmlns:a16="http://schemas.microsoft.com/office/drawing/2014/main" id="{04E54DF5-8540-46CD-ABD0-D94410ADEDB9}"/>
                    </a:ext>
                  </a:extLst>
                </p:cNvPr>
                <p:cNvSpPr/>
                <p:nvPr/>
              </p:nvSpPr>
              <p:spPr bwMode="auto">
                <a:xfrm>
                  <a:off x="2328110" y="4367620"/>
                  <a:ext cx="4466256" cy="4935131"/>
                </a:xfrm>
                <a:custGeom>
                  <a:avLst/>
                  <a:gdLst>
                    <a:gd name="T0" fmla="*/ 1472 w 2478"/>
                    <a:gd name="T1" fmla="*/ 0 h 2738"/>
                    <a:gd name="T2" fmla="*/ 1472 w 2478"/>
                    <a:gd name="T3" fmla="*/ 0 h 2738"/>
                    <a:gd name="T4" fmla="*/ 1453 w 2478"/>
                    <a:gd name="T5" fmla="*/ 0 h 2738"/>
                    <a:gd name="T6" fmla="*/ 1342 w 2478"/>
                    <a:gd name="T7" fmla="*/ 75 h 2738"/>
                    <a:gd name="T8" fmla="*/ 1342 w 2478"/>
                    <a:gd name="T9" fmla="*/ 112 h 2738"/>
                    <a:gd name="T10" fmla="*/ 1379 w 2478"/>
                    <a:gd name="T11" fmla="*/ 186 h 2738"/>
                    <a:gd name="T12" fmla="*/ 1360 w 2478"/>
                    <a:gd name="T13" fmla="*/ 205 h 2738"/>
                    <a:gd name="T14" fmla="*/ 615 w 2478"/>
                    <a:gd name="T15" fmla="*/ 1192 h 2738"/>
                    <a:gd name="T16" fmla="*/ 615 w 2478"/>
                    <a:gd name="T17" fmla="*/ 1229 h 2738"/>
                    <a:gd name="T18" fmla="*/ 578 w 2478"/>
                    <a:gd name="T19" fmla="*/ 1210 h 2738"/>
                    <a:gd name="T20" fmla="*/ 559 w 2478"/>
                    <a:gd name="T21" fmla="*/ 1229 h 2738"/>
                    <a:gd name="T22" fmla="*/ 19 w 2478"/>
                    <a:gd name="T23" fmla="*/ 1527 h 2738"/>
                    <a:gd name="T24" fmla="*/ 0 w 2478"/>
                    <a:gd name="T25" fmla="*/ 1583 h 2738"/>
                    <a:gd name="T26" fmla="*/ 354 w 2478"/>
                    <a:gd name="T27" fmla="*/ 2216 h 2738"/>
                    <a:gd name="T28" fmla="*/ 392 w 2478"/>
                    <a:gd name="T29" fmla="*/ 2235 h 2738"/>
                    <a:gd name="T30" fmla="*/ 410 w 2478"/>
                    <a:gd name="T31" fmla="*/ 2235 h 2738"/>
                    <a:gd name="T32" fmla="*/ 541 w 2478"/>
                    <a:gd name="T33" fmla="*/ 2160 h 2738"/>
                    <a:gd name="T34" fmla="*/ 839 w 2478"/>
                    <a:gd name="T35" fmla="*/ 2718 h 2738"/>
                    <a:gd name="T36" fmla="*/ 876 w 2478"/>
                    <a:gd name="T37" fmla="*/ 2737 h 2738"/>
                    <a:gd name="T38" fmla="*/ 895 w 2478"/>
                    <a:gd name="T39" fmla="*/ 2737 h 2738"/>
                    <a:gd name="T40" fmla="*/ 1118 w 2478"/>
                    <a:gd name="T41" fmla="*/ 2606 h 2738"/>
                    <a:gd name="T42" fmla="*/ 1137 w 2478"/>
                    <a:gd name="T43" fmla="*/ 2551 h 2738"/>
                    <a:gd name="T44" fmla="*/ 988 w 2478"/>
                    <a:gd name="T45" fmla="*/ 2290 h 2738"/>
                    <a:gd name="T46" fmla="*/ 1062 w 2478"/>
                    <a:gd name="T47" fmla="*/ 2197 h 2738"/>
                    <a:gd name="T48" fmla="*/ 1062 w 2478"/>
                    <a:gd name="T49" fmla="*/ 2141 h 2738"/>
                    <a:gd name="T50" fmla="*/ 895 w 2478"/>
                    <a:gd name="T51" fmla="*/ 1974 h 2738"/>
                    <a:gd name="T52" fmla="*/ 950 w 2478"/>
                    <a:gd name="T53" fmla="*/ 1937 h 2738"/>
                    <a:gd name="T54" fmla="*/ 969 w 2478"/>
                    <a:gd name="T55" fmla="*/ 1881 h 2738"/>
                    <a:gd name="T56" fmla="*/ 1006 w 2478"/>
                    <a:gd name="T57" fmla="*/ 1899 h 2738"/>
                    <a:gd name="T58" fmla="*/ 1025 w 2478"/>
                    <a:gd name="T59" fmla="*/ 1899 h 2738"/>
                    <a:gd name="T60" fmla="*/ 2236 w 2478"/>
                    <a:gd name="T61" fmla="*/ 1788 h 2738"/>
                    <a:gd name="T62" fmla="*/ 2254 w 2478"/>
                    <a:gd name="T63" fmla="*/ 1788 h 2738"/>
                    <a:gd name="T64" fmla="*/ 2272 w 2478"/>
                    <a:gd name="T65" fmla="*/ 1788 h 2738"/>
                    <a:gd name="T66" fmla="*/ 2310 w 2478"/>
                    <a:gd name="T67" fmla="*/ 1843 h 2738"/>
                    <a:gd name="T68" fmla="*/ 2328 w 2478"/>
                    <a:gd name="T69" fmla="*/ 1862 h 2738"/>
                    <a:gd name="T70" fmla="*/ 2347 w 2478"/>
                    <a:gd name="T71" fmla="*/ 1862 h 2738"/>
                    <a:gd name="T72" fmla="*/ 2459 w 2478"/>
                    <a:gd name="T73" fmla="*/ 1806 h 2738"/>
                    <a:gd name="T74" fmla="*/ 2477 w 2478"/>
                    <a:gd name="T75" fmla="*/ 1750 h 2738"/>
                    <a:gd name="T76" fmla="*/ 1509 w 2478"/>
                    <a:gd name="T77" fmla="*/ 19 h 2738"/>
                    <a:gd name="T78" fmla="*/ 1472 w 2478"/>
                    <a:gd name="T79" fmla="*/ 0 h 2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478" h="2738">
                      <a:moveTo>
                        <a:pt x="1472" y="0"/>
                      </a:moveTo>
                      <a:lnTo>
                        <a:pt x="1472" y="0"/>
                      </a:lnTo>
                      <a:lnTo>
                        <a:pt x="1453" y="0"/>
                      </a:lnTo>
                      <a:cubicBezTo>
                        <a:pt x="1342" y="75"/>
                        <a:pt x="1342" y="75"/>
                        <a:pt x="1342" y="75"/>
                      </a:cubicBezTo>
                      <a:cubicBezTo>
                        <a:pt x="1323" y="75"/>
                        <a:pt x="1323" y="93"/>
                        <a:pt x="1342" y="112"/>
                      </a:cubicBezTo>
                      <a:cubicBezTo>
                        <a:pt x="1379" y="186"/>
                        <a:pt x="1379" y="186"/>
                        <a:pt x="1379" y="186"/>
                      </a:cubicBezTo>
                      <a:cubicBezTo>
                        <a:pt x="1360" y="186"/>
                        <a:pt x="1360" y="186"/>
                        <a:pt x="1360" y="205"/>
                      </a:cubicBezTo>
                      <a:cubicBezTo>
                        <a:pt x="615" y="1192"/>
                        <a:pt x="615" y="1192"/>
                        <a:pt x="615" y="1192"/>
                      </a:cubicBezTo>
                      <a:cubicBezTo>
                        <a:pt x="597" y="1192"/>
                        <a:pt x="597" y="1210"/>
                        <a:pt x="615" y="1229"/>
                      </a:cubicBezTo>
                      <a:cubicBezTo>
                        <a:pt x="597" y="1229"/>
                        <a:pt x="597" y="1210"/>
                        <a:pt x="578" y="1210"/>
                      </a:cubicBezTo>
                      <a:cubicBezTo>
                        <a:pt x="578" y="1210"/>
                        <a:pt x="559" y="1210"/>
                        <a:pt x="559" y="1229"/>
                      </a:cubicBezTo>
                      <a:cubicBezTo>
                        <a:pt x="19" y="1527"/>
                        <a:pt x="19" y="1527"/>
                        <a:pt x="19" y="1527"/>
                      </a:cubicBezTo>
                      <a:cubicBezTo>
                        <a:pt x="0" y="1527"/>
                        <a:pt x="0" y="1564"/>
                        <a:pt x="0" y="1583"/>
                      </a:cubicBezTo>
                      <a:cubicBezTo>
                        <a:pt x="354" y="2216"/>
                        <a:pt x="354" y="2216"/>
                        <a:pt x="354" y="2216"/>
                      </a:cubicBezTo>
                      <a:cubicBezTo>
                        <a:pt x="373" y="2235"/>
                        <a:pt x="373" y="2235"/>
                        <a:pt x="392" y="2235"/>
                      </a:cubicBezTo>
                      <a:lnTo>
                        <a:pt x="410" y="2235"/>
                      </a:lnTo>
                      <a:cubicBezTo>
                        <a:pt x="541" y="2160"/>
                        <a:pt x="541" y="2160"/>
                        <a:pt x="541" y="2160"/>
                      </a:cubicBezTo>
                      <a:cubicBezTo>
                        <a:pt x="839" y="2718"/>
                        <a:pt x="839" y="2718"/>
                        <a:pt x="839" y="2718"/>
                      </a:cubicBezTo>
                      <a:cubicBezTo>
                        <a:pt x="857" y="2737"/>
                        <a:pt x="857" y="2737"/>
                        <a:pt x="876" y="2737"/>
                      </a:cubicBezTo>
                      <a:lnTo>
                        <a:pt x="895" y="2737"/>
                      </a:lnTo>
                      <a:cubicBezTo>
                        <a:pt x="1118" y="2606"/>
                        <a:pt x="1118" y="2606"/>
                        <a:pt x="1118" y="2606"/>
                      </a:cubicBezTo>
                      <a:cubicBezTo>
                        <a:pt x="1137" y="2588"/>
                        <a:pt x="1137" y="2570"/>
                        <a:pt x="1137" y="2551"/>
                      </a:cubicBezTo>
                      <a:cubicBezTo>
                        <a:pt x="988" y="2290"/>
                        <a:pt x="988" y="2290"/>
                        <a:pt x="988" y="2290"/>
                      </a:cubicBezTo>
                      <a:cubicBezTo>
                        <a:pt x="1062" y="2197"/>
                        <a:pt x="1062" y="2197"/>
                        <a:pt x="1062" y="2197"/>
                      </a:cubicBezTo>
                      <a:cubicBezTo>
                        <a:pt x="1081" y="2179"/>
                        <a:pt x="1081" y="2160"/>
                        <a:pt x="1062" y="2141"/>
                      </a:cubicBezTo>
                      <a:cubicBezTo>
                        <a:pt x="895" y="1974"/>
                        <a:pt x="895" y="1974"/>
                        <a:pt x="895" y="1974"/>
                      </a:cubicBezTo>
                      <a:cubicBezTo>
                        <a:pt x="950" y="1937"/>
                        <a:pt x="950" y="1937"/>
                        <a:pt x="950" y="1937"/>
                      </a:cubicBezTo>
                      <a:cubicBezTo>
                        <a:pt x="969" y="1918"/>
                        <a:pt x="969" y="1899"/>
                        <a:pt x="969" y="1881"/>
                      </a:cubicBezTo>
                      <a:cubicBezTo>
                        <a:pt x="969" y="1899"/>
                        <a:pt x="988" y="1899"/>
                        <a:pt x="1006" y="1899"/>
                      </a:cubicBezTo>
                      <a:cubicBezTo>
                        <a:pt x="1006" y="1899"/>
                        <a:pt x="1006" y="1899"/>
                        <a:pt x="1025" y="1899"/>
                      </a:cubicBezTo>
                      <a:cubicBezTo>
                        <a:pt x="2236" y="1788"/>
                        <a:pt x="2236" y="1788"/>
                        <a:pt x="2236" y="1788"/>
                      </a:cubicBezTo>
                      <a:lnTo>
                        <a:pt x="2254" y="1788"/>
                      </a:lnTo>
                      <a:lnTo>
                        <a:pt x="2272" y="1788"/>
                      </a:lnTo>
                      <a:cubicBezTo>
                        <a:pt x="2310" y="1843"/>
                        <a:pt x="2310" y="1843"/>
                        <a:pt x="2310" y="1843"/>
                      </a:cubicBezTo>
                      <a:cubicBezTo>
                        <a:pt x="2310" y="1862"/>
                        <a:pt x="2328" y="1862"/>
                        <a:pt x="2328" y="1862"/>
                      </a:cubicBezTo>
                      <a:cubicBezTo>
                        <a:pt x="2347" y="1862"/>
                        <a:pt x="2347" y="1862"/>
                        <a:pt x="2347" y="1862"/>
                      </a:cubicBezTo>
                      <a:cubicBezTo>
                        <a:pt x="2459" y="1806"/>
                        <a:pt x="2459" y="1806"/>
                        <a:pt x="2459" y="1806"/>
                      </a:cubicBezTo>
                      <a:cubicBezTo>
                        <a:pt x="2477" y="1788"/>
                        <a:pt x="2477" y="1769"/>
                        <a:pt x="2477" y="1750"/>
                      </a:cubicBezTo>
                      <a:cubicBezTo>
                        <a:pt x="1509" y="19"/>
                        <a:pt x="1509" y="19"/>
                        <a:pt x="1509" y="19"/>
                      </a:cubicBezTo>
                      <a:cubicBezTo>
                        <a:pt x="1491" y="19"/>
                        <a:pt x="1491" y="0"/>
                        <a:pt x="1472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3" name="íś1iḋé">
                  <a:extLst>
                    <a:ext uri="{FF2B5EF4-FFF2-40B4-BE49-F238E27FC236}">
                      <a16:creationId xmlns="" xmlns:a16="http://schemas.microsoft.com/office/drawing/2014/main" id="{6863A166-1F91-4A89-9315-91328AD133B0}"/>
                    </a:ext>
                  </a:extLst>
                </p:cNvPr>
                <p:cNvSpPr/>
                <p:nvPr/>
              </p:nvSpPr>
              <p:spPr bwMode="auto">
                <a:xfrm>
                  <a:off x="6261915" y="3255029"/>
                  <a:ext cx="1176167" cy="1748357"/>
                </a:xfrm>
                <a:custGeom>
                  <a:avLst/>
                  <a:gdLst>
                    <a:gd name="T0" fmla="*/ 595 w 652"/>
                    <a:gd name="T1" fmla="*/ 0 h 970"/>
                    <a:gd name="T2" fmla="*/ 595 w 652"/>
                    <a:gd name="T3" fmla="*/ 0 h 970"/>
                    <a:gd name="T4" fmla="*/ 0 w 652"/>
                    <a:gd name="T5" fmla="*/ 932 h 970"/>
                    <a:gd name="T6" fmla="*/ 56 w 652"/>
                    <a:gd name="T7" fmla="*/ 969 h 970"/>
                    <a:gd name="T8" fmla="*/ 651 w 652"/>
                    <a:gd name="T9" fmla="*/ 38 h 970"/>
                    <a:gd name="T10" fmla="*/ 595 w 652"/>
                    <a:gd name="T11" fmla="*/ 0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2" h="970">
                      <a:moveTo>
                        <a:pt x="595" y="0"/>
                      </a:moveTo>
                      <a:lnTo>
                        <a:pt x="595" y="0"/>
                      </a:lnTo>
                      <a:cubicBezTo>
                        <a:pt x="0" y="932"/>
                        <a:pt x="0" y="932"/>
                        <a:pt x="0" y="932"/>
                      </a:cubicBezTo>
                      <a:cubicBezTo>
                        <a:pt x="56" y="969"/>
                        <a:pt x="56" y="969"/>
                        <a:pt x="56" y="969"/>
                      </a:cubicBezTo>
                      <a:cubicBezTo>
                        <a:pt x="651" y="38"/>
                        <a:pt x="651" y="38"/>
                        <a:pt x="651" y="38"/>
                      </a:cubicBezTo>
                      <a:cubicBezTo>
                        <a:pt x="632" y="19"/>
                        <a:pt x="614" y="19"/>
                        <a:pt x="595" y="0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4" name="íSlíḑê">
                  <a:extLst>
                    <a:ext uri="{FF2B5EF4-FFF2-40B4-BE49-F238E27FC236}">
                      <a16:creationId xmlns="" xmlns:a16="http://schemas.microsoft.com/office/drawing/2014/main" id="{EB04B6A0-23DD-4979-867C-9CBF0931EA54}"/>
                    </a:ext>
                  </a:extLst>
                </p:cNvPr>
                <p:cNvSpPr/>
                <p:nvPr/>
              </p:nvSpPr>
              <p:spPr bwMode="auto">
                <a:xfrm>
                  <a:off x="6659268" y="4129207"/>
                  <a:ext cx="1613254" cy="1239744"/>
                </a:xfrm>
                <a:custGeom>
                  <a:avLst/>
                  <a:gdLst>
                    <a:gd name="T0" fmla="*/ 875 w 895"/>
                    <a:gd name="T1" fmla="*/ 0 h 690"/>
                    <a:gd name="T2" fmla="*/ 875 w 895"/>
                    <a:gd name="T3" fmla="*/ 0 h 690"/>
                    <a:gd name="T4" fmla="*/ 0 w 895"/>
                    <a:gd name="T5" fmla="*/ 633 h 690"/>
                    <a:gd name="T6" fmla="*/ 37 w 895"/>
                    <a:gd name="T7" fmla="*/ 689 h 690"/>
                    <a:gd name="T8" fmla="*/ 894 w 895"/>
                    <a:gd name="T9" fmla="*/ 37 h 690"/>
                    <a:gd name="T10" fmla="*/ 875 w 895"/>
                    <a:gd name="T11" fmla="*/ 0 h 6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95" h="690">
                      <a:moveTo>
                        <a:pt x="875" y="0"/>
                      </a:moveTo>
                      <a:lnTo>
                        <a:pt x="875" y="0"/>
                      </a:lnTo>
                      <a:cubicBezTo>
                        <a:pt x="0" y="633"/>
                        <a:pt x="0" y="633"/>
                        <a:pt x="0" y="633"/>
                      </a:cubicBezTo>
                      <a:cubicBezTo>
                        <a:pt x="37" y="689"/>
                        <a:pt x="37" y="689"/>
                        <a:pt x="37" y="689"/>
                      </a:cubicBezTo>
                      <a:cubicBezTo>
                        <a:pt x="894" y="37"/>
                        <a:pt x="894" y="37"/>
                        <a:pt x="894" y="37"/>
                      </a:cubicBezTo>
                      <a:cubicBezTo>
                        <a:pt x="894" y="18"/>
                        <a:pt x="875" y="18"/>
                        <a:pt x="875" y="0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5" name="iŝḻïḍé">
                  <a:extLst>
                    <a:ext uri="{FF2B5EF4-FFF2-40B4-BE49-F238E27FC236}">
                      <a16:creationId xmlns="" xmlns:a16="http://schemas.microsoft.com/office/drawing/2014/main" id="{44DFDED7-98E4-452B-B754-936775E701E6}"/>
                    </a:ext>
                  </a:extLst>
                </p:cNvPr>
                <p:cNvSpPr/>
                <p:nvPr/>
              </p:nvSpPr>
              <p:spPr bwMode="auto">
                <a:xfrm>
                  <a:off x="7000990" y="6712004"/>
                  <a:ext cx="1843721" cy="643716"/>
                </a:xfrm>
                <a:custGeom>
                  <a:avLst/>
                  <a:gdLst>
                    <a:gd name="T0" fmla="*/ 19 w 1025"/>
                    <a:gd name="T1" fmla="*/ 0 h 355"/>
                    <a:gd name="T2" fmla="*/ 19 w 1025"/>
                    <a:gd name="T3" fmla="*/ 0 h 355"/>
                    <a:gd name="T4" fmla="*/ 0 w 1025"/>
                    <a:gd name="T5" fmla="*/ 56 h 355"/>
                    <a:gd name="T6" fmla="*/ 1006 w 1025"/>
                    <a:gd name="T7" fmla="*/ 354 h 355"/>
                    <a:gd name="T8" fmla="*/ 1024 w 1025"/>
                    <a:gd name="T9" fmla="*/ 298 h 355"/>
                    <a:gd name="T10" fmla="*/ 19 w 1025"/>
                    <a:gd name="T11" fmla="*/ 0 h 3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25" h="355">
                      <a:moveTo>
                        <a:pt x="19" y="0"/>
                      </a:moveTo>
                      <a:lnTo>
                        <a:pt x="19" y="0"/>
                      </a:ln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1006" y="354"/>
                        <a:pt x="1006" y="354"/>
                        <a:pt x="1006" y="354"/>
                      </a:cubicBezTo>
                      <a:cubicBezTo>
                        <a:pt x="1006" y="336"/>
                        <a:pt x="1024" y="317"/>
                        <a:pt x="1024" y="298"/>
                      </a:cubicBezTo>
                      <a:cubicBezTo>
                        <a:pt x="19" y="0"/>
                        <a:pt x="19" y="0"/>
                        <a:pt x="19" y="0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6" name="î$ļíḓê">
                  <a:extLst>
                    <a:ext uri="{FF2B5EF4-FFF2-40B4-BE49-F238E27FC236}">
                      <a16:creationId xmlns="" xmlns:a16="http://schemas.microsoft.com/office/drawing/2014/main" id="{26F3D281-9312-45DC-B774-8350D5B1AD23}"/>
                    </a:ext>
                  </a:extLst>
                </p:cNvPr>
                <p:cNvSpPr/>
                <p:nvPr/>
              </p:nvSpPr>
              <p:spPr bwMode="auto">
                <a:xfrm>
                  <a:off x="5824823" y="2786149"/>
                  <a:ext cx="675504" cy="1915248"/>
                </a:xfrm>
                <a:custGeom>
                  <a:avLst/>
                  <a:gdLst>
                    <a:gd name="T0" fmla="*/ 316 w 373"/>
                    <a:gd name="T1" fmla="*/ 0 h 1062"/>
                    <a:gd name="T2" fmla="*/ 316 w 373"/>
                    <a:gd name="T3" fmla="*/ 0 h 1062"/>
                    <a:gd name="T4" fmla="*/ 0 w 373"/>
                    <a:gd name="T5" fmla="*/ 1043 h 1062"/>
                    <a:gd name="T6" fmla="*/ 55 w 373"/>
                    <a:gd name="T7" fmla="*/ 1061 h 1062"/>
                    <a:gd name="T8" fmla="*/ 372 w 373"/>
                    <a:gd name="T9" fmla="*/ 18 h 1062"/>
                    <a:gd name="T10" fmla="*/ 316 w 373"/>
                    <a:gd name="T11" fmla="*/ 0 h 10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3" h="1062">
                      <a:moveTo>
                        <a:pt x="316" y="0"/>
                      </a:moveTo>
                      <a:lnTo>
                        <a:pt x="316" y="0"/>
                      </a:lnTo>
                      <a:cubicBezTo>
                        <a:pt x="0" y="1043"/>
                        <a:pt x="0" y="1043"/>
                        <a:pt x="0" y="1043"/>
                      </a:cubicBezTo>
                      <a:cubicBezTo>
                        <a:pt x="55" y="1061"/>
                        <a:pt x="55" y="1061"/>
                        <a:pt x="55" y="1061"/>
                      </a:cubicBezTo>
                      <a:cubicBezTo>
                        <a:pt x="372" y="18"/>
                        <a:pt x="372" y="18"/>
                        <a:pt x="372" y="18"/>
                      </a:cubicBezTo>
                      <a:cubicBezTo>
                        <a:pt x="353" y="0"/>
                        <a:pt x="334" y="0"/>
                        <a:pt x="316" y="0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7" name="ï$1îďé">
                  <a:extLst>
                    <a:ext uri="{FF2B5EF4-FFF2-40B4-BE49-F238E27FC236}">
                      <a16:creationId xmlns="" xmlns:a16="http://schemas.microsoft.com/office/drawing/2014/main" id="{589B6ADA-F489-4B52-86B5-3DA96AF2012F}"/>
                    </a:ext>
                  </a:extLst>
                </p:cNvPr>
                <p:cNvSpPr/>
                <p:nvPr/>
              </p:nvSpPr>
              <p:spPr bwMode="auto">
                <a:xfrm>
                  <a:off x="3202288" y="7784862"/>
                  <a:ext cx="1176167" cy="1509944"/>
                </a:xfrm>
                <a:custGeom>
                  <a:avLst/>
                  <a:gdLst>
                    <a:gd name="T0" fmla="*/ 652 w 653"/>
                    <a:gd name="T1" fmla="*/ 652 h 839"/>
                    <a:gd name="T2" fmla="*/ 652 w 653"/>
                    <a:gd name="T3" fmla="*/ 652 h 839"/>
                    <a:gd name="T4" fmla="*/ 633 w 653"/>
                    <a:gd name="T5" fmla="*/ 707 h 839"/>
                    <a:gd name="T6" fmla="*/ 410 w 653"/>
                    <a:gd name="T7" fmla="*/ 838 h 839"/>
                    <a:gd name="T8" fmla="*/ 354 w 653"/>
                    <a:gd name="T9" fmla="*/ 819 h 839"/>
                    <a:gd name="T10" fmla="*/ 0 w 653"/>
                    <a:gd name="T11" fmla="*/ 187 h 839"/>
                    <a:gd name="T12" fmla="*/ 18 w 653"/>
                    <a:gd name="T13" fmla="*/ 131 h 839"/>
                    <a:gd name="T14" fmla="*/ 242 w 653"/>
                    <a:gd name="T15" fmla="*/ 0 h 839"/>
                    <a:gd name="T16" fmla="*/ 298 w 653"/>
                    <a:gd name="T17" fmla="*/ 19 h 839"/>
                    <a:gd name="T18" fmla="*/ 652 w 653"/>
                    <a:gd name="T19" fmla="*/ 652 h 8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53" h="839">
                      <a:moveTo>
                        <a:pt x="652" y="652"/>
                      </a:moveTo>
                      <a:lnTo>
                        <a:pt x="652" y="652"/>
                      </a:lnTo>
                      <a:cubicBezTo>
                        <a:pt x="652" y="671"/>
                        <a:pt x="652" y="689"/>
                        <a:pt x="633" y="707"/>
                      </a:cubicBezTo>
                      <a:cubicBezTo>
                        <a:pt x="410" y="838"/>
                        <a:pt x="410" y="838"/>
                        <a:pt x="410" y="838"/>
                      </a:cubicBezTo>
                      <a:cubicBezTo>
                        <a:pt x="391" y="838"/>
                        <a:pt x="372" y="838"/>
                        <a:pt x="354" y="819"/>
                      </a:cubicBezTo>
                      <a:cubicBezTo>
                        <a:pt x="0" y="187"/>
                        <a:pt x="0" y="187"/>
                        <a:pt x="0" y="187"/>
                      </a:cubicBezTo>
                      <a:cubicBezTo>
                        <a:pt x="0" y="168"/>
                        <a:pt x="0" y="149"/>
                        <a:pt x="18" y="131"/>
                      </a:cubicBezTo>
                      <a:cubicBezTo>
                        <a:pt x="242" y="0"/>
                        <a:pt x="242" y="0"/>
                        <a:pt x="242" y="0"/>
                      </a:cubicBezTo>
                      <a:cubicBezTo>
                        <a:pt x="261" y="0"/>
                        <a:pt x="279" y="0"/>
                        <a:pt x="298" y="19"/>
                      </a:cubicBezTo>
                      <a:lnTo>
                        <a:pt x="652" y="652"/>
                      </a:lnTo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8" name="íṧļïḓè">
                  <a:extLst>
                    <a:ext uri="{FF2B5EF4-FFF2-40B4-BE49-F238E27FC236}">
                      <a16:creationId xmlns="" xmlns:a16="http://schemas.microsoft.com/office/drawing/2014/main" id="{C102BDCC-13F8-4A70-9442-DF57FBA74CF8}"/>
                    </a:ext>
                  </a:extLst>
                </p:cNvPr>
                <p:cNvSpPr/>
                <p:nvPr/>
              </p:nvSpPr>
              <p:spPr bwMode="auto">
                <a:xfrm>
                  <a:off x="2328110" y="6545119"/>
                  <a:ext cx="1748357" cy="1883453"/>
                </a:xfrm>
                <a:custGeom>
                  <a:avLst/>
                  <a:gdLst>
                    <a:gd name="T0" fmla="*/ 969 w 970"/>
                    <a:gd name="T1" fmla="*/ 671 h 1044"/>
                    <a:gd name="T2" fmla="*/ 969 w 970"/>
                    <a:gd name="T3" fmla="*/ 671 h 1044"/>
                    <a:gd name="T4" fmla="*/ 950 w 970"/>
                    <a:gd name="T5" fmla="*/ 727 h 1044"/>
                    <a:gd name="T6" fmla="*/ 410 w 970"/>
                    <a:gd name="T7" fmla="*/ 1025 h 1044"/>
                    <a:gd name="T8" fmla="*/ 354 w 970"/>
                    <a:gd name="T9" fmla="*/ 1006 h 1044"/>
                    <a:gd name="T10" fmla="*/ 0 w 970"/>
                    <a:gd name="T11" fmla="*/ 373 h 1044"/>
                    <a:gd name="T12" fmla="*/ 19 w 970"/>
                    <a:gd name="T13" fmla="*/ 317 h 1044"/>
                    <a:gd name="T14" fmla="*/ 559 w 970"/>
                    <a:gd name="T15" fmla="*/ 19 h 1044"/>
                    <a:gd name="T16" fmla="*/ 615 w 970"/>
                    <a:gd name="T17" fmla="*/ 19 h 1044"/>
                    <a:gd name="T18" fmla="*/ 969 w 970"/>
                    <a:gd name="T19" fmla="*/ 67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70" h="1044">
                      <a:moveTo>
                        <a:pt x="969" y="671"/>
                      </a:moveTo>
                      <a:lnTo>
                        <a:pt x="969" y="671"/>
                      </a:lnTo>
                      <a:cubicBezTo>
                        <a:pt x="969" y="689"/>
                        <a:pt x="969" y="708"/>
                        <a:pt x="950" y="727"/>
                      </a:cubicBezTo>
                      <a:cubicBezTo>
                        <a:pt x="410" y="1025"/>
                        <a:pt x="410" y="1025"/>
                        <a:pt x="410" y="1025"/>
                      </a:cubicBezTo>
                      <a:cubicBezTo>
                        <a:pt x="392" y="1043"/>
                        <a:pt x="373" y="1025"/>
                        <a:pt x="354" y="1006"/>
                      </a:cubicBezTo>
                      <a:cubicBezTo>
                        <a:pt x="0" y="373"/>
                        <a:pt x="0" y="373"/>
                        <a:pt x="0" y="373"/>
                      </a:cubicBezTo>
                      <a:cubicBezTo>
                        <a:pt x="0" y="354"/>
                        <a:pt x="0" y="317"/>
                        <a:pt x="19" y="317"/>
                      </a:cubicBezTo>
                      <a:cubicBezTo>
                        <a:pt x="559" y="19"/>
                        <a:pt x="559" y="19"/>
                        <a:pt x="559" y="19"/>
                      </a:cubicBezTo>
                      <a:cubicBezTo>
                        <a:pt x="578" y="0"/>
                        <a:pt x="597" y="0"/>
                        <a:pt x="615" y="19"/>
                      </a:cubicBezTo>
                      <a:lnTo>
                        <a:pt x="969" y="671"/>
                      </a:ln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9" name="ïṧḻïḋê">
                  <a:extLst>
                    <a:ext uri="{FF2B5EF4-FFF2-40B4-BE49-F238E27FC236}">
                      <a16:creationId xmlns="" xmlns:a16="http://schemas.microsoft.com/office/drawing/2014/main" id="{A9F4C026-ABA6-44B3-A49D-C21A28A48918}"/>
                    </a:ext>
                  </a:extLst>
                </p:cNvPr>
                <p:cNvSpPr/>
                <p:nvPr/>
              </p:nvSpPr>
              <p:spPr bwMode="auto">
                <a:xfrm>
                  <a:off x="4712233" y="4367620"/>
                  <a:ext cx="2082134" cy="3393399"/>
                </a:xfrm>
                <a:custGeom>
                  <a:avLst/>
                  <a:gdLst>
                    <a:gd name="T0" fmla="*/ 1154 w 1155"/>
                    <a:gd name="T1" fmla="*/ 1750 h 1882"/>
                    <a:gd name="T2" fmla="*/ 1154 w 1155"/>
                    <a:gd name="T3" fmla="*/ 1750 h 1882"/>
                    <a:gd name="T4" fmla="*/ 1136 w 1155"/>
                    <a:gd name="T5" fmla="*/ 1806 h 1882"/>
                    <a:gd name="T6" fmla="*/ 1024 w 1155"/>
                    <a:gd name="T7" fmla="*/ 1862 h 1882"/>
                    <a:gd name="T8" fmla="*/ 987 w 1155"/>
                    <a:gd name="T9" fmla="*/ 1843 h 1882"/>
                    <a:gd name="T10" fmla="*/ 19 w 1155"/>
                    <a:gd name="T11" fmla="*/ 112 h 1882"/>
                    <a:gd name="T12" fmla="*/ 19 w 1155"/>
                    <a:gd name="T13" fmla="*/ 75 h 1882"/>
                    <a:gd name="T14" fmla="*/ 130 w 1155"/>
                    <a:gd name="T15" fmla="*/ 0 h 1882"/>
                    <a:gd name="T16" fmla="*/ 186 w 1155"/>
                    <a:gd name="T17" fmla="*/ 19 h 1882"/>
                    <a:gd name="T18" fmla="*/ 1154 w 1155"/>
                    <a:gd name="T19" fmla="*/ 1750 h 18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5" h="1882">
                      <a:moveTo>
                        <a:pt x="1154" y="1750"/>
                      </a:moveTo>
                      <a:lnTo>
                        <a:pt x="1154" y="1750"/>
                      </a:lnTo>
                      <a:cubicBezTo>
                        <a:pt x="1154" y="1769"/>
                        <a:pt x="1154" y="1788"/>
                        <a:pt x="1136" y="1806"/>
                      </a:cubicBezTo>
                      <a:cubicBezTo>
                        <a:pt x="1024" y="1862"/>
                        <a:pt x="1024" y="1862"/>
                        <a:pt x="1024" y="1862"/>
                      </a:cubicBezTo>
                      <a:cubicBezTo>
                        <a:pt x="1005" y="1881"/>
                        <a:pt x="987" y="1862"/>
                        <a:pt x="987" y="1843"/>
                      </a:cubicBezTo>
                      <a:cubicBezTo>
                        <a:pt x="19" y="112"/>
                        <a:pt x="19" y="112"/>
                        <a:pt x="19" y="112"/>
                      </a:cubicBezTo>
                      <a:cubicBezTo>
                        <a:pt x="0" y="93"/>
                        <a:pt x="0" y="75"/>
                        <a:pt x="19" y="75"/>
                      </a:cubicBezTo>
                      <a:cubicBezTo>
                        <a:pt x="130" y="0"/>
                        <a:pt x="130" y="0"/>
                        <a:pt x="130" y="0"/>
                      </a:cubicBezTo>
                      <a:cubicBezTo>
                        <a:pt x="149" y="0"/>
                        <a:pt x="168" y="0"/>
                        <a:pt x="186" y="19"/>
                      </a:cubicBezTo>
                      <a:lnTo>
                        <a:pt x="1154" y="1750"/>
                      </a:ln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0" name="ïṣḷiḓe">
                  <a:extLst>
                    <a:ext uri="{FF2B5EF4-FFF2-40B4-BE49-F238E27FC236}">
                      <a16:creationId xmlns="" xmlns:a16="http://schemas.microsoft.com/office/drawing/2014/main" id="{04501229-2914-4769-924C-A448C7987E14}"/>
                    </a:ext>
                  </a:extLst>
                </p:cNvPr>
                <p:cNvSpPr/>
                <p:nvPr/>
              </p:nvSpPr>
              <p:spPr bwMode="auto">
                <a:xfrm>
                  <a:off x="2399636" y="6918628"/>
                  <a:ext cx="1104642" cy="1374847"/>
                </a:xfrm>
                <a:custGeom>
                  <a:avLst/>
                  <a:gdLst>
                    <a:gd name="T0" fmla="*/ 242 w 615"/>
                    <a:gd name="T1" fmla="*/ 93 h 765"/>
                    <a:gd name="T2" fmla="*/ 261 w 615"/>
                    <a:gd name="T3" fmla="*/ 0 h 765"/>
                    <a:gd name="T4" fmla="*/ 298 w 615"/>
                    <a:gd name="T5" fmla="*/ 93 h 765"/>
                    <a:gd name="T6" fmla="*/ 354 w 615"/>
                    <a:gd name="T7" fmla="*/ 205 h 765"/>
                    <a:gd name="T8" fmla="*/ 316 w 615"/>
                    <a:gd name="T9" fmla="*/ 112 h 765"/>
                    <a:gd name="T10" fmla="*/ 298 w 615"/>
                    <a:gd name="T11" fmla="*/ 205 h 765"/>
                    <a:gd name="T12" fmla="*/ 428 w 615"/>
                    <a:gd name="T13" fmla="*/ 298 h 765"/>
                    <a:gd name="T14" fmla="*/ 428 w 615"/>
                    <a:gd name="T15" fmla="*/ 242 h 765"/>
                    <a:gd name="T16" fmla="*/ 335 w 615"/>
                    <a:gd name="T17" fmla="*/ 279 h 765"/>
                    <a:gd name="T18" fmla="*/ 428 w 615"/>
                    <a:gd name="T19" fmla="*/ 298 h 765"/>
                    <a:gd name="T20" fmla="*/ 503 w 615"/>
                    <a:gd name="T21" fmla="*/ 373 h 765"/>
                    <a:gd name="T22" fmla="*/ 410 w 615"/>
                    <a:gd name="T23" fmla="*/ 354 h 765"/>
                    <a:gd name="T24" fmla="*/ 447 w 615"/>
                    <a:gd name="T25" fmla="*/ 428 h 765"/>
                    <a:gd name="T26" fmla="*/ 205 w 615"/>
                    <a:gd name="T27" fmla="*/ 149 h 765"/>
                    <a:gd name="T28" fmla="*/ 149 w 615"/>
                    <a:gd name="T29" fmla="*/ 75 h 765"/>
                    <a:gd name="T30" fmla="*/ 130 w 615"/>
                    <a:gd name="T31" fmla="*/ 149 h 765"/>
                    <a:gd name="T32" fmla="*/ 261 w 615"/>
                    <a:gd name="T33" fmla="*/ 261 h 765"/>
                    <a:gd name="T34" fmla="*/ 261 w 615"/>
                    <a:gd name="T35" fmla="*/ 186 h 765"/>
                    <a:gd name="T36" fmla="*/ 167 w 615"/>
                    <a:gd name="T37" fmla="*/ 224 h 765"/>
                    <a:gd name="T38" fmla="*/ 261 w 615"/>
                    <a:gd name="T39" fmla="*/ 261 h 765"/>
                    <a:gd name="T40" fmla="*/ 335 w 615"/>
                    <a:gd name="T41" fmla="*/ 317 h 765"/>
                    <a:gd name="T42" fmla="*/ 242 w 615"/>
                    <a:gd name="T43" fmla="*/ 298 h 765"/>
                    <a:gd name="T44" fmla="*/ 298 w 615"/>
                    <a:gd name="T45" fmla="*/ 373 h 765"/>
                    <a:gd name="T46" fmla="*/ 372 w 615"/>
                    <a:gd name="T47" fmla="*/ 466 h 765"/>
                    <a:gd name="T48" fmla="*/ 335 w 615"/>
                    <a:gd name="T49" fmla="*/ 391 h 765"/>
                    <a:gd name="T50" fmla="*/ 316 w 615"/>
                    <a:gd name="T51" fmla="*/ 466 h 765"/>
                    <a:gd name="T52" fmla="*/ 93 w 615"/>
                    <a:gd name="T53" fmla="*/ 205 h 765"/>
                    <a:gd name="T54" fmla="*/ 93 w 615"/>
                    <a:gd name="T55" fmla="*/ 130 h 765"/>
                    <a:gd name="T56" fmla="*/ 0 w 615"/>
                    <a:gd name="T57" fmla="*/ 186 h 765"/>
                    <a:gd name="T58" fmla="*/ 93 w 615"/>
                    <a:gd name="T59" fmla="*/ 205 h 765"/>
                    <a:gd name="T60" fmla="*/ 167 w 615"/>
                    <a:gd name="T61" fmla="*/ 279 h 765"/>
                    <a:gd name="T62" fmla="*/ 74 w 615"/>
                    <a:gd name="T63" fmla="*/ 242 h 765"/>
                    <a:gd name="T64" fmla="*/ 130 w 615"/>
                    <a:gd name="T65" fmla="*/ 335 h 765"/>
                    <a:gd name="T66" fmla="*/ 205 w 615"/>
                    <a:gd name="T67" fmla="*/ 428 h 765"/>
                    <a:gd name="T68" fmla="*/ 167 w 615"/>
                    <a:gd name="T69" fmla="*/ 335 h 765"/>
                    <a:gd name="T70" fmla="*/ 149 w 615"/>
                    <a:gd name="T71" fmla="*/ 428 h 765"/>
                    <a:gd name="T72" fmla="*/ 279 w 615"/>
                    <a:gd name="T73" fmla="*/ 522 h 765"/>
                    <a:gd name="T74" fmla="*/ 279 w 615"/>
                    <a:gd name="T75" fmla="*/ 466 h 765"/>
                    <a:gd name="T76" fmla="*/ 186 w 615"/>
                    <a:gd name="T77" fmla="*/ 503 h 765"/>
                    <a:gd name="T78" fmla="*/ 279 w 615"/>
                    <a:gd name="T79" fmla="*/ 522 h 765"/>
                    <a:gd name="T80" fmla="*/ 559 w 615"/>
                    <a:gd name="T81" fmla="*/ 484 h 765"/>
                    <a:gd name="T82" fmla="*/ 465 w 615"/>
                    <a:gd name="T83" fmla="*/ 447 h 765"/>
                    <a:gd name="T84" fmla="*/ 521 w 615"/>
                    <a:gd name="T85" fmla="*/ 540 h 765"/>
                    <a:gd name="T86" fmla="*/ 596 w 615"/>
                    <a:gd name="T87" fmla="*/ 633 h 765"/>
                    <a:gd name="T88" fmla="*/ 559 w 615"/>
                    <a:gd name="T89" fmla="*/ 540 h 765"/>
                    <a:gd name="T90" fmla="*/ 540 w 615"/>
                    <a:gd name="T91" fmla="*/ 633 h 765"/>
                    <a:gd name="T92" fmla="*/ 428 w 615"/>
                    <a:gd name="T93" fmla="*/ 577 h 765"/>
                    <a:gd name="T94" fmla="*/ 428 w 615"/>
                    <a:gd name="T95" fmla="*/ 503 h 765"/>
                    <a:gd name="T96" fmla="*/ 354 w 615"/>
                    <a:gd name="T97" fmla="*/ 559 h 765"/>
                    <a:gd name="T98" fmla="*/ 428 w 615"/>
                    <a:gd name="T99" fmla="*/ 577 h 765"/>
                    <a:gd name="T100" fmla="*/ 503 w 615"/>
                    <a:gd name="T101" fmla="*/ 652 h 765"/>
                    <a:gd name="T102" fmla="*/ 428 w 615"/>
                    <a:gd name="T103" fmla="*/ 615 h 765"/>
                    <a:gd name="T104" fmla="*/ 465 w 615"/>
                    <a:gd name="T105" fmla="*/ 708 h 765"/>
                    <a:gd name="T106" fmla="*/ 335 w 615"/>
                    <a:gd name="T107" fmla="*/ 633 h 765"/>
                    <a:gd name="T108" fmla="*/ 279 w 615"/>
                    <a:gd name="T109" fmla="*/ 559 h 765"/>
                    <a:gd name="T110" fmla="*/ 261 w 615"/>
                    <a:gd name="T111" fmla="*/ 633 h 765"/>
                    <a:gd name="T112" fmla="*/ 391 w 615"/>
                    <a:gd name="T113" fmla="*/ 745 h 765"/>
                    <a:gd name="T114" fmla="*/ 391 w 615"/>
                    <a:gd name="T115" fmla="*/ 671 h 765"/>
                    <a:gd name="T116" fmla="*/ 298 w 615"/>
                    <a:gd name="T117" fmla="*/ 726 h 765"/>
                    <a:gd name="T118" fmla="*/ 391 w 615"/>
                    <a:gd name="T119" fmla="*/ 745 h 7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15" h="765">
                      <a:moveTo>
                        <a:pt x="279" y="112"/>
                      </a:moveTo>
                      <a:lnTo>
                        <a:pt x="279" y="112"/>
                      </a:lnTo>
                      <a:cubicBezTo>
                        <a:pt x="261" y="112"/>
                        <a:pt x="242" y="112"/>
                        <a:pt x="242" y="93"/>
                      </a:cubicBezTo>
                      <a:cubicBezTo>
                        <a:pt x="223" y="56"/>
                        <a:pt x="223" y="56"/>
                        <a:pt x="223" y="56"/>
                      </a:cubicBezTo>
                      <a:cubicBezTo>
                        <a:pt x="205" y="56"/>
                        <a:pt x="223" y="37"/>
                        <a:pt x="223" y="19"/>
                      </a:cubicBezTo>
                      <a:cubicBezTo>
                        <a:pt x="261" y="0"/>
                        <a:pt x="261" y="0"/>
                        <a:pt x="261" y="0"/>
                      </a:cubicBezTo>
                      <a:cubicBezTo>
                        <a:pt x="279" y="0"/>
                        <a:pt x="298" y="0"/>
                        <a:pt x="298" y="19"/>
                      </a:cubicBezTo>
                      <a:cubicBezTo>
                        <a:pt x="316" y="56"/>
                        <a:pt x="316" y="56"/>
                        <a:pt x="316" y="56"/>
                      </a:cubicBezTo>
                      <a:cubicBezTo>
                        <a:pt x="316" y="56"/>
                        <a:pt x="316" y="75"/>
                        <a:pt x="298" y="93"/>
                      </a:cubicBezTo>
                      <a:lnTo>
                        <a:pt x="279" y="112"/>
                      </a:lnTo>
                      <a:close/>
                      <a:moveTo>
                        <a:pt x="354" y="205"/>
                      </a:moveTo>
                      <a:lnTo>
                        <a:pt x="354" y="205"/>
                      </a:lnTo>
                      <a:cubicBezTo>
                        <a:pt x="372" y="186"/>
                        <a:pt x="391" y="168"/>
                        <a:pt x="372" y="149"/>
                      </a:cubicBezTo>
                      <a:cubicBezTo>
                        <a:pt x="354" y="130"/>
                        <a:pt x="354" y="130"/>
                        <a:pt x="354" y="130"/>
                      </a:cubicBezTo>
                      <a:cubicBezTo>
                        <a:pt x="354" y="112"/>
                        <a:pt x="335" y="112"/>
                        <a:pt x="316" y="112"/>
                      </a:cubicBezTo>
                      <a:cubicBezTo>
                        <a:pt x="298" y="130"/>
                        <a:pt x="298" y="130"/>
                        <a:pt x="298" y="130"/>
                      </a:cubicBezTo>
                      <a:cubicBezTo>
                        <a:pt x="279" y="130"/>
                        <a:pt x="279" y="149"/>
                        <a:pt x="279" y="168"/>
                      </a:cubicBezTo>
                      <a:cubicBezTo>
                        <a:pt x="298" y="205"/>
                        <a:pt x="298" y="205"/>
                        <a:pt x="298" y="205"/>
                      </a:cubicBezTo>
                      <a:cubicBezTo>
                        <a:pt x="298" y="205"/>
                        <a:pt x="316" y="224"/>
                        <a:pt x="335" y="205"/>
                      </a:cubicBezTo>
                      <a:lnTo>
                        <a:pt x="354" y="205"/>
                      </a:lnTo>
                      <a:close/>
                      <a:moveTo>
                        <a:pt x="428" y="298"/>
                      </a:moveTo>
                      <a:lnTo>
                        <a:pt x="428" y="298"/>
                      </a:lnTo>
                      <a:cubicBezTo>
                        <a:pt x="447" y="298"/>
                        <a:pt x="447" y="279"/>
                        <a:pt x="428" y="261"/>
                      </a:cubicBezTo>
                      <a:cubicBezTo>
                        <a:pt x="428" y="242"/>
                        <a:pt x="428" y="242"/>
                        <a:pt x="428" y="242"/>
                      </a:cubicBezTo>
                      <a:cubicBezTo>
                        <a:pt x="410" y="224"/>
                        <a:pt x="391" y="224"/>
                        <a:pt x="372" y="224"/>
                      </a:cubicBezTo>
                      <a:cubicBezTo>
                        <a:pt x="354" y="242"/>
                        <a:pt x="354" y="242"/>
                        <a:pt x="354" y="242"/>
                      </a:cubicBezTo>
                      <a:cubicBezTo>
                        <a:pt x="335" y="242"/>
                        <a:pt x="335" y="261"/>
                        <a:pt x="335" y="279"/>
                      </a:cubicBezTo>
                      <a:cubicBezTo>
                        <a:pt x="354" y="317"/>
                        <a:pt x="354" y="317"/>
                        <a:pt x="354" y="317"/>
                      </a:cubicBezTo>
                      <a:cubicBezTo>
                        <a:pt x="354" y="317"/>
                        <a:pt x="372" y="335"/>
                        <a:pt x="391" y="317"/>
                      </a:cubicBezTo>
                      <a:lnTo>
                        <a:pt x="428" y="298"/>
                      </a:lnTo>
                      <a:close/>
                      <a:moveTo>
                        <a:pt x="484" y="410"/>
                      </a:moveTo>
                      <a:lnTo>
                        <a:pt x="484" y="410"/>
                      </a:lnTo>
                      <a:cubicBezTo>
                        <a:pt x="503" y="410"/>
                        <a:pt x="503" y="391"/>
                        <a:pt x="503" y="373"/>
                      </a:cubicBezTo>
                      <a:cubicBezTo>
                        <a:pt x="484" y="335"/>
                        <a:pt x="484" y="335"/>
                        <a:pt x="484" y="335"/>
                      </a:cubicBezTo>
                      <a:cubicBezTo>
                        <a:pt x="465" y="335"/>
                        <a:pt x="447" y="317"/>
                        <a:pt x="447" y="335"/>
                      </a:cubicBezTo>
                      <a:cubicBezTo>
                        <a:pt x="410" y="354"/>
                        <a:pt x="410" y="354"/>
                        <a:pt x="410" y="354"/>
                      </a:cubicBezTo>
                      <a:cubicBezTo>
                        <a:pt x="391" y="354"/>
                        <a:pt x="391" y="373"/>
                        <a:pt x="391" y="391"/>
                      </a:cubicBezTo>
                      <a:cubicBezTo>
                        <a:pt x="410" y="410"/>
                        <a:pt x="410" y="410"/>
                        <a:pt x="410" y="410"/>
                      </a:cubicBezTo>
                      <a:cubicBezTo>
                        <a:pt x="428" y="428"/>
                        <a:pt x="447" y="428"/>
                        <a:pt x="447" y="428"/>
                      </a:cubicBezTo>
                      <a:lnTo>
                        <a:pt x="484" y="410"/>
                      </a:lnTo>
                      <a:close/>
                      <a:moveTo>
                        <a:pt x="205" y="149"/>
                      </a:moveTo>
                      <a:lnTo>
                        <a:pt x="205" y="149"/>
                      </a:lnTo>
                      <a:cubicBezTo>
                        <a:pt x="205" y="130"/>
                        <a:pt x="223" y="112"/>
                        <a:pt x="205" y="112"/>
                      </a:cubicBezTo>
                      <a:cubicBezTo>
                        <a:pt x="186" y="75"/>
                        <a:pt x="186" y="75"/>
                        <a:pt x="186" y="75"/>
                      </a:cubicBezTo>
                      <a:cubicBezTo>
                        <a:pt x="186" y="56"/>
                        <a:pt x="167" y="56"/>
                        <a:pt x="149" y="75"/>
                      </a:cubicBezTo>
                      <a:cubicBezTo>
                        <a:pt x="130" y="75"/>
                        <a:pt x="130" y="75"/>
                        <a:pt x="130" y="75"/>
                      </a:cubicBezTo>
                      <a:cubicBezTo>
                        <a:pt x="112" y="93"/>
                        <a:pt x="112" y="112"/>
                        <a:pt x="112" y="130"/>
                      </a:cubicBezTo>
                      <a:cubicBezTo>
                        <a:pt x="130" y="149"/>
                        <a:pt x="130" y="149"/>
                        <a:pt x="130" y="149"/>
                      </a:cubicBezTo>
                      <a:cubicBezTo>
                        <a:pt x="130" y="168"/>
                        <a:pt x="149" y="168"/>
                        <a:pt x="167" y="168"/>
                      </a:cubicBezTo>
                      <a:lnTo>
                        <a:pt x="205" y="149"/>
                      </a:lnTo>
                      <a:close/>
                      <a:moveTo>
                        <a:pt x="261" y="261"/>
                      </a:moveTo>
                      <a:lnTo>
                        <a:pt x="261" y="261"/>
                      </a:lnTo>
                      <a:cubicBezTo>
                        <a:pt x="279" y="242"/>
                        <a:pt x="279" y="224"/>
                        <a:pt x="261" y="205"/>
                      </a:cubicBezTo>
                      <a:cubicBezTo>
                        <a:pt x="261" y="186"/>
                        <a:pt x="261" y="186"/>
                        <a:pt x="261" y="186"/>
                      </a:cubicBezTo>
                      <a:cubicBezTo>
                        <a:pt x="242" y="168"/>
                        <a:pt x="223" y="168"/>
                        <a:pt x="205" y="168"/>
                      </a:cubicBezTo>
                      <a:cubicBezTo>
                        <a:pt x="186" y="186"/>
                        <a:pt x="186" y="186"/>
                        <a:pt x="186" y="186"/>
                      </a:cubicBezTo>
                      <a:cubicBezTo>
                        <a:pt x="167" y="205"/>
                        <a:pt x="167" y="224"/>
                        <a:pt x="167" y="224"/>
                      </a:cubicBezTo>
                      <a:cubicBezTo>
                        <a:pt x="186" y="261"/>
                        <a:pt x="186" y="261"/>
                        <a:pt x="186" y="261"/>
                      </a:cubicBezTo>
                      <a:cubicBezTo>
                        <a:pt x="205" y="279"/>
                        <a:pt x="223" y="279"/>
                        <a:pt x="223" y="261"/>
                      </a:cubicBezTo>
                      <a:lnTo>
                        <a:pt x="261" y="261"/>
                      </a:lnTo>
                      <a:close/>
                      <a:moveTo>
                        <a:pt x="316" y="354"/>
                      </a:moveTo>
                      <a:lnTo>
                        <a:pt x="316" y="354"/>
                      </a:lnTo>
                      <a:cubicBezTo>
                        <a:pt x="335" y="354"/>
                        <a:pt x="335" y="335"/>
                        <a:pt x="335" y="317"/>
                      </a:cubicBezTo>
                      <a:cubicBezTo>
                        <a:pt x="316" y="298"/>
                        <a:pt x="316" y="298"/>
                        <a:pt x="316" y="298"/>
                      </a:cubicBezTo>
                      <a:cubicBezTo>
                        <a:pt x="298" y="279"/>
                        <a:pt x="279" y="279"/>
                        <a:pt x="279" y="279"/>
                      </a:cubicBezTo>
                      <a:cubicBezTo>
                        <a:pt x="242" y="298"/>
                        <a:pt x="242" y="298"/>
                        <a:pt x="242" y="298"/>
                      </a:cubicBezTo>
                      <a:cubicBezTo>
                        <a:pt x="223" y="298"/>
                        <a:pt x="223" y="317"/>
                        <a:pt x="242" y="335"/>
                      </a:cubicBezTo>
                      <a:cubicBezTo>
                        <a:pt x="242" y="373"/>
                        <a:pt x="242" y="373"/>
                        <a:pt x="242" y="373"/>
                      </a:cubicBezTo>
                      <a:cubicBezTo>
                        <a:pt x="261" y="373"/>
                        <a:pt x="279" y="391"/>
                        <a:pt x="298" y="373"/>
                      </a:cubicBezTo>
                      <a:lnTo>
                        <a:pt x="316" y="354"/>
                      </a:lnTo>
                      <a:close/>
                      <a:moveTo>
                        <a:pt x="372" y="466"/>
                      </a:moveTo>
                      <a:lnTo>
                        <a:pt x="372" y="466"/>
                      </a:lnTo>
                      <a:cubicBezTo>
                        <a:pt x="391" y="466"/>
                        <a:pt x="391" y="447"/>
                        <a:pt x="391" y="428"/>
                      </a:cubicBezTo>
                      <a:cubicBezTo>
                        <a:pt x="372" y="410"/>
                        <a:pt x="372" y="410"/>
                        <a:pt x="372" y="410"/>
                      </a:cubicBezTo>
                      <a:cubicBezTo>
                        <a:pt x="372" y="391"/>
                        <a:pt x="354" y="391"/>
                        <a:pt x="335" y="391"/>
                      </a:cubicBezTo>
                      <a:cubicBezTo>
                        <a:pt x="298" y="410"/>
                        <a:pt x="298" y="410"/>
                        <a:pt x="298" y="410"/>
                      </a:cubicBezTo>
                      <a:cubicBezTo>
                        <a:pt x="298" y="410"/>
                        <a:pt x="279" y="428"/>
                        <a:pt x="298" y="447"/>
                      </a:cubicBezTo>
                      <a:cubicBezTo>
                        <a:pt x="316" y="466"/>
                        <a:pt x="316" y="466"/>
                        <a:pt x="316" y="466"/>
                      </a:cubicBezTo>
                      <a:cubicBezTo>
                        <a:pt x="316" y="484"/>
                        <a:pt x="335" y="503"/>
                        <a:pt x="354" y="484"/>
                      </a:cubicBezTo>
                      <a:lnTo>
                        <a:pt x="372" y="466"/>
                      </a:lnTo>
                      <a:close/>
                      <a:moveTo>
                        <a:pt x="93" y="205"/>
                      </a:moveTo>
                      <a:lnTo>
                        <a:pt x="93" y="205"/>
                      </a:lnTo>
                      <a:cubicBezTo>
                        <a:pt x="112" y="205"/>
                        <a:pt x="112" y="186"/>
                        <a:pt x="112" y="168"/>
                      </a:cubicBezTo>
                      <a:cubicBezTo>
                        <a:pt x="93" y="130"/>
                        <a:pt x="93" y="130"/>
                        <a:pt x="93" y="130"/>
                      </a:cubicBezTo>
                      <a:cubicBezTo>
                        <a:pt x="74" y="130"/>
                        <a:pt x="56" y="112"/>
                        <a:pt x="56" y="130"/>
                      </a:cubicBezTo>
                      <a:cubicBezTo>
                        <a:pt x="18" y="149"/>
                        <a:pt x="18" y="149"/>
                        <a:pt x="18" y="149"/>
                      </a:cubicBezTo>
                      <a:cubicBezTo>
                        <a:pt x="0" y="149"/>
                        <a:pt x="0" y="168"/>
                        <a:pt x="0" y="186"/>
                      </a:cubicBezTo>
                      <a:cubicBezTo>
                        <a:pt x="18" y="205"/>
                        <a:pt x="18" y="205"/>
                        <a:pt x="18" y="205"/>
                      </a:cubicBezTo>
                      <a:cubicBezTo>
                        <a:pt x="37" y="224"/>
                        <a:pt x="56" y="224"/>
                        <a:pt x="74" y="224"/>
                      </a:cubicBezTo>
                      <a:lnTo>
                        <a:pt x="93" y="205"/>
                      </a:lnTo>
                      <a:close/>
                      <a:moveTo>
                        <a:pt x="149" y="317"/>
                      </a:moveTo>
                      <a:lnTo>
                        <a:pt x="149" y="317"/>
                      </a:lnTo>
                      <a:cubicBezTo>
                        <a:pt x="167" y="298"/>
                        <a:pt x="167" y="279"/>
                        <a:pt x="167" y="279"/>
                      </a:cubicBezTo>
                      <a:cubicBezTo>
                        <a:pt x="149" y="242"/>
                        <a:pt x="149" y="242"/>
                        <a:pt x="149" y="242"/>
                      </a:cubicBezTo>
                      <a:cubicBezTo>
                        <a:pt x="149" y="224"/>
                        <a:pt x="130" y="224"/>
                        <a:pt x="112" y="224"/>
                      </a:cubicBezTo>
                      <a:cubicBezTo>
                        <a:pt x="74" y="242"/>
                        <a:pt x="74" y="242"/>
                        <a:pt x="74" y="242"/>
                      </a:cubicBezTo>
                      <a:cubicBezTo>
                        <a:pt x="74" y="261"/>
                        <a:pt x="56" y="279"/>
                        <a:pt x="74" y="279"/>
                      </a:cubicBezTo>
                      <a:cubicBezTo>
                        <a:pt x="93" y="317"/>
                        <a:pt x="93" y="317"/>
                        <a:pt x="93" y="317"/>
                      </a:cubicBezTo>
                      <a:cubicBezTo>
                        <a:pt x="93" y="335"/>
                        <a:pt x="112" y="335"/>
                        <a:pt x="130" y="335"/>
                      </a:cubicBezTo>
                      <a:lnTo>
                        <a:pt x="149" y="317"/>
                      </a:lnTo>
                      <a:close/>
                      <a:moveTo>
                        <a:pt x="205" y="428"/>
                      </a:moveTo>
                      <a:lnTo>
                        <a:pt x="205" y="428"/>
                      </a:lnTo>
                      <a:cubicBezTo>
                        <a:pt x="223" y="410"/>
                        <a:pt x="242" y="391"/>
                        <a:pt x="223" y="373"/>
                      </a:cubicBezTo>
                      <a:cubicBezTo>
                        <a:pt x="205" y="354"/>
                        <a:pt x="205" y="354"/>
                        <a:pt x="205" y="354"/>
                      </a:cubicBezTo>
                      <a:cubicBezTo>
                        <a:pt x="205" y="335"/>
                        <a:pt x="186" y="335"/>
                        <a:pt x="167" y="335"/>
                      </a:cubicBezTo>
                      <a:cubicBezTo>
                        <a:pt x="149" y="354"/>
                        <a:pt x="149" y="354"/>
                        <a:pt x="149" y="354"/>
                      </a:cubicBezTo>
                      <a:cubicBezTo>
                        <a:pt x="130" y="373"/>
                        <a:pt x="130" y="391"/>
                        <a:pt x="130" y="391"/>
                      </a:cubicBezTo>
                      <a:cubicBezTo>
                        <a:pt x="149" y="428"/>
                        <a:pt x="149" y="428"/>
                        <a:pt x="149" y="428"/>
                      </a:cubicBezTo>
                      <a:cubicBezTo>
                        <a:pt x="149" y="447"/>
                        <a:pt x="167" y="447"/>
                        <a:pt x="186" y="428"/>
                      </a:cubicBezTo>
                      <a:lnTo>
                        <a:pt x="205" y="428"/>
                      </a:lnTo>
                      <a:close/>
                      <a:moveTo>
                        <a:pt x="279" y="522"/>
                      </a:moveTo>
                      <a:lnTo>
                        <a:pt x="279" y="522"/>
                      </a:lnTo>
                      <a:cubicBezTo>
                        <a:pt x="298" y="522"/>
                        <a:pt x="298" y="503"/>
                        <a:pt x="279" y="484"/>
                      </a:cubicBezTo>
                      <a:cubicBezTo>
                        <a:pt x="279" y="466"/>
                        <a:pt x="279" y="466"/>
                        <a:pt x="279" y="466"/>
                      </a:cubicBezTo>
                      <a:cubicBezTo>
                        <a:pt x="261" y="447"/>
                        <a:pt x="242" y="447"/>
                        <a:pt x="223" y="447"/>
                      </a:cubicBezTo>
                      <a:cubicBezTo>
                        <a:pt x="205" y="466"/>
                        <a:pt x="205" y="466"/>
                        <a:pt x="205" y="466"/>
                      </a:cubicBezTo>
                      <a:cubicBezTo>
                        <a:pt x="186" y="466"/>
                        <a:pt x="186" y="484"/>
                        <a:pt x="186" y="503"/>
                      </a:cubicBezTo>
                      <a:cubicBezTo>
                        <a:pt x="205" y="540"/>
                        <a:pt x="205" y="540"/>
                        <a:pt x="205" y="540"/>
                      </a:cubicBezTo>
                      <a:cubicBezTo>
                        <a:pt x="205" y="540"/>
                        <a:pt x="223" y="559"/>
                        <a:pt x="242" y="540"/>
                      </a:cubicBezTo>
                      <a:lnTo>
                        <a:pt x="279" y="522"/>
                      </a:lnTo>
                      <a:close/>
                      <a:moveTo>
                        <a:pt x="540" y="522"/>
                      </a:moveTo>
                      <a:lnTo>
                        <a:pt x="540" y="522"/>
                      </a:lnTo>
                      <a:cubicBezTo>
                        <a:pt x="559" y="503"/>
                        <a:pt x="559" y="484"/>
                        <a:pt x="559" y="484"/>
                      </a:cubicBezTo>
                      <a:cubicBezTo>
                        <a:pt x="540" y="447"/>
                        <a:pt x="540" y="447"/>
                        <a:pt x="540" y="447"/>
                      </a:cubicBezTo>
                      <a:cubicBezTo>
                        <a:pt x="521" y="428"/>
                        <a:pt x="503" y="428"/>
                        <a:pt x="503" y="428"/>
                      </a:cubicBezTo>
                      <a:cubicBezTo>
                        <a:pt x="465" y="447"/>
                        <a:pt x="465" y="447"/>
                        <a:pt x="465" y="447"/>
                      </a:cubicBezTo>
                      <a:cubicBezTo>
                        <a:pt x="447" y="466"/>
                        <a:pt x="447" y="484"/>
                        <a:pt x="447" y="484"/>
                      </a:cubicBezTo>
                      <a:cubicBezTo>
                        <a:pt x="465" y="522"/>
                        <a:pt x="465" y="522"/>
                        <a:pt x="465" y="522"/>
                      </a:cubicBezTo>
                      <a:cubicBezTo>
                        <a:pt x="484" y="540"/>
                        <a:pt x="503" y="540"/>
                        <a:pt x="521" y="540"/>
                      </a:cubicBezTo>
                      <a:lnTo>
                        <a:pt x="540" y="522"/>
                      </a:lnTo>
                      <a:close/>
                      <a:moveTo>
                        <a:pt x="596" y="633"/>
                      </a:moveTo>
                      <a:lnTo>
                        <a:pt x="596" y="633"/>
                      </a:lnTo>
                      <a:cubicBezTo>
                        <a:pt x="614" y="615"/>
                        <a:pt x="614" y="596"/>
                        <a:pt x="614" y="577"/>
                      </a:cubicBezTo>
                      <a:cubicBezTo>
                        <a:pt x="596" y="559"/>
                        <a:pt x="596" y="559"/>
                        <a:pt x="596" y="559"/>
                      </a:cubicBezTo>
                      <a:cubicBezTo>
                        <a:pt x="596" y="540"/>
                        <a:pt x="577" y="540"/>
                        <a:pt x="559" y="540"/>
                      </a:cubicBezTo>
                      <a:cubicBezTo>
                        <a:pt x="521" y="559"/>
                        <a:pt x="521" y="559"/>
                        <a:pt x="521" y="559"/>
                      </a:cubicBezTo>
                      <a:cubicBezTo>
                        <a:pt x="521" y="577"/>
                        <a:pt x="503" y="596"/>
                        <a:pt x="521" y="596"/>
                      </a:cubicBezTo>
                      <a:cubicBezTo>
                        <a:pt x="540" y="633"/>
                        <a:pt x="540" y="633"/>
                        <a:pt x="540" y="633"/>
                      </a:cubicBezTo>
                      <a:cubicBezTo>
                        <a:pt x="540" y="652"/>
                        <a:pt x="559" y="652"/>
                        <a:pt x="577" y="633"/>
                      </a:cubicBezTo>
                      <a:lnTo>
                        <a:pt x="596" y="633"/>
                      </a:lnTo>
                      <a:close/>
                      <a:moveTo>
                        <a:pt x="428" y="577"/>
                      </a:moveTo>
                      <a:lnTo>
                        <a:pt x="428" y="577"/>
                      </a:lnTo>
                      <a:cubicBezTo>
                        <a:pt x="447" y="559"/>
                        <a:pt x="447" y="559"/>
                        <a:pt x="447" y="540"/>
                      </a:cubicBezTo>
                      <a:cubicBezTo>
                        <a:pt x="428" y="503"/>
                        <a:pt x="428" y="503"/>
                        <a:pt x="428" y="503"/>
                      </a:cubicBezTo>
                      <a:cubicBezTo>
                        <a:pt x="428" y="484"/>
                        <a:pt x="410" y="484"/>
                        <a:pt x="391" y="503"/>
                      </a:cubicBezTo>
                      <a:cubicBezTo>
                        <a:pt x="354" y="503"/>
                        <a:pt x="354" y="503"/>
                        <a:pt x="354" y="503"/>
                      </a:cubicBezTo>
                      <a:cubicBezTo>
                        <a:pt x="354" y="522"/>
                        <a:pt x="335" y="540"/>
                        <a:pt x="354" y="559"/>
                      </a:cubicBezTo>
                      <a:cubicBezTo>
                        <a:pt x="372" y="577"/>
                        <a:pt x="372" y="577"/>
                        <a:pt x="372" y="577"/>
                      </a:cubicBezTo>
                      <a:cubicBezTo>
                        <a:pt x="372" y="596"/>
                        <a:pt x="391" y="596"/>
                        <a:pt x="410" y="596"/>
                      </a:cubicBezTo>
                      <a:lnTo>
                        <a:pt x="428" y="577"/>
                      </a:lnTo>
                      <a:close/>
                      <a:moveTo>
                        <a:pt x="503" y="689"/>
                      </a:moveTo>
                      <a:lnTo>
                        <a:pt x="503" y="689"/>
                      </a:lnTo>
                      <a:cubicBezTo>
                        <a:pt x="503" y="671"/>
                        <a:pt x="521" y="652"/>
                        <a:pt x="503" y="652"/>
                      </a:cubicBezTo>
                      <a:cubicBezTo>
                        <a:pt x="484" y="615"/>
                        <a:pt x="484" y="615"/>
                        <a:pt x="484" y="615"/>
                      </a:cubicBezTo>
                      <a:cubicBezTo>
                        <a:pt x="484" y="596"/>
                        <a:pt x="465" y="596"/>
                        <a:pt x="447" y="596"/>
                      </a:cubicBezTo>
                      <a:cubicBezTo>
                        <a:pt x="428" y="615"/>
                        <a:pt x="428" y="615"/>
                        <a:pt x="428" y="615"/>
                      </a:cubicBezTo>
                      <a:cubicBezTo>
                        <a:pt x="410" y="633"/>
                        <a:pt x="410" y="652"/>
                        <a:pt x="410" y="652"/>
                      </a:cubicBezTo>
                      <a:cubicBezTo>
                        <a:pt x="428" y="689"/>
                        <a:pt x="428" y="689"/>
                        <a:pt x="428" y="689"/>
                      </a:cubicBezTo>
                      <a:cubicBezTo>
                        <a:pt x="428" y="708"/>
                        <a:pt x="447" y="708"/>
                        <a:pt x="465" y="708"/>
                      </a:cubicBezTo>
                      <a:lnTo>
                        <a:pt x="503" y="689"/>
                      </a:lnTo>
                      <a:close/>
                      <a:moveTo>
                        <a:pt x="335" y="633"/>
                      </a:moveTo>
                      <a:lnTo>
                        <a:pt x="335" y="633"/>
                      </a:lnTo>
                      <a:cubicBezTo>
                        <a:pt x="354" y="633"/>
                        <a:pt x="354" y="615"/>
                        <a:pt x="335" y="596"/>
                      </a:cubicBezTo>
                      <a:cubicBezTo>
                        <a:pt x="335" y="559"/>
                        <a:pt x="335" y="559"/>
                        <a:pt x="335" y="559"/>
                      </a:cubicBezTo>
                      <a:cubicBezTo>
                        <a:pt x="316" y="559"/>
                        <a:pt x="298" y="540"/>
                        <a:pt x="279" y="559"/>
                      </a:cubicBezTo>
                      <a:cubicBezTo>
                        <a:pt x="261" y="577"/>
                        <a:pt x="261" y="577"/>
                        <a:pt x="261" y="577"/>
                      </a:cubicBezTo>
                      <a:cubicBezTo>
                        <a:pt x="242" y="577"/>
                        <a:pt x="242" y="596"/>
                        <a:pt x="242" y="615"/>
                      </a:cubicBezTo>
                      <a:cubicBezTo>
                        <a:pt x="261" y="633"/>
                        <a:pt x="261" y="633"/>
                        <a:pt x="261" y="633"/>
                      </a:cubicBezTo>
                      <a:cubicBezTo>
                        <a:pt x="279" y="652"/>
                        <a:pt x="279" y="652"/>
                        <a:pt x="298" y="652"/>
                      </a:cubicBezTo>
                      <a:lnTo>
                        <a:pt x="335" y="633"/>
                      </a:lnTo>
                      <a:close/>
                      <a:moveTo>
                        <a:pt x="391" y="745"/>
                      </a:moveTo>
                      <a:lnTo>
                        <a:pt x="391" y="745"/>
                      </a:lnTo>
                      <a:cubicBezTo>
                        <a:pt x="410" y="726"/>
                        <a:pt x="410" y="708"/>
                        <a:pt x="410" y="708"/>
                      </a:cubicBezTo>
                      <a:cubicBezTo>
                        <a:pt x="391" y="671"/>
                        <a:pt x="391" y="671"/>
                        <a:pt x="391" y="671"/>
                      </a:cubicBezTo>
                      <a:cubicBezTo>
                        <a:pt x="372" y="652"/>
                        <a:pt x="354" y="652"/>
                        <a:pt x="354" y="671"/>
                      </a:cubicBezTo>
                      <a:cubicBezTo>
                        <a:pt x="316" y="671"/>
                        <a:pt x="316" y="671"/>
                        <a:pt x="316" y="671"/>
                      </a:cubicBezTo>
                      <a:cubicBezTo>
                        <a:pt x="298" y="689"/>
                        <a:pt x="298" y="708"/>
                        <a:pt x="298" y="726"/>
                      </a:cubicBezTo>
                      <a:cubicBezTo>
                        <a:pt x="316" y="745"/>
                        <a:pt x="316" y="745"/>
                        <a:pt x="316" y="745"/>
                      </a:cubicBezTo>
                      <a:cubicBezTo>
                        <a:pt x="335" y="764"/>
                        <a:pt x="354" y="764"/>
                        <a:pt x="372" y="764"/>
                      </a:cubicBezTo>
                      <a:lnTo>
                        <a:pt x="391" y="745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1" name="î$ľîḑé">
                  <a:extLst>
                    <a:ext uri="{FF2B5EF4-FFF2-40B4-BE49-F238E27FC236}">
                      <a16:creationId xmlns="" xmlns:a16="http://schemas.microsoft.com/office/drawing/2014/main" id="{ABE4C1C0-BA9A-41F4-9E85-575581B505D0}"/>
                    </a:ext>
                  </a:extLst>
                </p:cNvPr>
                <p:cNvSpPr/>
                <p:nvPr/>
              </p:nvSpPr>
              <p:spPr bwMode="auto">
                <a:xfrm rot="19800000">
                  <a:off x="6944546" y="5479437"/>
                  <a:ext cx="1843721" cy="643716"/>
                </a:xfrm>
                <a:custGeom>
                  <a:avLst/>
                  <a:gdLst>
                    <a:gd name="T0" fmla="*/ 19 w 1025"/>
                    <a:gd name="T1" fmla="*/ 0 h 355"/>
                    <a:gd name="T2" fmla="*/ 19 w 1025"/>
                    <a:gd name="T3" fmla="*/ 0 h 355"/>
                    <a:gd name="T4" fmla="*/ 0 w 1025"/>
                    <a:gd name="T5" fmla="*/ 56 h 355"/>
                    <a:gd name="T6" fmla="*/ 1006 w 1025"/>
                    <a:gd name="T7" fmla="*/ 354 h 355"/>
                    <a:gd name="T8" fmla="*/ 1024 w 1025"/>
                    <a:gd name="T9" fmla="*/ 298 h 355"/>
                    <a:gd name="T10" fmla="*/ 19 w 1025"/>
                    <a:gd name="T11" fmla="*/ 0 h 3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25" h="355">
                      <a:moveTo>
                        <a:pt x="19" y="0"/>
                      </a:moveTo>
                      <a:lnTo>
                        <a:pt x="19" y="0"/>
                      </a:ln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1006" y="354"/>
                        <a:pt x="1006" y="354"/>
                        <a:pt x="1006" y="354"/>
                      </a:cubicBezTo>
                      <a:cubicBezTo>
                        <a:pt x="1006" y="336"/>
                        <a:pt x="1024" y="317"/>
                        <a:pt x="1024" y="298"/>
                      </a:cubicBezTo>
                      <a:cubicBezTo>
                        <a:pt x="19" y="0"/>
                        <a:pt x="19" y="0"/>
                        <a:pt x="19" y="0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00" name="işľidê">
                <a:extLst>
                  <a:ext uri="{FF2B5EF4-FFF2-40B4-BE49-F238E27FC236}">
                    <a16:creationId xmlns="" xmlns:a16="http://schemas.microsoft.com/office/drawing/2014/main" id="{6E685359-0D12-4E53-9266-00297460FBAC}"/>
                  </a:ext>
                </a:extLst>
              </p:cNvPr>
              <p:cNvSpPr txBox="1"/>
              <p:nvPr/>
            </p:nvSpPr>
            <p:spPr>
              <a:xfrm>
                <a:off x="2035075" y="4277667"/>
                <a:ext cx="3079888" cy="492493"/>
              </a:xfrm>
              <a:prstGeom prst="rect">
                <a:avLst/>
              </a:prstGeom>
            </p:spPr>
            <p:txBody>
              <a:bodyPr vert="horz" wrap="none" lIns="90000" tIns="46800" rIns="90000" bIns="46800" anchor="ctr">
                <a:normAutofit lnSpcReduction="10000"/>
              </a:bodyPr>
              <a:lstStyle/>
              <a:p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实例化</a:t>
                </a:r>
              </a:p>
            </p:txBody>
          </p:sp>
          <p:sp>
            <p:nvSpPr>
              <p:cNvPr id="101" name="íṧ1ídê">
                <a:extLst>
                  <a:ext uri="{FF2B5EF4-FFF2-40B4-BE49-F238E27FC236}">
                    <a16:creationId xmlns="" xmlns:a16="http://schemas.microsoft.com/office/drawing/2014/main" id="{DBD0463F-05CD-4AF7-B05D-EF157966BFB2}"/>
                  </a:ext>
                </a:extLst>
              </p:cNvPr>
              <p:cNvSpPr txBox="1"/>
              <p:nvPr/>
            </p:nvSpPr>
            <p:spPr>
              <a:xfrm>
                <a:off x="1279382" y="4770160"/>
                <a:ext cx="3031262" cy="953840"/>
              </a:xfrm>
              <a:prstGeom prst="rect">
                <a:avLst/>
              </a:prstGeom>
            </p:spPr>
            <p:txBody>
              <a:bodyPr vert="horz" wrap="square" lIns="90000" tIns="46800" rIns="90000" bIns="46800" anchor="t" anchorCtr="0">
                <a:normAutofit fontScale="92500"/>
              </a:bodyPr>
              <a:lstStyle/>
              <a:p>
                <a:r>
                  <a:rPr lang="en-US" altLang="zh-CN" sz="1100" dirty="0"/>
                  <a:t/>
                </a:r>
                <a:br>
                  <a:rPr lang="en-US" altLang="zh-CN" sz="1100" dirty="0"/>
                </a:br>
                <a:r>
                  <a:rPr lang="en-US" altLang="zh-CN" sz="1600" dirty="0"/>
                  <a:t>from flask import Flask</a:t>
                </a:r>
              </a:p>
              <a:p>
                <a:r>
                  <a:rPr lang="en-US" altLang="zh-CN" sz="1600" dirty="0"/>
                  <a:t>app = Flask(__name__)</a:t>
                </a:r>
              </a:p>
            </p:txBody>
          </p:sp>
        </p:grpSp>
        <p:grpSp>
          <p:nvGrpSpPr>
            <p:cNvPr id="5" name="îṣļiḑé">
              <a:extLst>
                <a:ext uri="{FF2B5EF4-FFF2-40B4-BE49-F238E27FC236}">
                  <a16:creationId xmlns="" xmlns:a16="http://schemas.microsoft.com/office/drawing/2014/main" id="{80DF8A2F-BF50-46A8-A33B-B2C0CFB9AB36}"/>
                </a:ext>
              </a:extLst>
            </p:cNvPr>
            <p:cNvGrpSpPr/>
            <p:nvPr/>
          </p:nvGrpSpPr>
          <p:grpSpPr>
            <a:xfrm>
              <a:off x="4539384" y="1669459"/>
              <a:ext cx="3079888" cy="4474165"/>
              <a:chOff x="4557321" y="1669459"/>
              <a:chExt cx="3079888" cy="4474165"/>
            </a:xfrm>
          </p:grpSpPr>
          <p:grpSp>
            <p:nvGrpSpPr>
              <p:cNvPr id="75" name="iṡlíďè">
                <a:extLst>
                  <a:ext uri="{FF2B5EF4-FFF2-40B4-BE49-F238E27FC236}">
                    <a16:creationId xmlns="" xmlns:a16="http://schemas.microsoft.com/office/drawing/2014/main" id="{193C6214-99DB-45DE-8F35-2C3824D0C78B}"/>
                  </a:ext>
                </a:extLst>
              </p:cNvPr>
              <p:cNvGrpSpPr/>
              <p:nvPr/>
            </p:nvGrpSpPr>
            <p:grpSpPr>
              <a:xfrm>
                <a:off x="5209114" y="1669459"/>
                <a:ext cx="1767422" cy="2033691"/>
                <a:chOff x="1522413" y="800100"/>
                <a:chExt cx="4660900" cy="5360988"/>
              </a:xfrm>
            </p:grpSpPr>
            <p:sp>
              <p:nvSpPr>
                <p:cNvPr id="78" name="íṡ1íḓé">
                  <a:extLst>
                    <a:ext uri="{FF2B5EF4-FFF2-40B4-BE49-F238E27FC236}">
                      <a16:creationId xmlns="" xmlns:a16="http://schemas.microsoft.com/office/drawing/2014/main" id="{6220791C-72C5-48E6-9F65-2D9D0886FEEB}"/>
                    </a:ext>
                  </a:extLst>
                </p:cNvPr>
                <p:cNvSpPr/>
                <p:nvPr/>
              </p:nvSpPr>
              <p:spPr bwMode="auto">
                <a:xfrm>
                  <a:off x="1522413" y="800100"/>
                  <a:ext cx="4660900" cy="5360988"/>
                </a:xfrm>
                <a:custGeom>
                  <a:avLst/>
                  <a:gdLst>
                    <a:gd name="T0" fmla="*/ 6681 w 12949"/>
                    <a:gd name="T1" fmla="*/ 0 h 14892"/>
                    <a:gd name="T2" fmla="*/ 6267 w 12949"/>
                    <a:gd name="T3" fmla="*/ 0 h 14892"/>
                    <a:gd name="T4" fmla="*/ 6267 w 12949"/>
                    <a:gd name="T5" fmla="*/ 1026 h 14892"/>
                    <a:gd name="T6" fmla="*/ 4018 w 12949"/>
                    <a:gd name="T7" fmla="*/ 1026 h 14892"/>
                    <a:gd name="T8" fmla="*/ 4018 w 12949"/>
                    <a:gd name="T9" fmla="*/ 1266 h 14892"/>
                    <a:gd name="T10" fmla="*/ 0 w 12949"/>
                    <a:gd name="T11" fmla="*/ 1266 h 14892"/>
                    <a:gd name="T12" fmla="*/ 0 w 12949"/>
                    <a:gd name="T13" fmla="*/ 1681 h 14892"/>
                    <a:gd name="T14" fmla="*/ 655 w 12949"/>
                    <a:gd name="T15" fmla="*/ 1681 h 14892"/>
                    <a:gd name="T16" fmla="*/ 655 w 12949"/>
                    <a:gd name="T17" fmla="*/ 10306 h 14892"/>
                    <a:gd name="T18" fmla="*/ 0 w 12949"/>
                    <a:gd name="T19" fmla="*/ 10306 h 14892"/>
                    <a:gd name="T20" fmla="*/ 0 w 12949"/>
                    <a:gd name="T21" fmla="*/ 10699 h 14892"/>
                    <a:gd name="T22" fmla="*/ 2970 w 12949"/>
                    <a:gd name="T23" fmla="*/ 10699 h 14892"/>
                    <a:gd name="T24" fmla="*/ 1070 w 12949"/>
                    <a:gd name="T25" fmla="*/ 14891 h 14892"/>
                    <a:gd name="T26" fmla="*/ 1528 w 12949"/>
                    <a:gd name="T27" fmla="*/ 14891 h 14892"/>
                    <a:gd name="T28" fmla="*/ 3428 w 12949"/>
                    <a:gd name="T29" fmla="*/ 10699 h 14892"/>
                    <a:gd name="T30" fmla="*/ 6267 w 12949"/>
                    <a:gd name="T31" fmla="*/ 10699 h 14892"/>
                    <a:gd name="T32" fmla="*/ 6267 w 12949"/>
                    <a:gd name="T33" fmla="*/ 13363 h 14892"/>
                    <a:gd name="T34" fmla="*/ 6681 w 12949"/>
                    <a:gd name="T35" fmla="*/ 13363 h 14892"/>
                    <a:gd name="T36" fmla="*/ 6681 w 12949"/>
                    <a:gd name="T37" fmla="*/ 10699 h 14892"/>
                    <a:gd name="T38" fmla="*/ 9542 w 12949"/>
                    <a:gd name="T39" fmla="*/ 10699 h 14892"/>
                    <a:gd name="T40" fmla="*/ 11442 w 12949"/>
                    <a:gd name="T41" fmla="*/ 14891 h 14892"/>
                    <a:gd name="T42" fmla="*/ 11900 w 12949"/>
                    <a:gd name="T43" fmla="*/ 14891 h 14892"/>
                    <a:gd name="T44" fmla="*/ 10000 w 12949"/>
                    <a:gd name="T45" fmla="*/ 10699 h 14892"/>
                    <a:gd name="T46" fmla="*/ 12948 w 12949"/>
                    <a:gd name="T47" fmla="*/ 10699 h 14892"/>
                    <a:gd name="T48" fmla="*/ 12948 w 12949"/>
                    <a:gd name="T49" fmla="*/ 10306 h 14892"/>
                    <a:gd name="T50" fmla="*/ 12358 w 12949"/>
                    <a:gd name="T51" fmla="*/ 10306 h 14892"/>
                    <a:gd name="T52" fmla="*/ 12358 w 12949"/>
                    <a:gd name="T53" fmla="*/ 1681 h 14892"/>
                    <a:gd name="T54" fmla="*/ 12948 w 12949"/>
                    <a:gd name="T55" fmla="*/ 1681 h 14892"/>
                    <a:gd name="T56" fmla="*/ 12948 w 12949"/>
                    <a:gd name="T57" fmla="*/ 1266 h 14892"/>
                    <a:gd name="T58" fmla="*/ 8930 w 12949"/>
                    <a:gd name="T59" fmla="*/ 1266 h 14892"/>
                    <a:gd name="T60" fmla="*/ 8930 w 12949"/>
                    <a:gd name="T61" fmla="*/ 1026 h 14892"/>
                    <a:gd name="T62" fmla="*/ 6681 w 12949"/>
                    <a:gd name="T63" fmla="*/ 1026 h 14892"/>
                    <a:gd name="T64" fmla="*/ 6681 w 12949"/>
                    <a:gd name="T65" fmla="*/ 0 h 14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949" h="14892">
                      <a:moveTo>
                        <a:pt x="6681" y="0"/>
                      </a:moveTo>
                      <a:lnTo>
                        <a:pt x="6267" y="0"/>
                      </a:lnTo>
                      <a:lnTo>
                        <a:pt x="6267" y="1026"/>
                      </a:lnTo>
                      <a:lnTo>
                        <a:pt x="4018" y="1026"/>
                      </a:lnTo>
                      <a:lnTo>
                        <a:pt x="4018" y="1266"/>
                      </a:lnTo>
                      <a:lnTo>
                        <a:pt x="0" y="1266"/>
                      </a:lnTo>
                      <a:lnTo>
                        <a:pt x="0" y="1681"/>
                      </a:lnTo>
                      <a:lnTo>
                        <a:pt x="655" y="1681"/>
                      </a:lnTo>
                      <a:lnTo>
                        <a:pt x="655" y="10306"/>
                      </a:lnTo>
                      <a:lnTo>
                        <a:pt x="0" y="10306"/>
                      </a:lnTo>
                      <a:lnTo>
                        <a:pt x="0" y="10699"/>
                      </a:lnTo>
                      <a:lnTo>
                        <a:pt x="2970" y="10699"/>
                      </a:lnTo>
                      <a:lnTo>
                        <a:pt x="1070" y="14891"/>
                      </a:lnTo>
                      <a:lnTo>
                        <a:pt x="1528" y="14891"/>
                      </a:lnTo>
                      <a:lnTo>
                        <a:pt x="3428" y="10699"/>
                      </a:lnTo>
                      <a:lnTo>
                        <a:pt x="6267" y="10699"/>
                      </a:lnTo>
                      <a:lnTo>
                        <a:pt x="6267" y="13363"/>
                      </a:lnTo>
                      <a:lnTo>
                        <a:pt x="6681" y="13363"/>
                      </a:lnTo>
                      <a:lnTo>
                        <a:pt x="6681" y="10699"/>
                      </a:lnTo>
                      <a:lnTo>
                        <a:pt x="9542" y="10699"/>
                      </a:lnTo>
                      <a:lnTo>
                        <a:pt x="11442" y="14891"/>
                      </a:lnTo>
                      <a:lnTo>
                        <a:pt x="11900" y="14891"/>
                      </a:lnTo>
                      <a:lnTo>
                        <a:pt x="10000" y="10699"/>
                      </a:lnTo>
                      <a:lnTo>
                        <a:pt x="12948" y="10699"/>
                      </a:lnTo>
                      <a:lnTo>
                        <a:pt x="12948" y="10306"/>
                      </a:lnTo>
                      <a:lnTo>
                        <a:pt x="12358" y="10306"/>
                      </a:lnTo>
                      <a:lnTo>
                        <a:pt x="12358" y="1681"/>
                      </a:lnTo>
                      <a:lnTo>
                        <a:pt x="12948" y="1681"/>
                      </a:lnTo>
                      <a:lnTo>
                        <a:pt x="12948" y="1266"/>
                      </a:lnTo>
                      <a:lnTo>
                        <a:pt x="8930" y="1266"/>
                      </a:lnTo>
                      <a:lnTo>
                        <a:pt x="8930" y="1026"/>
                      </a:lnTo>
                      <a:lnTo>
                        <a:pt x="6681" y="1026"/>
                      </a:lnTo>
                      <a:lnTo>
                        <a:pt x="6681" y="0"/>
                      </a:lnTo>
                    </a:path>
                  </a:pathLst>
                </a:custGeom>
                <a:solidFill>
                  <a:srgbClr val="E6E9E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9" name="ïṧḻîḍe">
                  <a:extLst>
                    <a:ext uri="{FF2B5EF4-FFF2-40B4-BE49-F238E27FC236}">
                      <a16:creationId xmlns="" xmlns:a16="http://schemas.microsoft.com/office/drawing/2014/main" id="{3FD52D81-C5CE-455E-80E3-0C008BE4DEF2}"/>
                    </a:ext>
                  </a:extLst>
                </p:cNvPr>
                <p:cNvSpPr/>
                <p:nvPr/>
              </p:nvSpPr>
              <p:spPr bwMode="auto">
                <a:xfrm>
                  <a:off x="1522413" y="800100"/>
                  <a:ext cx="4660900" cy="5360988"/>
                </a:xfrm>
                <a:custGeom>
                  <a:avLst/>
                  <a:gdLst>
                    <a:gd name="T0" fmla="*/ 6681 w 12949"/>
                    <a:gd name="T1" fmla="*/ 0 h 14892"/>
                    <a:gd name="T2" fmla="*/ 6267 w 12949"/>
                    <a:gd name="T3" fmla="*/ 0 h 14892"/>
                    <a:gd name="T4" fmla="*/ 6267 w 12949"/>
                    <a:gd name="T5" fmla="*/ 1026 h 14892"/>
                    <a:gd name="T6" fmla="*/ 4018 w 12949"/>
                    <a:gd name="T7" fmla="*/ 1026 h 14892"/>
                    <a:gd name="T8" fmla="*/ 4018 w 12949"/>
                    <a:gd name="T9" fmla="*/ 1266 h 14892"/>
                    <a:gd name="T10" fmla="*/ 0 w 12949"/>
                    <a:gd name="T11" fmla="*/ 1266 h 14892"/>
                    <a:gd name="T12" fmla="*/ 0 w 12949"/>
                    <a:gd name="T13" fmla="*/ 1681 h 14892"/>
                    <a:gd name="T14" fmla="*/ 655 w 12949"/>
                    <a:gd name="T15" fmla="*/ 1681 h 14892"/>
                    <a:gd name="T16" fmla="*/ 655 w 12949"/>
                    <a:gd name="T17" fmla="*/ 10306 h 14892"/>
                    <a:gd name="T18" fmla="*/ 0 w 12949"/>
                    <a:gd name="T19" fmla="*/ 10306 h 14892"/>
                    <a:gd name="T20" fmla="*/ 0 w 12949"/>
                    <a:gd name="T21" fmla="*/ 10699 h 14892"/>
                    <a:gd name="T22" fmla="*/ 2970 w 12949"/>
                    <a:gd name="T23" fmla="*/ 10699 h 14892"/>
                    <a:gd name="T24" fmla="*/ 1070 w 12949"/>
                    <a:gd name="T25" fmla="*/ 14891 h 14892"/>
                    <a:gd name="T26" fmla="*/ 1528 w 12949"/>
                    <a:gd name="T27" fmla="*/ 14891 h 14892"/>
                    <a:gd name="T28" fmla="*/ 3428 w 12949"/>
                    <a:gd name="T29" fmla="*/ 10699 h 14892"/>
                    <a:gd name="T30" fmla="*/ 6267 w 12949"/>
                    <a:gd name="T31" fmla="*/ 10699 h 14892"/>
                    <a:gd name="T32" fmla="*/ 6267 w 12949"/>
                    <a:gd name="T33" fmla="*/ 13363 h 14892"/>
                    <a:gd name="T34" fmla="*/ 6681 w 12949"/>
                    <a:gd name="T35" fmla="*/ 13363 h 14892"/>
                    <a:gd name="T36" fmla="*/ 6681 w 12949"/>
                    <a:gd name="T37" fmla="*/ 10699 h 14892"/>
                    <a:gd name="T38" fmla="*/ 9542 w 12949"/>
                    <a:gd name="T39" fmla="*/ 10699 h 14892"/>
                    <a:gd name="T40" fmla="*/ 11442 w 12949"/>
                    <a:gd name="T41" fmla="*/ 14891 h 14892"/>
                    <a:gd name="T42" fmla="*/ 11900 w 12949"/>
                    <a:gd name="T43" fmla="*/ 14891 h 14892"/>
                    <a:gd name="T44" fmla="*/ 10000 w 12949"/>
                    <a:gd name="T45" fmla="*/ 10699 h 14892"/>
                    <a:gd name="T46" fmla="*/ 12948 w 12949"/>
                    <a:gd name="T47" fmla="*/ 10699 h 14892"/>
                    <a:gd name="T48" fmla="*/ 12948 w 12949"/>
                    <a:gd name="T49" fmla="*/ 10306 h 14892"/>
                    <a:gd name="T50" fmla="*/ 12358 w 12949"/>
                    <a:gd name="T51" fmla="*/ 10306 h 14892"/>
                    <a:gd name="T52" fmla="*/ 12358 w 12949"/>
                    <a:gd name="T53" fmla="*/ 1681 h 14892"/>
                    <a:gd name="T54" fmla="*/ 12948 w 12949"/>
                    <a:gd name="T55" fmla="*/ 1681 h 14892"/>
                    <a:gd name="T56" fmla="*/ 12948 w 12949"/>
                    <a:gd name="T57" fmla="*/ 1266 h 14892"/>
                    <a:gd name="T58" fmla="*/ 8930 w 12949"/>
                    <a:gd name="T59" fmla="*/ 1266 h 14892"/>
                    <a:gd name="T60" fmla="*/ 8930 w 12949"/>
                    <a:gd name="T61" fmla="*/ 1026 h 14892"/>
                    <a:gd name="T62" fmla="*/ 6681 w 12949"/>
                    <a:gd name="T63" fmla="*/ 1026 h 14892"/>
                    <a:gd name="T64" fmla="*/ 6681 w 12949"/>
                    <a:gd name="T65" fmla="*/ 0 h 14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949" h="14892">
                      <a:moveTo>
                        <a:pt x="6681" y="0"/>
                      </a:moveTo>
                      <a:lnTo>
                        <a:pt x="6267" y="0"/>
                      </a:lnTo>
                      <a:lnTo>
                        <a:pt x="6267" y="1026"/>
                      </a:lnTo>
                      <a:lnTo>
                        <a:pt x="4018" y="1026"/>
                      </a:lnTo>
                      <a:lnTo>
                        <a:pt x="4018" y="1266"/>
                      </a:lnTo>
                      <a:lnTo>
                        <a:pt x="0" y="1266"/>
                      </a:lnTo>
                      <a:lnTo>
                        <a:pt x="0" y="1681"/>
                      </a:lnTo>
                      <a:lnTo>
                        <a:pt x="655" y="1681"/>
                      </a:lnTo>
                      <a:lnTo>
                        <a:pt x="655" y="10306"/>
                      </a:lnTo>
                      <a:lnTo>
                        <a:pt x="0" y="10306"/>
                      </a:lnTo>
                      <a:lnTo>
                        <a:pt x="0" y="10699"/>
                      </a:lnTo>
                      <a:lnTo>
                        <a:pt x="2970" y="10699"/>
                      </a:lnTo>
                      <a:lnTo>
                        <a:pt x="1070" y="14891"/>
                      </a:lnTo>
                      <a:lnTo>
                        <a:pt x="1528" y="14891"/>
                      </a:lnTo>
                      <a:lnTo>
                        <a:pt x="3428" y="10699"/>
                      </a:lnTo>
                      <a:lnTo>
                        <a:pt x="6267" y="10699"/>
                      </a:lnTo>
                      <a:lnTo>
                        <a:pt x="6267" y="13363"/>
                      </a:lnTo>
                      <a:lnTo>
                        <a:pt x="6681" y="13363"/>
                      </a:lnTo>
                      <a:lnTo>
                        <a:pt x="6681" y="10699"/>
                      </a:lnTo>
                      <a:lnTo>
                        <a:pt x="9542" y="10699"/>
                      </a:lnTo>
                      <a:lnTo>
                        <a:pt x="11442" y="14891"/>
                      </a:lnTo>
                      <a:lnTo>
                        <a:pt x="11900" y="14891"/>
                      </a:lnTo>
                      <a:lnTo>
                        <a:pt x="10000" y="10699"/>
                      </a:lnTo>
                      <a:lnTo>
                        <a:pt x="12948" y="10699"/>
                      </a:lnTo>
                      <a:lnTo>
                        <a:pt x="12948" y="10306"/>
                      </a:lnTo>
                      <a:lnTo>
                        <a:pt x="12358" y="10306"/>
                      </a:lnTo>
                      <a:lnTo>
                        <a:pt x="12358" y="1681"/>
                      </a:lnTo>
                      <a:lnTo>
                        <a:pt x="12948" y="1681"/>
                      </a:lnTo>
                      <a:lnTo>
                        <a:pt x="12948" y="1266"/>
                      </a:lnTo>
                      <a:lnTo>
                        <a:pt x="8930" y="1266"/>
                      </a:lnTo>
                      <a:lnTo>
                        <a:pt x="8930" y="1026"/>
                      </a:lnTo>
                      <a:lnTo>
                        <a:pt x="6681" y="1026"/>
                      </a:lnTo>
                      <a:lnTo>
                        <a:pt x="6681" y="0"/>
                      </a:lnTo>
                    </a:path>
                  </a:pathLst>
                </a:custGeom>
                <a:solidFill>
                  <a:srgbClr val="E6E9E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0" name="iŝľïďê">
                  <a:extLst>
                    <a:ext uri="{FF2B5EF4-FFF2-40B4-BE49-F238E27FC236}">
                      <a16:creationId xmlns="" xmlns:a16="http://schemas.microsoft.com/office/drawing/2014/main" id="{383CE689-8B15-4C78-B1DE-B43856E54645}"/>
                    </a:ext>
                  </a:extLst>
                </p:cNvPr>
                <p:cNvSpPr/>
                <p:nvPr/>
              </p:nvSpPr>
              <p:spPr bwMode="auto">
                <a:xfrm>
                  <a:off x="3778250" y="2646363"/>
                  <a:ext cx="149225" cy="2963862"/>
                </a:xfrm>
                <a:custGeom>
                  <a:avLst/>
                  <a:gdLst>
                    <a:gd name="T0" fmla="*/ 0 w 415"/>
                    <a:gd name="T1" fmla="*/ 0 h 8233"/>
                    <a:gd name="T2" fmla="*/ 0 w 415"/>
                    <a:gd name="T3" fmla="*/ 8232 h 8233"/>
                    <a:gd name="T4" fmla="*/ 414 w 415"/>
                    <a:gd name="T5" fmla="*/ 8232 h 8233"/>
                    <a:gd name="T6" fmla="*/ 414 w 415"/>
                    <a:gd name="T7" fmla="*/ 0 h 8233"/>
                    <a:gd name="T8" fmla="*/ 0 w 415"/>
                    <a:gd name="T9" fmla="*/ 0 h 8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5" h="8233">
                      <a:moveTo>
                        <a:pt x="0" y="0"/>
                      </a:moveTo>
                      <a:lnTo>
                        <a:pt x="0" y="8232"/>
                      </a:lnTo>
                      <a:lnTo>
                        <a:pt x="414" y="8232"/>
                      </a:lnTo>
                      <a:lnTo>
                        <a:pt x="414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1B28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1" name="íŝlïḓé">
                  <a:extLst>
                    <a:ext uri="{FF2B5EF4-FFF2-40B4-BE49-F238E27FC236}">
                      <a16:creationId xmlns="" xmlns:a16="http://schemas.microsoft.com/office/drawing/2014/main" id="{3C2AAA9E-5818-497A-8406-E2A133D937E1}"/>
                    </a:ext>
                  </a:extLst>
                </p:cNvPr>
                <p:cNvSpPr/>
                <p:nvPr/>
              </p:nvSpPr>
              <p:spPr bwMode="auto">
                <a:xfrm>
                  <a:off x="1906588" y="2646363"/>
                  <a:ext cx="3898900" cy="3514724"/>
                </a:xfrm>
                <a:custGeom>
                  <a:avLst/>
                  <a:gdLst>
                    <a:gd name="T0" fmla="*/ 0 w 10831"/>
                    <a:gd name="T1" fmla="*/ 9760 h 9761"/>
                    <a:gd name="T2" fmla="*/ 4411 w 10831"/>
                    <a:gd name="T3" fmla="*/ 0 h 9761"/>
                    <a:gd name="T4" fmla="*/ 4869 w 10831"/>
                    <a:gd name="T5" fmla="*/ 0 h 9761"/>
                    <a:gd name="T6" fmla="*/ 458 w 10831"/>
                    <a:gd name="T7" fmla="*/ 9760 h 9761"/>
                    <a:gd name="T8" fmla="*/ 0 w 10831"/>
                    <a:gd name="T9" fmla="*/ 9760 h 9761"/>
                    <a:gd name="T10" fmla="*/ 10830 w 10831"/>
                    <a:gd name="T11" fmla="*/ 9760 h 9761"/>
                    <a:gd name="T12" fmla="*/ 6420 w 10831"/>
                    <a:gd name="T13" fmla="*/ 0 h 9761"/>
                    <a:gd name="T14" fmla="*/ 5961 w 10831"/>
                    <a:gd name="T15" fmla="*/ 0 h 9761"/>
                    <a:gd name="T16" fmla="*/ 10372 w 10831"/>
                    <a:gd name="T17" fmla="*/ 9760 h 9761"/>
                    <a:gd name="T18" fmla="*/ 10830 w 10831"/>
                    <a:gd name="T19" fmla="*/ 9760 h 97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831" h="9761">
                      <a:moveTo>
                        <a:pt x="0" y="9760"/>
                      </a:moveTo>
                      <a:lnTo>
                        <a:pt x="4411" y="0"/>
                      </a:lnTo>
                      <a:lnTo>
                        <a:pt x="4869" y="0"/>
                      </a:lnTo>
                      <a:lnTo>
                        <a:pt x="458" y="9760"/>
                      </a:lnTo>
                      <a:lnTo>
                        <a:pt x="0" y="9760"/>
                      </a:lnTo>
                      <a:close/>
                      <a:moveTo>
                        <a:pt x="10830" y="9760"/>
                      </a:moveTo>
                      <a:lnTo>
                        <a:pt x="6420" y="0"/>
                      </a:lnTo>
                      <a:lnTo>
                        <a:pt x="5961" y="0"/>
                      </a:lnTo>
                      <a:lnTo>
                        <a:pt x="10372" y="9760"/>
                      </a:lnTo>
                      <a:lnTo>
                        <a:pt x="10830" y="9760"/>
                      </a:ln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2" name="išļïḍè">
                  <a:extLst>
                    <a:ext uri="{FF2B5EF4-FFF2-40B4-BE49-F238E27FC236}">
                      <a16:creationId xmlns="" xmlns:a16="http://schemas.microsoft.com/office/drawing/2014/main" id="{1CFE17D1-0EE7-4D3B-A929-96A5073808FD}"/>
                    </a:ext>
                  </a:extLst>
                </p:cNvPr>
                <p:cNvSpPr/>
                <p:nvPr/>
              </p:nvSpPr>
              <p:spPr bwMode="auto">
                <a:xfrm>
                  <a:off x="3778250" y="800100"/>
                  <a:ext cx="149225" cy="377825"/>
                </a:xfrm>
                <a:custGeom>
                  <a:avLst/>
                  <a:gdLst>
                    <a:gd name="T0" fmla="*/ 414 w 415"/>
                    <a:gd name="T1" fmla="*/ 1048 h 1049"/>
                    <a:gd name="T2" fmla="*/ 414 w 415"/>
                    <a:gd name="T3" fmla="*/ 0 h 1049"/>
                    <a:gd name="T4" fmla="*/ 0 w 415"/>
                    <a:gd name="T5" fmla="*/ 0 h 1049"/>
                    <a:gd name="T6" fmla="*/ 0 w 415"/>
                    <a:gd name="T7" fmla="*/ 1048 h 1049"/>
                    <a:gd name="T8" fmla="*/ 414 w 415"/>
                    <a:gd name="T9" fmla="*/ 1048 h 1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5" h="1049">
                      <a:moveTo>
                        <a:pt x="414" y="1048"/>
                      </a:moveTo>
                      <a:lnTo>
                        <a:pt x="414" y="0"/>
                      </a:lnTo>
                      <a:lnTo>
                        <a:pt x="0" y="0"/>
                      </a:lnTo>
                      <a:lnTo>
                        <a:pt x="0" y="1048"/>
                      </a:lnTo>
                      <a:lnTo>
                        <a:pt x="414" y="1048"/>
                      </a:lnTo>
                    </a:path>
                  </a:pathLst>
                </a:custGeom>
                <a:solidFill>
                  <a:srgbClr val="F8AB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3" name="ïṩļïḓè">
                  <a:extLst>
                    <a:ext uri="{FF2B5EF4-FFF2-40B4-BE49-F238E27FC236}">
                      <a16:creationId xmlns="" xmlns:a16="http://schemas.microsoft.com/office/drawing/2014/main" id="{550372EB-69C4-4FC8-A748-FFEA99FED41D}"/>
                    </a:ext>
                  </a:extLst>
                </p:cNvPr>
                <p:cNvSpPr/>
                <p:nvPr/>
              </p:nvSpPr>
              <p:spPr bwMode="auto">
                <a:xfrm>
                  <a:off x="1757363" y="1389063"/>
                  <a:ext cx="4213225" cy="3121025"/>
                </a:xfrm>
                <a:custGeom>
                  <a:avLst/>
                  <a:gdLst>
                    <a:gd name="T0" fmla="*/ 11703 w 11704"/>
                    <a:gd name="T1" fmla="*/ 8668 h 8669"/>
                    <a:gd name="T2" fmla="*/ 0 w 11704"/>
                    <a:gd name="T3" fmla="*/ 8668 h 8669"/>
                    <a:gd name="T4" fmla="*/ 0 w 11704"/>
                    <a:gd name="T5" fmla="*/ 0 h 8669"/>
                    <a:gd name="T6" fmla="*/ 11703 w 11704"/>
                    <a:gd name="T7" fmla="*/ 0 h 8669"/>
                    <a:gd name="T8" fmla="*/ 11703 w 11704"/>
                    <a:gd name="T9" fmla="*/ 8668 h 86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04" h="8669">
                      <a:moveTo>
                        <a:pt x="11703" y="8668"/>
                      </a:moveTo>
                      <a:lnTo>
                        <a:pt x="0" y="8668"/>
                      </a:lnTo>
                      <a:lnTo>
                        <a:pt x="0" y="0"/>
                      </a:lnTo>
                      <a:lnTo>
                        <a:pt x="11703" y="0"/>
                      </a:lnTo>
                      <a:lnTo>
                        <a:pt x="11703" y="8668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4" name="iśľïḓê">
                  <a:extLst>
                    <a:ext uri="{FF2B5EF4-FFF2-40B4-BE49-F238E27FC236}">
                      <a16:creationId xmlns="" xmlns:a16="http://schemas.microsoft.com/office/drawing/2014/main" id="{1EB2FC44-7470-4D76-B123-F08B14A0A965}"/>
                    </a:ext>
                  </a:extLst>
                </p:cNvPr>
                <p:cNvSpPr/>
                <p:nvPr/>
              </p:nvSpPr>
              <p:spPr bwMode="auto">
                <a:xfrm>
                  <a:off x="1820863" y="1468438"/>
                  <a:ext cx="4064000" cy="2963862"/>
                </a:xfrm>
                <a:custGeom>
                  <a:avLst/>
                  <a:gdLst>
                    <a:gd name="T0" fmla="*/ 11289 w 11290"/>
                    <a:gd name="T1" fmla="*/ 8231 h 8232"/>
                    <a:gd name="T2" fmla="*/ 0 w 11290"/>
                    <a:gd name="T3" fmla="*/ 8231 h 8232"/>
                    <a:gd name="T4" fmla="*/ 0 w 11290"/>
                    <a:gd name="T5" fmla="*/ 0 h 8232"/>
                    <a:gd name="T6" fmla="*/ 11289 w 11290"/>
                    <a:gd name="T7" fmla="*/ 0 h 8232"/>
                    <a:gd name="T8" fmla="*/ 11289 w 11290"/>
                    <a:gd name="T9" fmla="*/ 8231 h 8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90" h="8232">
                      <a:moveTo>
                        <a:pt x="11289" y="8231"/>
                      </a:moveTo>
                      <a:lnTo>
                        <a:pt x="0" y="8231"/>
                      </a:lnTo>
                      <a:lnTo>
                        <a:pt x="0" y="0"/>
                      </a:lnTo>
                      <a:lnTo>
                        <a:pt x="11289" y="0"/>
                      </a:lnTo>
                      <a:lnTo>
                        <a:pt x="11289" y="8231"/>
                      </a:lnTo>
                    </a:path>
                  </a:pathLst>
                </a:custGeom>
                <a:solidFill>
                  <a:srgbClr val="F9FAE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5" name="îṩļiďè">
                  <a:extLst>
                    <a:ext uri="{FF2B5EF4-FFF2-40B4-BE49-F238E27FC236}">
                      <a16:creationId xmlns="" xmlns:a16="http://schemas.microsoft.com/office/drawing/2014/main" id="{0F2EB9E3-8F9C-4ABF-AE4C-EF970E14172E}"/>
                    </a:ext>
                  </a:extLst>
                </p:cNvPr>
                <p:cNvSpPr/>
                <p:nvPr/>
              </p:nvSpPr>
              <p:spPr bwMode="auto">
                <a:xfrm>
                  <a:off x="1522413" y="1255713"/>
                  <a:ext cx="4660900" cy="149225"/>
                </a:xfrm>
                <a:custGeom>
                  <a:avLst/>
                  <a:gdLst>
                    <a:gd name="T0" fmla="*/ 12948 w 12949"/>
                    <a:gd name="T1" fmla="*/ 415 h 416"/>
                    <a:gd name="T2" fmla="*/ 0 w 12949"/>
                    <a:gd name="T3" fmla="*/ 415 h 416"/>
                    <a:gd name="T4" fmla="*/ 0 w 12949"/>
                    <a:gd name="T5" fmla="*/ 0 h 416"/>
                    <a:gd name="T6" fmla="*/ 12948 w 12949"/>
                    <a:gd name="T7" fmla="*/ 0 h 416"/>
                    <a:gd name="T8" fmla="*/ 12948 w 12949"/>
                    <a:gd name="T9" fmla="*/ 415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49" h="416">
                      <a:moveTo>
                        <a:pt x="12948" y="415"/>
                      </a:moveTo>
                      <a:lnTo>
                        <a:pt x="0" y="415"/>
                      </a:lnTo>
                      <a:lnTo>
                        <a:pt x="0" y="0"/>
                      </a:lnTo>
                      <a:lnTo>
                        <a:pt x="12948" y="0"/>
                      </a:lnTo>
                      <a:lnTo>
                        <a:pt x="12948" y="415"/>
                      </a:lnTo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6" name="îṥḻíḋè">
                  <a:extLst>
                    <a:ext uri="{FF2B5EF4-FFF2-40B4-BE49-F238E27FC236}">
                      <a16:creationId xmlns="" xmlns:a16="http://schemas.microsoft.com/office/drawing/2014/main" id="{F4B80C85-02E3-4CF0-B67A-BA882AF2304D}"/>
                    </a:ext>
                  </a:extLst>
                </p:cNvPr>
                <p:cNvSpPr/>
                <p:nvPr/>
              </p:nvSpPr>
              <p:spPr bwMode="auto">
                <a:xfrm>
                  <a:off x="2968625" y="1168400"/>
                  <a:ext cx="1768475" cy="149225"/>
                </a:xfrm>
                <a:custGeom>
                  <a:avLst/>
                  <a:gdLst>
                    <a:gd name="T0" fmla="*/ 4912 w 4913"/>
                    <a:gd name="T1" fmla="*/ 415 h 416"/>
                    <a:gd name="T2" fmla="*/ 0 w 4913"/>
                    <a:gd name="T3" fmla="*/ 415 h 416"/>
                    <a:gd name="T4" fmla="*/ 0 w 4913"/>
                    <a:gd name="T5" fmla="*/ 0 h 416"/>
                    <a:gd name="T6" fmla="*/ 4912 w 4913"/>
                    <a:gd name="T7" fmla="*/ 0 h 416"/>
                    <a:gd name="T8" fmla="*/ 4912 w 4913"/>
                    <a:gd name="T9" fmla="*/ 415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13" h="416">
                      <a:moveTo>
                        <a:pt x="4912" y="415"/>
                      </a:moveTo>
                      <a:lnTo>
                        <a:pt x="0" y="415"/>
                      </a:lnTo>
                      <a:lnTo>
                        <a:pt x="0" y="0"/>
                      </a:lnTo>
                      <a:lnTo>
                        <a:pt x="4912" y="0"/>
                      </a:lnTo>
                      <a:lnTo>
                        <a:pt x="4912" y="415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7" name="îṣļíḍê">
                  <a:extLst>
                    <a:ext uri="{FF2B5EF4-FFF2-40B4-BE49-F238E27FC236}">
                      <a16:creationId xmlns="" xmlns:a16="http://schemas.microsoft.com/office/drawing/2014/main" id="{B7021F36-BAA0-41E5-AD7E-D7040B70F5DC}"/>
                    </a:ext>
                  </a:extLst>
                </p:cNvPr>
                <p:cNvSpPr/>
                <p:nvPr/>
              </p:nvSpPr>
              <p:spPr bwMode="auto">
                <a:xfrm>
                  <a:off x="1522413" y="4510088"/>
                  <a:ext cx="4660900" cy="141287"/>
                </a:xfrm>
                <a:custGeom>
                  <a:avLst/>
                  <a:gdLst>
                    <a:gd name="T0" fmla="*/ 12948 w 12949"/>
                    <a:gd name="T1" fmla="*/ 393 h 394"/>
                    <a:gd name="T2" fmla="*/ 0 w 12949"/>
                    <a:gd name="T3" fmla="*/ 393 h 394"/>
                    <a:gd name="T4" fmla="*/ 0 w 12949"/>
                    <a:gd name="T5" fmla="*/ 0 h 394"/>
                    <a:gd name="T6" fmla="*/ 12948 w 12949"/>
                    <a:gd name="T7" fmla="*/ 0 h 394"/>
                    <a:gd name="T8" fmla="*/ 12948 w 12949"/>
                    <a:gd name="T9" fmla="*/ 393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49" h="394">
                      <a:moveTo>
                        <a:pt x="12948" y="393"/>
                      </a:moveTo>
                      <a:lnTo>
                        <a:pt x="0" y="393"/>
                      </a:lnTo>
                      <a:lnTo>
                        <a:pt x="0" y="0"/>
                      </a:lnTo>
                      <a:lnTo>
                        <a:pt x="12948" y="0"/>
                      </a:lnTo>
                      <a:lnTo>
                        <a:pt x="12948" y="393"/>
                      </a:lnTo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8" name="ïSľîḓê">
                  <a:extLst>
                    <a:ext uri="{FF2B5EF4-FFF2-40B4-BE49-F238E27FC236}">
                      <a16:creationId xmlns="" xmlns:a16="http://schemas.microsoft.com/office/drawing/2014/main" id="{6C3CB5A6-54CF-48EB-AFFA-4BEC25B4BD42}"/>
                    </a:ext>
                  </a:extLst>
                </p:cNvPr>
                <p:cNvSpPr/>
                <p:nvPr/>
              </p:nvSpPr>
              <p:spPr bwMode="auto">
                <a:xfrm>
                  <a:off x="3778250" y="800100"/>
                  <a:ext cx="149225" cy="377825"/>
                </a:xfrm>
                <a:custGeom>
                  <a:avLst/>
                  <a:gdLst>
                    <a:gd name="T0" fmla="*/ 414 w 415"/>
                    <a:gd name="T1" fmla="*/ 1048 h 1049"/>
                    <a:gd name="T2" fmla="*/ 414 w 415"/>
                    <a:gd name="T3" fmla="*/ 0 h 1049"/>
                    <a:gd name="T4" fmla="*/ 0 w 415"/>
                    <a:gd name="T5" fmla="*/ 0 h 1049"/>
                    <a:gd name="T6" fmla="*/ 0 w 415"/>
                    <a:gd name="T7" fmla="*/ 1048 h 1049"/>
                    <a:gd name="T8" fmla="*/ 414 w 415"/>
                    <a:gd name="T9" fmla="*/ 1048 h 1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5" h="1049">
                      <a:moveTo>
                        <a:pt x="414" y="1048"/>
                      </a:moveTo>
                      <a:lnTo>
                        <a:pt x="414" y="0"/>
                      </a:lnTo>
                      <a:lnTo>
                        <a:pt x="0" y="0"/>
                      </a:lnTo>
                      <a:lnTo>
                        <a:pt x="0" y="1048"/>
                      </a:lnTo>
                      <a:lnTo>
                        <a:pt x="414" y="1048"/>
                      </a:ln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9" name="îś1ïḑé">
                  <a:extLst>
                    <a:ext uri="{FF2B5EF4-FFF2-40B4-BE49-F238E27FC236}">
                      <a16:creationId xmlns="" xmlns:a16="http://schemas.microsoft.com/office/drawing/2014/main" id="{23C15564-0391-4A14-8FE1-A4DD8076B9A2}"/>
                    </a:ext>
                  </a:extLst>
                </p:cNvPr>
                <p:cNvSpPr/>
                <p:nvPr/>
              </p:nvSpPr>
              <p:spPr bwMode="auto">
                <a:xfrm>
                  <a:off x="2174875" y="1631950"/>
                  <a:ext cx="3403600" cy="2617788"/>
                </a:xfrm>
                <a:custGeom>
                  <a:avLst/>
                  <a:gdLst>
                    <a:gd name="T0" fmla="*/ 8449 w 9455"/>
                    <a:gd name="T1" fmla="*/ 240 h 7273"/>
                    <a:gd name="T2" fmla="*/ 6048 w 9455"/>
                    <a:gd name="T3" fmla="*/ 0 h 7273"/>
                    <a:gd name="T4" fmla="*/ 4301 w 9455"/>
                    <a:gd name="T5" fmla="*/ 240 h 7273"/>
                    <a:gd name="T6" fmla="*/ 1877 w 9455"/>
                    <a:gd name="T7" fmla="*/ 0 h 7273"/>
                    <a:gd name="T8" fmla="*/ 130 w 9455"/>
                    <a:gd name="T9" fmla="*/ 240 h 7273"/>
                    <a:gd name="T10" fmla="*/ 0 w 9455"/>
                    <a:gd name="T11" fmla="*/ 1987 h 7273"/>
                    <a:gd name="T12" fmla="*/ 130 w 9455"/>
                    <a:gd name="T13" fmla="*/ 4433 h 7273"/>
                    <a:gd name="T14" fmla="*/ 0 w 9455"/>
                    <a:gd name="T15" fmla="*/ 6179 h 7273"/>
                    <a:gd name="T16" fmla="*/ 960 w 9455"/>
                    <a:gd name="T17" fmla="*/ 7272 h 7273"/>
                    <a:gd name="T18" fmla="*/ 2707 w 9455"/>
                    <a:gd name="T19" fmla="*/ 7010 h 7273"/>
                    <a:gd name="T20" fmla="*/ 5130 w 9455"/>
                    <a:gd name="T21" fmla="*/ 7272 h 7273"/>
                    <a:gd name="T22" fmla="*/ 6877 w 9455"/>
                    <a:gd name="T23" fmla="*/ 7010 h 7273"/>
                    <a:gd name="T24" fmla="*/ 9279 w 9455"/>
                    <a:gd name="T25" fmla="*/ 7272 h 7273"/>
                    <a:gd name="T26" fmla="*/ 9345 w 9455"/>
                    <a:gd name="T27" fmla="*/ 5328 h 7273"/>
                    <a:gd name="T28" fmla="*/ 9454 w 9455"/>
                    <a:gd name="T29" fmla="*/ 3581 h 7273"/>
                    <a:gd name="T30" fmla="*/ 9345 w 9455"/>
                    <a:gd name="T31" fmla="*/ 1158 h 7273"/>
                    <a:gd name="T32" fmla="*/ 8449 w 9455"/>
                    <a:gd name="T33" fmla="*/ 328 h 7273"/>
                    <a:gd name="T34" fmla="*/ 5196 w 9455"/>
                    <a:gd name="T35" fmla="*/ 2839 h 7273"/>
                    <a:gd name="T36" fmla="*/ 3449 w 9455"/>
                    <a:gd name="T37" fmla="*/ 3581 h 7273"/>
                    <a:gd name="T38" fmla="*/ 3536 w 9455"/>
                    <a:gd name="T39" fmla="*/ 3668 h 7273"/>
                    <a:gd name="T40" fmla="*/ 5196 w 9455"/>
                    <a:gd name="T41" fmla="*/ 3668 h 7273"/>
                    <a:gd name="T42" fmla="*/ 6048 w 9455"/>
                    <a:gd name="T43" fmla="*/ 3581 h 7273"/>
                    <a:gd name="T44" fmla="*/ 5960 w 9455"/>
                    <a:gd name="T45" fmla="*/ 2752 h 7273"/>
                    <a:gd name="T46" fmla="*/ 4301 w 9455"/>
                    <a:gd name="T47" fmla="*/ 2752 h 7273"/>
                    <a:gd name="T48" fmla="*/ 2620 w 9455"/>
                    <a:gd name="T49" fmla="*/ 2752 h 7273"/>
                    <a:gd name="T50" fmla="*/ 2620 w 9455"/>
                    <a:gd name="T51" fmla="*/ 3668 h 7273"/>
                    <a:gd name="T52" fmla="*/ 2707 w 9455"/>
                    <a:gd name="T53" fmla="*/ 4498 h 7273"/>
                    <a:gd name="T54" fmla="*/ 4366 w 9455"/>
                    <a:gd name="T55" fmla="*/ 4498 h 7273"/>
                    <a:gd name="T56" fmla="*/ 6048 w 9455"/>
                    <a:gd name="T57" fmla="*/ 4498 h 7273"/>
                    <a:gd name="T58" fmla="*/ 6877 w 9455"/>
                    <a:gd name="T59" fmla="*/ 4433 h 7273"/>
                    <a:gd name="T60" fmla="*/ 6877 w 9455"/>
                    <a:gd name="T61" fmla="*/ 2752 h 7273"/>
                    <a:gd name="T62" fmla="*/ 6790 w 9455"/>
                    <a:gd name="T63" fmla="*/ 1921 h 7273"/>
                    <a:gd name="T64" fmla="*/ 5130 w 9455"/>
                    <a:gd name="T65" fmla="*/ 1921 h 7273"/>
                    <a:gd name="T66" fmla="*/ 3449 w 9455"/>
                    <a:gd name="T67" fmla="*/ 1921 h 7273"/>
                    <a:gd name="T68" fmla="*/ 1790 w 9455"/>
                    <a:gd name="T69" fmla="*/ 1921 h 7273"/>
                    <a:gd name="T70" fmla="*/ 1790 w 9455"/>
                    <a:gd name="T71" fmla="*/ 2839 h 7273"/>
                    <a:gd name="T72" fmla="*/ 1790 w 9455"/>
                    <a:gd name="T73" fmla="*/ 4498 h 7273"/>
                    <a:gd name="T74" fmla="*/ 1877 w 9455"/>
                    <a:gd name="T75" fmla="*/ 5328 h 7273"/>
                    <a:gd name="T76" fmla="*/ 3536 w 9455"/>
                    <a:gd name="T77" fmla="*/ 5328 h 7273"/>
                    <a:gd name="T78" fmla="*/ 5196 w 9455"/>
                    <a:gd name="T79" fmla="*/ 5328 h 7273"/>
                    <a:gd name="T80" fmla="*/ 6877 w 9455"/>
                    <a:gd name="T81" fmla="*/ 5328 h 7273"/>
                    <a:gd name="T82" fmla="*/ 7685 w 9455"/>
                    <a:gd name="T83" fmla="*/ 5263 h 7273"/>
                    <a:gd name="T84" fmla="*/ 7685 w 9455"/>
                    <a:gd name="T85" fmla="*/ 3581 h 7273"/>
                    <a:gd name="T86" fmla="*/ 7685 w 9455"/>
                    <a:gd name="T87" fmla="*/ 1921 h 7273"/>
                    <a:gd name="T88" fmla="*/ 6790 w 9455"/>
                    <a:gd name="T89" fmla="*/ 328 h 7273"/>
                    <a:gd name="T90" fmla="*/ 5130 w 9455"/>
                    <a:gd name="T91" fmla="*/ 328 h 7273"/>
                    <a:gd name="T92" fmla="*/ 3449 w 9455"/>
                    <a:gd name="T93" fmla="*/ 328 h 7273"/>
                    <a:gd name="T94" fmla="*/ 1790 w 9455"/>
                    <a:gd name="T95" fmla="*/ 328 h 7273"/>
                    <a:gd name="T96" fmla="*/ 196 w 9455"/>
                    <a:gd name="T97" fmla="*/ 1158 h 7273"/>
                    <a:gd name="T98" fmla="*/ 196 w 9455"/>
                    <a:gd name="T99" fmla="*/ 2839 h 7273"/>
                    <a:gd name="T100" fmla="*/ 196 w 9455"/>
                    <a:gd name="T101" fmla="*/ 4498 h 7273"/>
                    <a:gd name="T102" fmla="*/ 196 w 9455"/>
                    <a:gd name="T103" fmla="*/ 6922 h 7273"/>
                    <a:gd name="T104" fmla="*/ 1877 w 9455"/>
                    <a:gd name="T105" fmla="*/ 6922 h 7273"/>
                    <a:gd name="T106" fmla="*/ 3536 w 9455"/>
                    <a:gd name="T107" fmla="*/ 6922 h 7273"/>
                    <a:gd name="T108" fmla="*/ 5196 w 9455"/>
                    <a:gd name="T109" fmla="*/ 6922 h 7273"/>
                    <a:gd name="T110" fmla="*/ 6877 w 9455"/>
                    <a:gd name="T111" fmla="*/ 6922 h 7273"/>
                    <a:gd name="T112" fmla="*/ 9279 w 9455"/>
                    <a:gd name="T113" fmla="*/ 6922 h 7273"/>
                    <a:gd name="T114" fmla="*/ 9279 w 9455"/>
                    <a:gd name="T115" fmla="*/ 5263 h 7273"/>
                    <a:gd name="T116" fmla="*/ 9279 w 9455"/>
                    <a:gd name="T117" fmla="*/ 3581 h 7273"/>
                    <a:gd name="T118" fmla="*/ 9279 w 9455"/>
                    <a:gd name="T119" fmla="*/ 1921 h 7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9455" h="7273">
                      <a:moveTo>
                        <a:pt x="9454" y="328"/>
                      </a:moveTo>
                      <a:lnTo>
                        <a:pt x="9454" y="240"/>
                      </a:lnTo>
                      <a:lnTo>
                        <a:pt x="9345" y="240"/>
                      </a:lnTo>
                      <a:lnTo>
                        <a:pt x="9345" y="0"/>
                      </a:lnTo>
                      <a:lnTo>
                        <a:pt x="9279" y="0"/>
                      </a:lnTo>
                      <a:lnTo>
                        <a:pt x="9279" y="240"/>
                      </a:lnTo>
                      <a:lnTo>
                        <a:pt x="8515" y="240"/>
                      </a:lnTo>
                      <a:lnTo>
                        <a:pt x="8515" y="0"/>
                      </a:lnTo>
                      <a:lnTo>
                        <a:pt x="8449" y="0"/>
                      </a:lnTo>
                      <a:lnTo>
                        <a:pt x="8449" y="240"/>
                      </a:lnTo>
                      <a:lnTo>
                        <a:pt x="7685" y="240"/>
                      </a:lnTo>
                      <a:lnTo>
                        <a:pt x="7685" y="0"/>
                      </a:lnTo>
                      <a:lnTo>
                        <a:pt x="7598" y="0"/>
                      </a:lnTo>
                      <a:lnTo>
                        <a:pt x="7598" y="240"/>
                      </a:lnTo>
                      <a:lnTo>
                        <a:pt x="6877" y="240"/>
                      </a:lnTo>
                      <a:lnTo>
                        <a:pt x="6877" y="0"/>
                      </a:lnTo>
                      <a:lnTo>
                        <a:pt x="6790" y="0"/>
                      </a:lnTo>
                      <a:lnTo>
                        <a:pt x="6790" y="240"/>
                      </a:lnTo>
                      <a:lnTo>
                        <a:pt x="6048" y="240"/>
                      </a:lnTo>
                      <a:lnTo>
                        <a:pt x="6048" y="0"/>
                      </a:lnTo>
                      <a:lnTo>
                        <a:pt x="5960" y="0"/>
                      </a:lnTo>
                      <a:lnTo>
                        <a:pt x="5960" y="240"/>
                      </a:lnTo>
                      <a:lnTo>
                        <a:pt x="5196" y="240"/>
                      </a:lnTo>
                      <a:lnTo>
                        <a:pt x="5196" y="0"/>
                      </a:lnTo>
                      <a:lnTo>
                        <a:pt x="5130" y="0"/>
                      </a:lnTo>
                      <a:lnTo>
                        <a:pt x="5130" y="240"/>
                      </a:lnTo>
                      <a:lnTo>
                        <a:pt x="4366" y="240"/>
                      </a:lnTo>
                      <a:lnTo>
                        <a:pt x="4366" y="0"/>
                      </a:lnTo>
                      <a:lnTo>
                        <a:pt x="4301" y="0"/>
                      </a:lnTo>
                      <a:lnTo>
                        <a:pt x="4301" y="240"/>
                      </a:lnTo>
                      <a:lnTo>
                        <a:pt x="3536" y="240"/>
                      </a:lnTo>
                      <a:lnTo>
                        <a:pt x="3536" y="0"/>
                      </a:lnTo>
                      <a:lnTo>
                        <a:pt x="3449" y="0"/>
                      </a:lnTo>
                      <a:lnTo>
                        <a:pt x="3449" y="240"/>
                      </a:lnTo>
                      <a:lnTo>
                        <a:pt x="2707" y="240"/>
                      </a:lnTo>
                      <a:lnTo>
                        <a:pt x="2707" y="0"/>
                      </a:lnTo>
                      <a:lnTo>
                        <a:pt x="2620" y="0"/>
                      </a:lnTo>
                      <a:lnTo>
                        <a:pt x="2620" y="240"/>
                      </a:lnTo>
                      <a:lnTo>
                        <a:pt x="1877" y="240"/>
                      </a:lnTo>
                      <a:lnTo>
                        <a:pt x="1877" y="0"/>
                      </a:lnTo>
                      <a:lnTo>
                        <a:pt x="1790" y="0"/>
                      </a:lnTo>
                      <a:lnTo>
                        <a:pt x="1790" y="240"/>
                      </a:lnTo>
                      <a:lnTo>
                        <a:pt x="1025" y="240"/>
                      </a:lnTo>
                      <a:lnTo>
                        <a:pt x="1025" y="0"/>
                      </a:lnTo>
                      <a:lnTo>
                        <a:pt x="960" y="0"/>
                      </a:lnTo>
                      <a:lnTo>
                        <a:pt x="960" y="240"/>
                      </a:lnTo>
                      <a:lnTo>
                        <a:pt x="196" y="240"/>
                      </a:lnTo>
                      <a:lnTo>
                        <a:pt x="196" y="0"/>
                      </a:lnTo>
                      <a:lnTo>
                        <a:pt x="130" y="0"/>
                      </a:lnTo>
                      <a:lnTo>
                        <a:pt x="130" y="240"/>
                      </a:lnTo>
                      <a:lnTo>
                        <a:pt x="0" y="240"/>
                      </a:lnTo>
                      <a:lnTo>
                        <a:pt x="0" y="328"/>
                      </a:lnTo>
                      <a:lnTo>
                        <a:pt x="130" y="328"/>
                      </a:lnTo>
                      <a:lnTo>
                        <a:pt x="130" y="1092"/>
                      </a:lnTo>
                      <a:lnTo>
                        <a:pt x="0" y="1092"/>
                      </a:lnTo>
                      <a:lnTo>
                        <a:pt x="0" y="1158"/>
                      </a:lnTo>
                      <a:lnTo>
                        <a:pt x="130" y="1158"/>
                      </a:lnTo>
                      <a:lnTo>
                        <a:pt x="130" y="1921"/>
                      </a:lnTo>
                      <a:lnTo>
                        <a:pt x="0" y="1921"/>
                      </a:lnTo>
                      <a:lnTo>
                        <a:pt x="0" y="1987"/>
                      </a:lnTo>
                      <a:lnTo>
                        <a:pt x="130" y="1987"/>
                      </a:lnTo>
                      <a:lnTo>
                        <a:pt x="130" y="2752"/>
                      </a:lnTo>
                      <a:lnTo>
                        <a:pt x="0" y="2752"/>
                      </a:lnTo>
                      <a:lnTo>
                        <a:pt x="0" y="2839"/>
                      </a:lnTo>
                      <a:lnTo>
                        <a:pt x="130" y="2839"/>
                      </a:lnTo>
                      <a:lnTo>
                        <a:pt x="130" y="3581"/>
                      </a:lnTo>
                      <a:lnTo>
                        <a:pt x="0" y="3581"/>
                      </a:lnTo>
                      <a:lnTo>
                        <a:pt x="0" y="3668"/>
                      </a:lnTo>
                      <a:lnTo>
                        <a:pt x="130" y="3668"/>
                      </a:lnTo>
                      <a:lnTo>
                        <a:pt x="130" y="4433"/>
                      </a:lnTo>
                      <a:lnTo>
                        <a:pt x="0" y="4433"/>
                      </a:lnTo>
                      <a:lnTo>
                        <a:pt x="0" y="4498"/>
                      </a:lnTo>
                      <a:lnTo>
                        <a:pt x="130" y="4498"/>
                      </a:lnTo>
                      <a:lnTo>
                        <a:pt x="130" y="5263"/>
                      </a:lnTo>
                      <a:lnTo>
                        <a:pt x="0" y="5263"/>
                      </a:lnTo>
                      <a:lnTo>
                        <a:pt x="0" y="5328"/>
                      </a:lnTo>
                      <a:lnTo>
                        <a:pt x="130" y="5328"/>
                      </a:lnTo>
                      <a:lnTo>
                        <a:pt x="130" y="6092"/>
                      </a:lnTo>
                      <a:lnTo>
                        <a:pt x="0" y="6092"/>
                      </a:lnTo>
                      <a:lnTo>
                        <a:pt x="0" y="6179"/>
                      </a:lnTo>
                      <a:lnTo>
                        <a:pt x="130" y="6179"/>
                      </a:lnTo>
                      <a:lnTo>
                        <a:pt x="130" y="6922"/>
                      </a:lnTo>
                      <a:lnTo>
                        <a:pt x="0" y="6922"/>
                      </a:lnTo>
                      <a:lnTo>
                        <a:pt x="0" y="7010"/>
                      </a:lnTo>
                      <a:lnTo>
                        <a:pt x="130" y="7010"/>
                      </a:lnTo>
                      <a:lnTo>
                        <a:pt x="130" y="7272"/>
                      </a:lnTo>
                      <a:lnTo>
                        <a:pt x="196" y="7272"/>
                      </a:lnTo>
                      <a:lnTo>
                        <a:pt x="196" y="7010"/>
                      </a:lnTo>
                      <a:lnTo>
                        <a:pt x="960" y="7010"/>
                      </a:lnTo>
                      <a:lnTo>
                        <a:pt x="960" y="7272"/>
                      </a:lnTo>
                      <a:lnTo>
                        <a:pt x="1025" y="7272"/>
                      </a:lnTo>
                      <a:lnTo>
                        <a:pt x="1025" y="7010"/>
                      </a:lnTo>
                      <a:lnTo>
                        <a:pt x="1790" y="7010"/>
                      </a:lnTo>
                      <a:lnTo>
                        <a:pt x="1790" y="7272"/>
                      </a:lnTo>
                      <a:lnTo>
                        <a:pt x="1877" y="7272"/>
                      </a:lnTo>
                      <a:lnTo>
                        <a:pt x="1877" y="7010"/>
                      </a:lnTo>
                      <a:lnTo>
                        <a:pt x="2620" y="7010"/>
                      </a:lnTo>
                      <a:lnTo>
                        <a:pt x="2620" y="7272"/>
                      </a:lnTo>
                      <a:lnTo>
                        <a:pt x="2707" y="7272"/>
                      </a:lnTo>
                      <a:lnTo>
                        <a:pt x="2707" y="7010"/>
                      </a:lnTo>
                      <a:lnTo>
                        <a:pt x="3449" y="7010"/>
                      </a:lnTo>
                      <a:lnTo>
                        <a:pt x="3449" y="7272"/>
                      </a:lnTo>
                      <a:lnTo>
                        <a:pt x="3536" y="7272"/>
                      </a:lnTo>
                      <a:lnTo>
                        <a:pt x="3536" y="7010"/>
                      </a:lnTo>
                      <a:lnTo>
                        <a:pt x="4301" y="7010"/>
                      </a:lnTo>
                      <a:lnTo>
                        <a:pt x="4301" y="7272"/>
                      </a:lnTo>
                      <a:lnTo>
                        <a:pt x="4366" y="7272"/>
                      </a:lnTo>
                      <a:lnTo>
                        <a:pt x="4366" y="7010"/>
                      </a:lnTo>
                      <a:lnTo>
                        <a:pt x="5130" y="7010"/>
                      </a:lnTo>
                      <a:lnTo>
                        <a:pt x="5130" y="7272"/>
                      </a:lnTo>
                      <a:lnTo>
                        <a:pt x="5196" y="7272"/>
                      </a:lnTo>
                      <a:lnTo>
                        <a:pt x="5196" y="7010"/>
                      </a:lnTo>
                      <a:lnTo>
                        <a:pt x="5960" y="7010"/>
                      </a:lnTo>
                      <a:lnTo>
                        <a:pt x="5960" y="7272"/>
                      </a:lnTo>
                      <a:lnTo>
                        <a:pt x="6048" y="7272"/>
                      </a:lnTo>
                      <a:lnTo>
                        <a:pt x="6048" y="7010"/>
                      </a:lnTo>
                      <a:lnTo>
                        <a:pt x="6790" y="7010"/>
                      </a:lnTo>
                      <a:lnTo>
                        <a:pt x="6790" y="7272"/>
                      </a:lnTo>
                      <a:lnTo>
                        <a:pt x="6877" y="7272"/>
                      </a:lnTo>
                      <a:lnTo>
                        <a:pt x="6877" y="7010"/>
                      </a:lnTo>
                      <a:lnTo>
                        <a:pt x="7598" y="7010"/>
                      </a:lnTo>
                      <a:lnTo>
                        <a:pt x="7598" y="7272"/>
                      </a:lnTo>
                      <a:lnTo>
                        <a:pt x="7685" y="7272"/>
                      </a:lnTo>
                      <a:lnTo>
                        <a:pt x="7685" y="7010"/>
                      </a:lnTo>
                      <a:lnTo>
                        <a:pt x="8449" y="7010"/>
                      </a:lnTo>
                      <a:lnTo>
                        <a:pt x="8449" y="7272"/>
                      </a:lnTo>
                      <a:lnTo>
                        <a:pt x="8515" y="7272"/>
                      </a:lnTo>
                      <a:lnTo>
                        <a:pt x="8515" y="7010"/>
                      </a:lnTo>
                      <a:lnTo>
                        <a:pt x="9279" y="7010"/>
                      </a:lnTo>
                      <a:lnTo>
                        <a:pt x="9279" y="7272"/>
                      </a:lnTo>
                      <a:lnTo>
                        <a:pt x="9345" y="7272"/>
                      </a:lnTo>
                      <a:lnTo>
                        <a:pt x="9345" y="7010"/>
                      </a:lnTo>
                      <a:lnTo>
                        <a:pt x="9454" y="7010"/>
                      </a:lnTo>
                      <a:lnTo>
                        <a:pt x="9454" y="6922"/>
                      </a:lnTo>
                      <a:lnTo>
                        <a:pt x="9345" y="6922"/>
                      </a:lnTo>
                      <a:lnTo>
                        <a:pt x="9345" y="6179"/>
                      </a:lnTo>
                      <a:lnTo>
                        <a:pt x="9454" y="6179"/>
                      </a:lnTo>
                      <a:lnTo>
                        <a:pt x="9454" y="6092"/>
                      </a:lnTo>
                      <a:lnTo>
                        <a:pt x="9345" y="6092"/>
                      </a:lnTo>
                      <a:lnTo>
                        <a:pt x="9345" y="5328"/>
                      </a:lnTo>
                      <a:lnTo>
                        <a:pt x="9454" y="5328"/>
                      </a:lnTo>
                      <a:lnTo>
                        <a:pt x="9454" y="5263"/>
                      </a:lnTo>
                      <a:lnTo>
                        <a:pt x="9345" y="5263"/>
                      </a:lnTo>
                      <a:lnTo>
                        <a:pt x="9345" y="4498"/>
                      </a:lnTo>
                      <a:lnTo>
                        <a:pt x="9454" y="4498"/>
                      </a:lnTo>
                      <a:lnTo>
                        <a:pt x="9454" y="4433"/>
                      </a:lnTo>
                      <a:lnTo>
                        <a:pt x="9345" y="4433"/>
                      </a:lnTo>
                      <a:lnTo>
                        <a:pt x="9345" y="3668"/>
                      </a:lnTo>
                      <a:lnTo>
                        <a:pt x="9454" y="3668"/>
                      </a:lnTo>
                      <a:lnTo>
                        <a:pt x="9454" y="3581"/>
                      </a:lnTo>
                      <a:lnTo>
                        <a:pt x="9345" y="3581"/>
                      </a:lnTo>
                      <a:lnTo>
                        <a:pt x="9345" y="2839"/>
                      </a:lnTo>
                      <a:lnTo>
                        <a:pt x="9454" y="2839"/>
                      </a:lnTo>
                      <a:lnTo>
                        <a:pt x="9454" y="2752"/>
                      </a:lnTo>
                      <a:lnTo>
                        <a:pt x="9345" y="2752"/>
                      </a:lnTo>
                      <a:lnTo>
                        <a:pt x="9345" y="1987"/>
                      </a:lnTo>
                      <a:lnTo>
                        <a:pt x="9454" y="1987"/>
                      </a:lnTo>
                      <a:lnTo>
                        <a:pt x="9454" y="1921"/>
                      </a:lnTo>
                      <a:lnTo>
                        <a:pt x="9345" y="1921"/>
                      </a:lnTo>
                      <a:lnTo>
                        <a:pt x="9345" y="1158"/>
                      </a:lnTo>
                      <a:lnTo>
                        <a:pt x="9454" y="1158"/>
                      </a:lnTo>
                      <a:lnTo>
                        <a:pt x="9454" y="1092"/>
                      </a:lnTo>
                      <a:lnTo>
                        <a:pt x="9345" y="1092"/>
                      </a:lnTo>
                      <a:lnTo>
                        <a:pt x="9345" y="328"/>
                      </a:lnTo>
                      <a:lnTo>
                        <a:pt x="9454" y="328"/>
                      </a:lnTo>
                      <a:close/>
                      <a:moveTo>
                        <a:pt x="8449" y="328"/>
                      </a:moveTo>
                      <a:lnTo>
                        <a:pt x="8449" y="1092"/>
                      </a:lnTo>
                      <a:lnTo>
                        <a:pt x="7685" y="1092"/>
                      </a:lnTo>
                      <a:lnTo>
                        <a:pt x="7685" y="328"/>
                      </a:lnTo>
                      <a:lnTo>
                        <a:pt x="8449" y="328"/>
                      </a:lnTo>
                      <a:close/>
                      <a:moveTo>
                        <a:pt x="5130" y="3581"/>
                      </a:moveTo>
                      <a:lnTo>
                        <a:pt x="4366" y="3581"/>
                      </a:lnTo>
                      <a:lnTo>
                        <a:pt x="4366" y="2839"/>
                      </a:lnTo>
                      <a:lnTo>
                        <a:pt x="5130" y="2839"/>
                      </a:lnTo>
                      <a:lnTo>
                        <a:pt x="5130" y="3581"/>
                      </a:lnTo>
                      <a:close/>
                      <a:moveTo>
                        <a:pt x="5196" y="2839"/>
                      </a:moveTo>
                      <a:lnTo>
                        <a:pt x="5960" y="2839"/>
                      </a:lnTo>
                      <a:lnTo>
                        <a:pt x="5960" y="3581"/>
                      </a:lnTo>
                      <a:lnTo>
                        <a:pt x="5196" y="3581"/>
                      </a:lnTo>
                      <a:lnTo>
                        <a:pt x="5196" y="2839"/>
                      </a:lnTo>
                      <a:close/>
                      <a:moveTo>
                        <a:pt x="4301" y="3581"/>
                      </a:moveTo>
                      <a:lnTo>
                        <a:pt x="3536" y="3581"/>
                      </a:lnTo>
                      <a:lnTo>
                        <a:pt x="3536" y="2839"/>
                      </a:lnTo>
                      <a:lnTo>
                        <a:pt x="4301" y="2839"/>
                      </a:lnTo>
                      <a:lnTo>
                        <a:pt x="4301" y="3581"/>
                      </a:lnTo>
                      <a:close/>
                      <a:moveTo>
                        <a:pt x="3449" y="3581"/>
                      </a:moveTo>
                      <a:lnTo>
                        <a:pt x="2707" y="3581"/>
                      </a:lnTo>
                      <a:lnTo>
                        <a:pt x="2707" y="2839"/>
                      </a:lnTo>
                      <a:lnTo>
                        <a:pt x="3449" y="2839"/>
                      </a:lnTo>
                      <a:lnTo>
                        <a:pt x="3449" y="3581"/>
                      </a:lnTo>
                      <a:close/>
                      <a:moveTo>
                        <a:pt x="3449" y="3668"/>
                      </a:moveTo>
                      <a:lnTo>
                        <a:pt x="3449" y="4433"/>
                      </a:lnTo>
                      <a:lnTo>
                        <a:pt x="2707" y="4433"/>
                      </a:lnTo>
                      <a:lnTo>
                        <a:pt x="2707" y="3668"/>
                      </a:lnTo>
                      <a:lnTo>
                        <a:pt x="3449" y="3668"/>
                      </a:lnTo>
                      <a:close/>
                      <a:moveTo>
                        <a:pt x="3536" y="3668"/>
                      </a:moveTo>
                      <a:lnTo>
                        <a:pt x="4301" y="3668"/>
                      </a:lnTo>
                      <a:lnTo>
                        <a:pt x="4301" y="4433"/>
                      </a:lnTo>
                      <a:lnTo>
                        <a:pt x="3536" y="4433"/>
                      </a:lnTo>
                      <a:lnTo>
                        <a:pt x="3536" y="3668"/>
                      </a:lnTo>
                      <a:close/>
                      <a:moveTo>
                        <a:pt x="4366" y="3668"/>
                      </a:moveTo>
                      <a:lnTo>
                        <a:pt x="5130" y="3668"/>
                      </a:lnTo>
                      <a:lnTo>
                        <a:pt x="5130" y="4433"/>
                      </a:lnTo>
                      <a:lnTo>
                        <a:pt x="4366" y="4433"/>
                      </a:lnTo>
                      <a:lnTo>
                        <a:pt x="4366" y="3668"/>
                      </a:lnTo>
                      <a:close/>
                      <a:moveTo>
                        <a:pt x="5196" y="3668"/>
                      </a:moveTo>
                      <a:lnTo>
                        <a:pt x="5960" y="3668"/>
                      </a:lnTo>
                      <a:lnTo>
                        <a:pt x="5960" y="4433"/>
                      </a:lnTo>
                      <a:lnTo>
                        <a:pt x="5196" y="4433"/>
                      </a:lnTo>
                      <a:lnTo>
                        <a:pt x="5196" y="3668"/>
                      </a:lnTo>
                      <a:close/>
                      <a:moveTo>
                        <a:pt x="6048" y="3668"/>
                      </a:moveTo>
                      <a:lnTo>
                        <a:pt x="6790" y="3668"/>
                      </a:lnTo>
                      <a:lnTo>
                        <a:pt x="6790" y="4433"/>
                      </a:lnTo>
                      <a:lnTo>
                        <a:pt x="6048" y="4433"/>
                      </a:lnTo>
                      <a:lnTo>
                        <a:pt x="6048" y="3668"/>
                      </a:lnTo>
                      <a:close/>
                      <a:moveTo>
                        <a:pt x="6048" y="3581"/>
                      </a:moveTo>
                      <a:lnTo>
                        <a:pt x="6048" y="2839"/>
                      </a:lnTo>
                      <a:lnTo>
                        <a:pt x="6790" y="2839"/>
                      </a:lnTo>
                      <a:lnTo>
                        <a:pt x="6790" y="3581"/>
                      </a:lnTo>
                      <a:lnTo>
                        <a:pt x="6048" y="3581"/>
                      </a:lnTo>
                      <a:close/>
                      <a:moveTo>
                        <a:pt x="6048" y="2752"/>
                      </a:moveTo>
                      <a:lnTo>
                        <a:pt x="6048" y="1987"/>
                      </a:lnTo>
                      <a:lnTo>
                        <a:pt x="6790" y="1987"/>
                      </a:lnTo>
                      <a:lnTo>
                        <a:pt x="6790" y="2752"/>
                      </a:lnTo>
                      <a:lnTo>
                        <a:pt x="6048" y="2752"/>
                      </a:lnTo>
                      <a:close/>
                      <a:moveTo>
                        <a:pt x="5960" y="2752"/>
                      </a:moveTo>
                      <a:lnTo>
                        <a:pt x="5196" y="2752"/>
                      </a:lnTo>
                      <a:lnTo>
                        <a:pt x="5196" y="1987"/>
                      </a:lnTo>
                      <a:lnTo>
                        <a:pt x="5960" y="1987"/>
                      </a:lnTo>
                      <a:lnTo>
                        <a:pt x="5960" y="2752"/>
                      </a:lnTo>
                      <a:close/>
                      <a:moveTo>
                        <a:pt x="5130" y="2752"/>
                      </a:moveTo>
                      <a:lnTo>
                        <a:pt x="4366" y="2752"/>
                      </a:lnTo>
                      <a:lnTo>
                        <a:pt x="4366" y="1987"/>
                      </a:lnTo>
                      <a:lnTo>
                        <a:pt x="5130" y="1987"/>
                      </a:lnTo>
                      <a:lnTo>
                        <a:pt x="5130" y="2752"/>
                      </a:lnTo>
                      <a:close/>
                      <a:moveTo>
                        <a:pt x="4301" y="2752"/>
                      </a:moveTo>
                      <a:lnTo>
                        <a:pt x="3536" y="2752"/>
                      </a:lnTo>
                      <a:lnTo>
                        <a:pt x="3536" y="1987"/>
                      </a:lnTo>
                      <a:lnTo>
                        <a:pt x="4301" y="1987"/>
                      </a:lnTo>
                      <a:lnTo>
                        <a:pt x="4301" y="2752"/>
                      </a:lnTo>
                      <a:close/>
                      <a:moveTo>
                        <a:pt x="3449" y="2752"/>
                      </a:moveTo>
                      <a:lnTo>
                        <a:pt x="2707" y="2752"/>
                      </a:lnTo>
                      <a:lnTo>
                        <a:pt x="2707" y="1987"/>
                      </a:lnTo>
                      <a:lnTo>
                        <a:pt x="3449" y="1987"/>
                      </a:lnTo>
                      <a:lnTo>
                        <a:pt x="3449" y="2752"/>
                      </a:lnTo>
                      <a:close/>
                      <a:moveTo>
                        <a:pt x="2620" y="2752"/>
                      </a:moveTo>
                      <a:lnTo>
                        <a:pt x="1877" y="2752"/>
                      </a:lnTo>
                      <a:lnTo>
                        <a:pt x="1877" y="1987"/>
                      </a:lnTo>
                      <a:lnTo>
                        <a:pt x="2620" y="1987"/>
                      </a:lnTo>
                      <a:lnTo>
                        <a:pt x="2620" y="2752"/>
                      </a:lnTo>
                      <a:close/>
                      <a:moveTo>
                        <a:pt x="2620" y="2839"/>
                      </a:moveTo>
                      <a:lnTo>
                        <a:pt x="2620" y="3581"/>
                      </a:lnTo>
                      <a:lnTo>
                        <a:pt x="1877" y="3581"/>
                      </a:lnTo>
                      <a:lnTo>
                        <a:pt x="1877" y="2839"/>
                      </a:lnTo>
                      <a:lnTo>
                        <a:pt x="2620" y="2839"/>
                      </a:lnTo>
                      <a:close/>
                      <a:moveTo>
                        <a:pt x="2620" y="3668"/>
                      </a:moveTo>
                      <a:lnTo>
                        <a:pt x="2620" y="4433"/>
                      </a:lnTo>
                      <a:lnTo>
                        <a:pt x="1877" y="4433"/>
                      </a:lnTo>
                      <a:lnTo>
                        <a:pt x="1877" y="3668"/>
                      </a:lnTo>
                      <a:lnTo>
                        <a:pt x="2620" y="3668"/>
                      </a:lnTo>
                      <a:close/>
                      <a:moveTo>
                        <a:pt x="2620" y="4498"/>
                      </a:moveTo>
                      <a:lnTo>
                        <a:pt x="2620" y="5263"/>
                      </a:lnTo>
                      <a:lnTo>
                        <a:pt x="1877" y="5263"/>
                      </a:lnTo>
                      <a:lnTo>
                        <a:pt x="1877" y="4498"/>
                      </a:lnTo>
                      <a:lnTo>
                        <a:pt x="2620" y="4498"/>
                      </a:lnTo>
                      <a:close/>
                      <a:moveTo>
                        <a:pt x="2707" y="4498"/>
                      </a:moveTo>
                      <a:lnTo>
                        <a:pt x="3449" y="4498"/>
                      </a:lnTo>
                      <a:lnTo>
                        <a:pt x="3449" y="5263"/>
                      </a:lnTo>
                      <a:lnTo>
                        <a:pt x="2707" y="5263"/>
                      </a:lnTo>
                      <a:lnTo>
                        <a:pt x="2707" y="4498"/>
                      </a:lnTo>
                      <a:close/>
                      <a:moveTo>
                        <a:pt x="3536" y="4498"/>
                      </a:moveTo>
                      <a:lnTo>
                        <a:pt x="4301" y="4498"/>
                      </a:lnTo>
                      <a:lnTo>
                        <a:pt x="4301" y="5263"/>
                      </a:lnTo>
                      <a:lnTo>
                        <a:pt x="3536" y="5263"/>
                      </a:lnTo>
                      <a:lnTo>
                        <a:pt x="3536" y="4498"/>
                      </a:lnTo>
                      <a:close/>
                      <a:moveTo>
                        <a:pt x="4366" y="4498"/>
                      </a:moveTo>
                      <a:lnTo>
                        <a:pt x="5130" y="4498"/>
                      </a:lnTo>
                      <a:lnTo>
                        <a:pt x="5130" y="5263"/>
                      </a:lnTo>
                      <a:lnTo>
                        <a:pt x="4366" y="5263"/>
                      </a:lnTo>
                      <a:lnTo>
                        <a:pt x="4366" y="4498"/>
                      </a:lnTo>
                      <a:close/>
                      <a:moveTo>
                        <a:pt x="5196" y="4498"/>
                      </a:moveTo>
                      <a:lnTo>
                        <a:pt x="5960" y="4498"/>
                      </a:lnTo>
                      <a:lnTo>
                        <a:pt x="5960" y="5263"/>
                      </a:lnTo>
                      <a:lnTo>
                        <a:pt x="5196" y="5263"/>
                      </a:lnTo>
                      <a:lnTo>
                        <a:pt x="5196" y="4498"/>
                      </a:lnTo>
                      <a:close/>
                      <a:moveTo>
                        <a:pt x="6048" y="4498"/>
                      </a:moveTo>
                      <a:lnTo>
                        <a:pt x="6790" y="4498"/>
                      </a:lnTo>
                      <a:lnTo>
                        <a:pt x="6790" y="5263"/>
                      </a:lnTo>
                      <a:lnTo>
                        <a:pt x="6048" y="5263"/>
                      </a:lnTo>
                      <a:lnTo>
                        <a:pt x="6048" y="4498"/>
                      </a:lnTo>
                      <a:close/>
                      <a:moveTo>
                        <a:pt x="6877" y="4498"/>
                      </a:moveTo>
                      <a:lnTo>
                        <a:pt x="7598" y="4498"/>
                      </a:lnTo>
                      <a:lnTo>
                        <a:pt x="7598" y="5263"/>
                      </a:lnTo>
                      <a:lnTo>
                        <a:pt x="6877" y="5263"/>
                      </a:lnTo>
                      <a:lnTo>
                        <a:pt x="6877" y="4498"/>
                      </a:lnTo>
                      <a:close/>
                      <a:moveTo>
                        <a:pt x="6877" y="4433"/>
                      </a:moveTo>
                      <a:lnTo>
                        <a:pt x="6877" y="3668"/>
                      </a:lnTo>
                      <a:lnTo>
                        <a:pt x="7598" y="3668"/>
                      </a:lnTo>
                      <a:lnTo>
                        <a:pt x="7598" y="4433"/>
                      </a:lnTo>
                      <a:lnTo>
                        <a:pt x="6877" y="4433"/>
                      </a:lnTo>
                      <a:close/>
                      <a:moveTo>
                        <a:pt x="6877" y="3581"/>
                      </a:moveTo>
                      <a:lnTo>
                        <a:pt x="6877" y="2839"/>
                      </a:lnTo>
                      <a:lnTo>
                        <a:pt x="7598" y="2839"/>
                      </a:lnTo>
                      <a:lnTo>
                        <a:pt x="7598" y="3581"/>
                      </a:lnTo>
                      <a:lnTo>
                        <a:pt x="6877" y="3581"/>
                      </a:lnTo>
                      <a:close/>
                      <a:moveTo>
                        <a:pt x="6877" y="2752"/>
                      </a:moveTo>
                      <a:lnTo>
                        <a:pt x="6877" y="1987"/>
                      </a:lnTo>
                      <a:lnTo>
                        <a:pt x="7598" y="1987"/>
                      </a:lnTo>
                      <a:lnTo>
                        <a:pt x="7598" y="2752"/>
                      </a:lnTo>
                      <a:lnTo>
                        <a:pt x="6877" y="2752"/>
                      </a:lnTo>
                      <a:close/>
                      <a:moveTo>
                        <a:pt x="6877" y="1921"/>
                      </a:moveTo>
                      <a:lnTo>
                        <a:pt x="6877" y="1158"/>
                      </a:lnTo>
                      <a:lnTo>
                        <a:pt x="7598" y="1158"/>
                      </a:lnTo>
                      <a:lnTo>
                        <a:pt x="7598" y="1921"/>
                      </a:lnTo>
                      <a:lnTo>
                        <a:pt x="6877" y="1921"/>
                      </a:lnTo>
                      <a:close/>
                      <a:moveTo>
                        <a:pt x="6790" y="1921"/>
                      </a:moveTo>
                      <a:lnTo>
                        <a:pt x="6048" y="1921"/>
                      </a:lnTo>
                      <a:lnTo>
                        <a:pt x="6048" y="1158"/>
                      </a:lnTo>
                      <a:lnTo>
                        <a:pt x="6790" y="1158"/>
                      </a:lnTo>
                      <a:lnTo>
                        <a:pt x="6790" y="1921"/>
                      </a:lnTo>
                      <a:close/>
                      <a:moveTo>
                        <a:pt x="5960" y="1921"/>
                      </a:moveTo>
                      <a:lnTo>
                        <a:pt x="5196" y="1921"/>
                      </a:lnTo>
                      <a:lnTo>
                        <a:pt x="5196" y="1158"/>
                      </a:lnTo>
                      <a:lnTo>
                        <a:pt x="5960" y="1158"/>
                      </a:lnTo>
                      <a:lnTo>
                        <a:pt x="5960" y="1921"/>
                      </a:lnTo>
                      <a:close/>
                      <a:moveTo>
                        <a:pt x="5130" y="1921"/>
                      </a:moveTo>
                      <a:lnTo>
                        <a:pt x="4366" y="1921"/>
                      </a:lnTo>
                      <a:lnTo>
                        <a:pt x="4366" y="1158"/>
                      </a:lnTo>
                      <a:lnTo>
                        <a:pt x="5130" y="1158"/>
                      </a:lnTo>
                      <a:lnTo>
                        <a:pt x="5130" y="1921"/>
                      </a:lnTo>
                      <a:close/>
                      <a:moveTo>
                        <a:pt x="4301" y="1921"/>
                      </a:moveTo>
                      <a:lnTo>
                        <a:pt x="3536" y="1921"/>
                      </a:lnTo>
                      <a:lnTo>
                        <a:pt x="3536" y="1158"/>
                      </a:lnTo>
                      <a:lnTo>
                        <a:pt x="4301" y="1158"/>
                      </a:lnTo>
                      <a:lnTo>
                        <a:pt x="4301" y="1921"/>
                      </a:lnTo>
                      <a:close/>
                      <a:moveTo>
                        <a:pt x="3449" y="1921"/>
                      </a:moveTo>
                      <a:lnTo>
                        <a:pt x="2707" y="1921"/>
                      </a:lnTo>
                      <a:lnTo>
                        <a:pt x="2707" y="1158"/>
                      </a:lnTo>
                      <a:lnTo>
                        <a:pt x="3449" y="1158"/>
                      </a:lnTo>
                      <a:lnTo>
                        <a:pt x="3449" y="1921"/>
                      </a:lnTo>
                      <a:close/>
                      <a:moveTo>
                        <a:pt x="2620" y="1921"/>
                      </a:moveTo>
                      <a:lnTo>
                        <a:pt x="1877" y="1921"/>
                      </a:lnTo>
                      <a:lnTo>
                        <a:pt x="1877" y="1158"/>
                      </a:lnTo>
                      <a:lnTo>
                        <a:pt x="2620" y="1158"/>
                      </a:lnTo>
                      <a:lnTo>
                        <a:pt x="2620" y="1921"/>
                      </a:lnTo>
                      <a:close/>
                      <a:moveTo>
                        <a:pt x="1790" y="1921"/>
                      </a:moveTo>
                      <a:lnTo>
                        <a:pt x="1025" y="1921"/>
                      </a:lnTo>
                      <a:lnTo>
                        <a:pt x="1025" y="1158"/>
                      </a:lnTo>
                      <a:lnTo>
                        <a:pt x="1790" y="1158"/>
                      </a:lnTo>
                      <a:lnTo>
                        <a:pt x="1790" y="1921"/>
                      </a:lnTo>
                      <a:close/>
                      <a:moveTo>
                        <a:pt x="1790" y="1987"/>
                      </a:moveTo>
                      <a:lnTo>
                        <a:pt x="1790" y="2752"/>
                      </a:lnTo>
                      <a:lnTo>
                        <a:pt x="1025" y="2752"/>
                      </a:lnTo>
                      <a:lnTo>
                        <a:pt x="1025" y="1987"/>
                      </a:lnTo>
                      <a:lnTo>
                        <a:pt x="1790" y="1987"/>
                      </a:lnTo>
                      <a:close/>
                      <a:moveTo>
                        <a:pt x="1790" y="2839"/>
                      </a:moveTo>
                      <a:lnTo>
                        <a:pt x="1790" y="3581"/>
                      </a:lnTo>
                      <a:lnTo>
                        <a:pt x="1025" y="3581"/>
                      </a:lnTo>
                      <a:lnTo>
                        <a:pt x="1025" y="2839"/>
                      </a:lnTo>
                      <a:lnTo>
                        <a:pt x="1790" y="2839"/>
                      </a:lnTo>
                      <a:close/>
                      <a:moveTo>
                        <a:pt x="1790" y="3668"/>
                      </a:moveTo>
                      <a:lnTo>
                        <a:pt x="1790" y="4433"/>
                      </a:lnTo>
                      <a:lnTo>
                        <a:pt x="1025" y="4433"/>
                      </a:lnTo>
                      <a:lnTo>
                        <a:pt x="1025" y="3668"/>
                      </a:lnTo>
                      <a:lnTo>
                        <a:pt x="1790" y="3668"/>
                      </a:lnTo>
                      <a:close/>
                      <a:moveTo>
                        <a:pt x="1790" y="4498"/>
                      </a:moveTo>
                      <a:lnTo>
                        <a:pt x="1790" y="5263"/>
                      </a:lnTo>
                      <a:lnTo>
                        <a:pt x="1025" y="5263"/>
                      </a:lnTo>
                      <a:lnTo>
                        <a:pt x="1025" y="4498"/>
                      </a:lnTo>
                      <a:lnTo>
                        <a:pt x="1790" y="4498"/>
                      </a:lnTo>
                      <a:close/>
                      <a:moveTo>
                        <a:pt x="1790" y="5328"/>
                      </a:moveTo>
                      <a:lnTo>
                        <a:pt x="1790" y="6092"/>
                      </a:lnTo>
                      <a:lnTo>
                        <a:pt x="1025" y="6092"/>
                      </a:lnTo>
                      <a:lnTo>
                        <a:pt x="1025" y="5328"/>
                      </a:lnTo>
                      <a:lnTo>
                        <a:pt x="1790" y="5328"/>
                      </a:lnTo>
                      <a:close/>
                      <a:moveTo>
                        <a:pt x="1877" y="5328"/>
                      </a:moveTo>
                      <a:lnTo>
                        <a:pt x="2620" y="5328"/>
                      </a:lnTo>
                      <a:lnTo>
                        <a:pt x="2620" y="6092"/>
                      </a:lnTo>
                      <a:lnTo>
                        <a:pt x="1877" y="6092"/>
                      </a:lnTo>
                      <a:lnTo>
                        <a:pt x="1877" y="5328"/>
                      </a:lnTo>
                      <a:close/>
                      <a:moveTo>
                        <a:pt x="2707" y="5328"/>
                      </a:moveTo>
                      <a:lnTo>
                        <a:pt x="3449" y="5328"/>
                      </a:lnTo>
                      <a:lnTo>
                        <a:pt x="3449" y="6092"/>
                      </a:lnTo>
                      <a:lnTo>
                        <a:pt x="2707" y="6092"/>
                      </a:lnTo>
                      <a:lnTo>
                        <a:pt x="2707" y="5328"/>
                      </a:lnTo>
                      <a:close/>
                      <a:moveTo>
                        <a:pt x="3536" y="5328"/>
                      </a:moveTo>
                      <a:lnTo>
                        <a:pt x="4301" y="5328"/>
                      </a:lnTo>
                      <a:lnTo>
                        <a:pt x="4301" y="6092"/>
                      </a:lnTo>
                      <a:lnTo>
                        <a:pt x="3536" y="6092"/>
                      </a:lnTo>
                      <a:lnTo>
                        <a:pt x="3536" y="5328"/>
                      </a:lnTo>
                      <a:close/>
                      <a:moveTo>
                        <a:pt x="4366" y="5328"/>
                      </a:moveTo>
                      <a:lnTo>
                        <a:pt x="5130" y="5328"/>
                      </a:lnTo>
                      <a:lnTo>
                        <a:pt x="5130" y="6092"/>
                      </a:lnTo>
                      <a:lnTo>
                        <a:pt x="4366" y="6092"/>
                      </a:lnTo>
                      <a:lnTo>
                        <a:pt x="4366" y="5328"/>
                      </a:lnTo>
                      <a:close/>
                      <a:moveTo>
                        <a:pt x="5196" y="5328"/>
                      </a:moveTo>
                      <a:lnTo>
                        <a:pt x="5960" y="5328"/>
                      </a:lnTo>
                      <a:lnTo>
                        <a:pt x="5960" y="6092"/>
                      </a:lnTo>
                      <a:lnTo>
                        <a:pt x="5196" y="6092"/>
                      </a:lnTo>
                      <a:lnTo>
                        <a:pt x="5196" y="5328"/>
                      </a:lnTo>
                      <a:close/>
                      <a:moveTo>
                        <a:pt x="6048" y="5328"/>
                      </a:moveTo>
                      <a:lnTo>
                        <a:pt x="6790" y="5328"/>
                      </a:lnTo>
                      <a:lnTo>
                        <a:pt x="6790" y="6092"/>
                      </a:lnTo>
                      <a:lnTo>
                        <a:pt x="6048" y="6092"/>
                      </a:lnTo>
                      <a:lnTo>
                        <a:pt x="6048" y="5328"/>
                      </a:lnTo>
                      <a:close/>
                      <a:moveTo>
                        <a:pt x="6877" y="5328"/>
                      </a:moveTo>
                      <a:lnTo>
                        <a:pt x="7598" y="5328"/>
                      </a:lnTo>
                      <a:lnTo>
                        <a:pt x="7598" y="6092"/>
                      </a:lnTo>
                      <a:lnTo>
                        <a:pt x="6877" y="6092"/>
                      </a:lnTo>
                      <a:lnTo>
                        <a:pt x="6877" y="5328"/>
                      </a:lnTo>
                      <a:close/>
                      <a:moveTo>
                        <a:pt x="7685" y="5328"/>
                      </a:moveTo>
                      <a:lnTo>
                        <a:pt x="8449" y="5328"/>
                      </a:lnTo>
                      <a:lnTo>
                        <a:pt x="8449" y="6092"/>
                      </a:lnTo>
                      <a:lnTo>
                        <a:pt x="7685" y="6092"/>
                      </a:lnTo>
                      <a:lnTo>
                        <a:pt x="7685" y="5328"/>
                      </a:lnTo>
                      <a:close/>
                      <a:moveTo>
                        <a:pt x="7685" y="5263"/>
                      </a:moveTo>
                      <a:lnTo>
                        <a:pt x="7685" y="4498"/>
                      </a:lnTo>
                      <a:lnTo>
                        <a:pt x="8449" y="4498"/>
                      </a:lnTo>
                      <a:lnTo>
                        <a:pt x="8449" y="5263"/>
                      </a:lnTo>
                      <a:lnTo>
                        <a:pt x="7685" y="5263"/>
                      </a:lnTo>
                      <a:close/>
                      <a:moveTo>
                        <a:pt x="7685" y="4433"/>
                      </a:moveTo>
                      <a:lnTo>
                        <a:pt x="7685" y="3668"/>
                      </a:lnTo>
                      <a:lnTo>
                        <a:pt x="8449" y="3668"/>
                      </a:lnTo>
                      <a:lnTo>
                        <a:pt x="8449" y="4433"/>
                      </a:lnTo>
                      <a:lnTo>
                        <a:pt x="7685" y="4433"/>
                      </a:lnTo>
                      <a:close/>
                      <a:moveTo>
                        <a:pt x="7685" y="3581"/>
                      </a:moveTo>
                      <a:lnTo>
                        <a:pt x="7685" y="2839"/>
                      </a:lnTo>
                      <a:lnTo>
                        <a:pt x="8449" y="2839"/>
                      </a:lnTo>
                      <a:lnTo>
                        <a:pt x="8449" y="3581"/>
                      </a:lnTo>
                      <a:lnTo>
                        <a:pt x="7685" y="3581"/>
                      </a:lnTo>
                      <a:close/>
                      <a:moveTo>
                        <a:pt x="7685" y="2752"/>
                      </a:moveTo>
                      <a:lnTo>
                        <a:pt x="7685" y="1987"/>
                      </a:lnTo>
                      <a:lnTo>
                        <a:pt x="8449" y="1987"/>
                      </a:lnTo>
                      <a:lnTo>
                        <a:pt x="8449" y="2752"/>
                      </a:lnTo>
                      <a:lnTo>
                        <a:pt x="7685" y="2752"/>
                      </a:lnTo>
                      <a:close/>
                      <a:moveTo>
                        <a:pt x="7685" y="1921"/>
                      </a:moveTo>
                      <a:lnTo>
                        <a:pt x="7685" y="1158"/>
                      </a:lnTo>
                      <a:lnTo>
                        <a:pt x="8449" y="1158"/>
                      </a:lnTo>
                      <a:lnTo>
                        <a:pt x="8449" y="1921"/>
                      </a:lnTo>
                      <a:lnTo>
                        <a:pt x="7685" y="1921"/>
                      </a:lnTo>
                      <a:close/>
                      <a:moveTo>
                        <a:pt x="7598" y="328"/>
                      </a:moveTo>
                      <a:lnTo>
                        <a:pt x="7598" y="1092"/>
                      </a:lnTo>
                      <a:lnTo>
                        <a:pt x="6877" y="1092"/>
                      </a:lnTo>
                      <a:lnTo>
                        <a:pt x="6877" y="328"/>
                      </a:lnTo>
                      <a:lnTo>
                        <a:pt x="7598" y="328"/>
                      </a:lnTo>
                      <a:close/>
                      <a:moveTo>
                        <a:pt x="6790" y="328"/>
                      </a:moveTo>
                      <a:lnTo>
                        <a:pt x="6790" y="1092"/>
                      </a:lnTo>
                      <a:lnTo>
                        <a:pt x="6048" y="1092"/>
                      </a:lnTo>
                      <a:lnTo>
                        <a:pt x="6048" y="328"/>
                      </a:lnTo>
                      <a:lnTo>
                        <a:pt x="6790" y="328"/>
                      </a:lnTo>
                      <a:close/>
                      <a:moveTo>
                        <a:pt x="5960" y="328"/>
                      </a:moveTo>
                      <a:lnTo>
                        <a:pt x="5960" y="1092"/>
                      </a:lnTo>
                      <a:lnTo>
                        <a:pt x="5196" y="1092"/>
                      </a:lnTo>
                      <a:lnTo>
                        <a:pt x="5196" y="328"/>
                      </a:lnTo>
                      <a:lnTo>
                        <a:pt x="5960" y="328"/>
                      </a:lnTo>
                      <a:close/>
                      <a:moveTo>
                        <a:pt x="5130" y="328"/>
                      </a:moveTo>
                      <a:lnTo>
                        <a:pt x="5130" y="1092"/>
                      </a:lnTo>
                      <a:lnTo>
                        <a:pt x="4366" y="1092"/>
                      </a:lnTo>
                      <a:lnTo>
                        <a:pt x="4366" y="328"/>
                      </a:lnTo>
                      <a:lnTo>
                        <a:pt x="5130" y="328"/>
                      </a:lnTo>
                      <a:close/>
                      <a:moveTo>
                        <a:pt x="4301" y="328"/>
                      </a:moveTo>
                      <a:lnTo>
                        <a:pt x="4301" y="1092"/>
                      </a:lnTo>
                      <a:lnTo>
                        <a:pt x="3536" y="1092"/>
                      </a:lnTo>
                      <a:lnTo>
                        <a:pt x="3536" y="328"/>
                      </a:lnTo>
                      <a:lnTo>
                        <a:pt x="4301" y="328"/>
                      </a:lnTo>
                      <a:close/>
                      <a:moveTo>
                        <a:pt x="3449" y="328"/>
                      </a:moveTo>
                      <a:lnTo>
                        <a:pt x="3449" y="1092"/>
                      </a:lnTo>
                      <a:lnTo>
                        <a:pt x="2707" y="1092"/>
                      </a:lnTo>
                      <a:lnTo>
                        <a:pt x="2707" y="328"/>
                      </a:lnTo>
                      <a:lnTo>
                        <a:pt x="3449" y="328"/>
                      </a:lnTo>
                      <a:close/>
                      <a:moveTo>
                        <a:pt x="2620" y="328"/>
                      </a:moveTo>
                      <a:lnTo>
                        <a:pt x="2620" y="1092"/>
                      </a:lnTo>
                      <a:lnTo>
                        <a:pt x="1877" y="1092"/>
                      </a:lnTo>
                      <a:lnTo>
                        <a:pt x="1877" y="328"/>
                      </a:lnTo>
                      <a:lnTo>
                        <a:pt x="2620" y="328"/>
                      </a:lnTo>
                      <a:close/>
                      <a:moveTo>
                        <a:pt x="1790" y="328"/>
                      </a:moveTo>
                      <a:lnTo>
                        <a:pt x="1790" y="1092"/>
                      </a:lnTo>
                      <a:lnTo>
                        <a:pt x="1025" y="1092"/>
                      </a:lnTo>
                      <a:lnTo>
                        <a:pt x="1025" y="328"/>
                      </a:lnTo>
                      <a:lnTo>
                        <a:pt x="1790" y="328"/>
                      </a:lnTo>
                      <a:close/>
                      <a:moveTo>
                        <a:pt x="196" y="328"/>
                      </a:moveTo>
                      <a:lnTo>
                        <a:pt x="960" y="328"/>
                      </a:lnTo>
                      <a:lnTo>
                        <a:pt x="960" y="1092"/>
                      </a:lnTo>
                      <a:lnTo>
                        <a:pt x="196" y="1092"/>
                      </a:lnTo>
                      <a:lnTo>
                        <a:pt x="196" y="328"/>
                      </a:lnTo>
                      <a:close/>
                      <a:moveTo>
                        <a:pt x="196" y="1158"/>
                      </a:moveTo>
                      <a:lnTo>
                        <a:pt x="960" y="1158"/>
                      </a:lnTo>
                      <a:lnTo>
                        <a:pt x="960" y="1921"/>
                      </a:lnTo>
                      <a:lnTo>
                        <a:pt x="196" y="1921"/>
                      </a:lnTo>
                      <a:lnTo>
                        <a:pt x="196" y="1158"/>
                      </a:lnTo>
                      <a:close/>
                      <a:moveTo>
                        <a:pt x="196" y="1987"/>
                      </a:moveTo>
                      <a:lnTo>
                        <a:pt x="960" y="1987"/>
                      </a:lnTo>
                      <a:lnTo>
                        <a:pt x="960" y="2752"/>
                      </a:lnTo>
                      <a:lnTo>
                        <a:pt x="196" y="2752"/>
                      </a:lnTo>
                      <a:lnTo>
                        <a:pt x="196" y="1987"/>
                      </a:lnTo>
                      <a:close/>
                      <a:moveTo>
                        <a:pt x="196" y="2839"/>
                      </a:moveTo>
                      <a:lnTo>
                        <a:pt x="960" y="2839"/>
                      </a:lnTo>
                      <a:lnTo>
                        <a:pt x="960" y="3581"/>
                      </a:lnTo>
                      <a:lnTo>
                        <a:pt x="196" y="3581"/>
                      </a:lnTo>
                      <a:lnTo>
                        <a:pt x="196" y="2839"/>
                      </a:lnTo>
                      <a:close/>
                      <a:moveTo>
                        <a:pt x="196" y="3668"/>
                      </a:moveTo>
                      <a:lnTo>
                        <a:pt x="960" y="3668"/>
                      </a:lnTo>
                      <a:lnTo>
                        <a:pt x="960" y="4433"/>
                      </a:lnTo>
                      <a:lnTo>
                        <a:pt x="196" y="4433"/>
                      </a:lnTo>
                      <a:lnTo>
                        <a:pt x="196" y="3668"/>
                      </a:lnTo>
                      <a:close/>
                      <a:moveTo>
                        <a:pt x="196" y="4498"/>
                      </a:moveTo>
                      <a:lnTo>
                        <a:pt x="960" y="4498"/>
                      </a:lnTo>
                      <a:lnTo>
                        <a:pt x="960" y="5263"/>
                      </a:lnTo>
                      <a:lnTo>
                        <a:pt x="196" y="5263"/>
                      </a:lnTo>
                      <a:lnTo>
                        <a:pt x="196" y="4498"/>
                      </a:lnTo>
                      <a:close/>
                      <a:moveTo>
                        <a:pt x="196" y="5328"/>
                      </a:moveTo>
                      <a:lnTo>
                        <a:pt x="960" y="5328"/>
                      </a:lnTo>
                      <a:lnTo>
                        <a:pt x="960" y="6092"/>
                      </a:lnTo>
                      <a:lnTo>
                        <a:pt x="196" y="6092"/>
                      </a:lnTo>
                      <a:lnTo>
                        <a:pt x="196" y="5328"/>
                      </a:lnTo>
                      <a:close/>
                      <a:moveTo>
                        <a:pt x="196" y="6922"/>
                      </a:moveTo>
                      <a:lnTo>
                        <a:pt x="196" y="6179"/>
                      </a:lnTo>
                      <a:lnTo>
                        <a:pt x="960" y="6179"/>
                      </a:lnTo>
                      <a:lnTo>
                        <a:pt x="960" y="6922"/>
                      </a:lnTo>
                      <a:lnTo>
                        <a:pt x="196" y="6922"/>
                      </a:lnTo>
                      <a:close/>
                      <a:moveTo>
                        <a:pt x="1025" y="6922"/>
                      </a:moveTo>
                      <a:lnTo>
                        <a:pt x="1025" y="6179"/>
                      </a:lnTo>
                      <a:lnTo>
                        <a:pt x="1790" y="6179"/>
                      </a:lnTo>
                      <a:lnTo>
                        <a:pt x="1790" y="6922"/>
                      </a:lnTo>
                      <a:lnTo>
                        <a:pt x="1025" y="6922"/>
                      </a:lnTo>
                      <a:close/>
                      <a:moveTo>
                        <a:pt x="1877" y="6922"/>
                      </a:moveTo>
                      <a:lnTo>
                        <a:pt x="1877" y="6179"/>
                      </a:lnTo>
                      <a:lnTo>
                        <a:pt x="2620" y="6179"/>
                      </a:lnTo>
                      <a:lnTo>
                        <a:pt x="2620" y="6922"/>
                      </a:lnTo>
                      <a:lnTo>
                        <a:pt x="1877" y="6922"/>
                      </a:lnTo>
                      <a:close/>
                      <a:moveTo>
                        <a:pt x="2707" y="6922"/>
                      </a:moveTo>
                      <a:lnTo>
                        <a:pt x="2707" y="6179"/>
                      </a:lnTo>
                      <a:lnTo>
                        <a:pt x="3449" y="6179"/>
                      </a:lnTo>
                      <a:lnTo>
                        <a:pt x="3449" y="6922"/>
                      </a:lnTo>
                      <a:lnTo>
                        <a:pt x="2707" y="6922"/>
                      </a:lnTo>
                      <a:close/>
                      <a:moveTo>
                        <a:pt x="3536" y="6922"/>
                      </a:moveTo>
                      <a:lnTo>
                        <a:pt x="3536" y="6179"/>
                      </a:lnTo>
                      <a:lnTo>
                        <a:pt x="4301" y="6179"/>
                      </a:lnTo>
                      <a:lnTo>
                        <a:pt x="4301" y="6922"/>
                      </a:lnTo>
                      <a:lnTo>
                        <a:pt x="3536" y="6922"/>
                      </a:lnTo>
                      <a:close/>
                      <a:moveTo>
                        <a:pt x="4366" y="6922"/>
                      </a:moveTo>
                      <a:lnTo>
                        <a:pt x="4366" y="6179"/>
                      </a:lnTo>
                      <a:lnTo>
                        <a:pt x="5130" y="6179"/>
                      </a:lnTo>
                      <a:lnTo>
                        <a:pt x="5130" y="6922"/>
                      </a:lnTo>
                      <a:lnTo>
                        <a:pt x="4366" y="6922"/>
                      </a:lnTo>
                      <a:close/>
                      <a:moveTo>
                        <a:pt x="5196" y="6922"/>
                      </a:moveTo>
                      <a:lnTo>
                        <a:pt x="5196" y="6179"/>
                      </a:lnTo>
                      <a:lnTo>
                        <a:pt x="5960" y="6179"/>
                      </a:lnTo>
                      <a:lnTo>
                        <a:pt x="5960" y="6922"/>
                      </a:lnTo>
                      <a:lnTo>
                        <a:pt x="5196" y="6922"/>
                      </a:lnTo>
                      <a:close/>
                      <a:moveTo>
                        <a:pt x="6048" y="6922"/>
                      </a:moveTo>
                      <a:lnTo>
                        <a:pt x="6048" y="6179"/>
                      </a:lnTo>
                      <a:lnTo>
                        <a:pt x="6790" y="6179"/>
                      </a:lnTo>
                      <a:lnTo>
                        <a:pt x="6790" y="6922"/>
                      </a:lnTo>
                      <a:lnTo>
                        <a:pt x="6048" y="6922"/>
                      </a:lnTo>
                      <a:close/>
                      <a:moveTo>
                        <a:pt x="6877" y="6922"/>
                      </a:moveTo>
                      <a:lnTo>
                        <a:pt x="6877" y="6179"/>
                      </a:lnTo>
                      <a:lnTo>
                        <a:pt x="7598" y="6179"/>
                      </a:lnTo>
                      <a:lnTo>
                        <a:pt x="7598" y="6922"/>
                      </a:lnTo>
                      <a:lnTo>
                        <a:pt x="6877" y="6922"/>
                      </a:lnTo>
                      <a:close/>
                      <a:moveTo>
                        <a:pt x="7685" y="6922"/>
                      </a:moveTo>
                      <a:lnTo>
                        <a:pt x="7685" y="6179"/>
                      </a:lnTo>
                      <a:lnTo>
                        <a:pt x="8449" y="6179"/>
                      </a:lnTo>
                      <a:lnTo>
                        <a:pt x="8449" y="6922"/>
                      </a:lnTo>
                      <a:lnTo>
                        <a:pt x="7685" y="6922"/>
                      </a:lnTo>
                      <a:close/>
                      <a:moveTo>
                        <a:pt x="9279" y="6922"/>
                      </a:moveTo>
                      <a:lnTo>
                        <a:pt x="8515" y="6922"/>
                      </a:lnTo>
                      <a:lnTo>
                        <a:pt x="8515" y="6179"/>
                      </a:lnTo>
                      <a:lnTo>
                        <a:pt x="9279" y="6179"/>
                      </a:lnTo>
                      <a:lnTo>
                        <a:pt x="9279" y="6922"/>
                      </a:lnTo>
                      <a:close/>
                      <a:moveTo>
                        <a:pt x="9279" y="6092"/>
                      </a:moveTo>
                      <a:lnTo>
                        <a:pt x="8515" y="6092"/>
                      </a:lnTo>
                      <a:lnTo>
                        <a:pt x="8515" y="5328"/>
                      </a:lnTo>
                      <a:lnTo>
                        <a:pt x="9279" y="5328"/>
                      </a:lnTo>
                      <a:lnTo>
                        <a:pt x="9279" y="6092"/>
                      </a:lnTo>
                      <a:close/>
                      <a:moveTo>
                        <a:pt x="9279" y="5263"/>
                      </a:moveTo>
                      <a:lnTo>
                        <a:pt x="8515" y="5263"/>
                      </a:lnTo>
                      <a:lnTo>
                        <a:pt x="8515" y="4498"/>
                      </a:lnTo>
                      <a:lnTo>
                        <a:pt x="9279" y="4498"/>
                      </a:lnTo>
                      <a:lnTo>
                        <a:pt x="9279" y="5263"/>
                      </a:lnTo>
                      <a:close/>
                      <a:moveTo>
                        <a:pt x="9279" y="4433"/>
                      </a:moveTo>
                      <a:lnTo>
                        <a:pt x="8515" y="4433"/>
                      </a:lnTo>
                      <a:lnTo>
                        <a:pt x="8515" y="3668"/>
                      </a:lnTo>
                      <a:lnTo>
                        <a:pt x="9279" y="3668"/>
                      </a:lnTo>
                      <a:lnTo>
                        <a:pt x="9279" y="4433"/>
                      </a:lnTo>
                      <a:close/>
                      <a:moveTo>
                        <a:pt x="9279" y="3581"/>
                      </a:moveTo>
                      <a:lnTo>
                        <a:pt x="8515" y="3581"/>
                      </a:lnTo>
                      <a:lnTo>
                        <a:pt x="8515" y="2839"/>
                      </a:lnTo>
                      <a:lnTo>
                        <a:pt x="9279" y="2839"/>
                      </a:lnTo>
                      <a:lnTo>
                        <a:pt x="9279" y="3581"/>
                      </a:lnTo>
                      <a:close/>
                      <a:moveTo>
                        <a:pt x="9279" y="2752"/>
                      </a:moveTo>
                      <a:lnTo>
                        <a:pt x="8515" y="2752"/>
                      </a:lnTo>
                      <a:lnTo>
                        <a:pt x="8515" y="1987"/>
                      </a:lnTo>
                      <a:lnTo>
                        <a:pt x="9279" y="1987"/>
                      </a:lnTo>
                      <a:lnTo>
                        <a:pt x="9279" y="2752"/>
                      </a:lnTo>
                      <a:close/>
                      <a:moveTo>
                        <a:pt x="9279" y="1921"/>
                      </a:moveTo>
                      <a:lnTo>
                        <a:pt x="8515" y="1921"/>
                      </a:lnTo>
                      <a:lnTo>
                        <a:pt x="8515" y="1158"/>
                      </a:lnTo>
                      <a:lnTo>
                        <a:pt x="9279" y="1158"/>
                      </a:lnTo>
                      <a:lnTo>
                        <a:pt x="9279" y="1921"/>
                      </a:lnTo>
                      <a:close/>
                      <a:moveTo>
                        <a:pt x="9279" y="1092"/>
                      </a:moveTo>
                      <a:lnTo>
                        <a:pt x="8515" y="1092"/>
                      </a:lnTo>
                      <a:lnTo>
                        <a:pt x="8515" y="328"/>
                      </a:lnTo>
                      <a:lnTo>
                        <a:pt x="9279" y="328"/>
                      </a:lnTo>
                      <a:lnTo>
                        <a:pt x="9279" y="1092"/>
                      </a:lnTo>
                      <a:close/>
                    </a:path>
                  </a:pathLst>
                </a:custGeom>
                <a:solidFill>
                  <a:srgbClr val="E6E9E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0" name="íṡḻíde">
                  <a:extLst>
                    <a:ext uri="{FF2B5EF4-FFF2-40B4-BE49-F238E27FC236}">
                      <a16:creationId xmlns="" xmlns:a16="http://schemas.microsoft.com/office/drawing/2014/main" id="{0B148710-570D-4349-9D7E-9F18FCB17CCE}"/>
                    </a:ext>
                  </a:extLst>
                </p:cNvPr>
                <p:cNvSpPr/>
                <p:nvPr/>
              </p:nvSpPr>
              <p:spPr bwMode="auto">
                <a:xfrm>
                  <a:off x="2198688" y="2332038"/>
                  <a:ext cx="3363912" cy="1541462"/>
                </a:xfrm>
                <a:custGeom>
                  <a:avLst/>
                  <a:gdLst>
                    <a:gd name="T0" fmla="*/ 65 w 9346"/>
                    <a:gd name="T1" fmla="*/ 4279 h 4280"/>
                    <a:gd name="T2" fmla="*/ 65 w 9346"/>
                    <a:gd name="T3" fmla="*/ 4279 h 4280"/>
                    <a:gd name="T4" fmla="*/ 22 w 9346"/>
                    <a:gd name="T5" fmla="*/ 4257 h 4280"/>
                    <a:gd name="T6" fmla="*/ 22 w 9346"/>
                    <a:gd name="T7" fmla="*/ 4191 h 4280"/>
                    <a:gd name="T8" fmla="*/ 1681 w 9346"/>
                    <a:gd name="T9" fmla="*/ 2510 h 4280"/>
                    <a:gd name="T10" fmla="*/ 1769 w 9346"/>
                    <a:gd name="T11" fmla="*/ 2510 h 4280"/>
                    <a:gd name="T12" fmla="*/ 2532 w 9346"/>
                    <a:gd name="T13" fmla="*/ 3209 h 4280"/>
                    <a:gd name="T14" fmla="*/ 3341 w 9346"/>
                    <a:gd name="T15" fmla="*/ 43 h 4280"/>
                    <a:gd name="T16" fmla="*/ 3384 w 9346"/>
                    <a:gd name="T17" fmla="*/ 0 h 4280"/>
                    <a:gd name="T18" fmla="*/ 3428 w 9346"/>
                    <a:gd name="T19" fmla="*/ 21 h 4280"/>
                    <a:gd name="T20" fmla="*/ 5065 w 9346"/>
                    <a:gd name="T21" fmla="*/ 2445 h 4280"/>
                    <a:gd name="T22" fmla="*/ 5851 w 9346"/>
                    <a:gd name="T23" fmla="*/ 786 h 4280"/>
                    <a:gd name="T24" fmla="*/ 5895 w 9346"/>
                    <a:gd name="T25" fmla="*/ 763 h 4280"/>
                    <a:gd name="T26" fmla="*/ 5939 w 9346"/>
                    <a:gd name="T27" fmla="*/ 786 h 4280"/>
                    <a:gd name="T28" fmla="*/ 6790 w 9346"/>
                    <a:gd name="T29" fmla="*/ 3995 h 4280"/>
                    <a:gd name="T30" fmla="*/ 7489 w 9346"/>
                    <a:gd name="T31" fmla="*/ 1703 h 4280"/>
                    <a:gd name="T32" fmla="*/ 7533 w 9346"/>
                    <a:gd name="T33" fmla="*/ 1659 h 4280"/>
                    <a:gd name="T34" fmla="*/ 7598 w 9346"/>
                    <a:gd name="T35" fmla="*/ 1703 h 4280"/>
                    <a:gd name="T36" fmla="*/ 8362 w 9346"/>
                    <a:gd name="T37" fmla="*/ 3187 h 4280"/>
                    <a:gd name="T38" fmla="*/ 9236 w 9346"/>
                    <a:gd name="T39" fmla="*/ 873 h 4280"/>
                    <a:gd name="T40" fmla="*/ 9301 w 9346"/>
                    <a:gd name="T41" fmla="*/ 829 h 4280"/>
                    <a:gd name="T42" fmla="*/ 9345 w 9346"/>
                    <a:gd name="T43" fmla="*/ 895 h 4280"/>
                    <a:gd name="T44" fmla="*/ 8428 w 9346"/>
                    <a:gd name="T45" fmla="*/ 3340 h 4280"/>
                    <a:gd name="T46" fmla="*/ 8384 w 9346"/>
                    <a:gd name="T47" fmla="*/ 3362 h 4280"/>
                    <a:gd name="T48" fmla="*/ 8341 w 9346"/>
                    <a:gd name="T49" fmla="*/ 3340 h 4280"/>
                    <a:gd name="T50" fmla="*/ 7555 w 9346"/>
                    <a:gd name="T51" fmla="*/ 1856 h 4280"/>
                    <a:gd name="T52" fmla="*/ 6856 w 9346"/>
                    <a:gd name="T53" fmla="*/ 4191 h 4280"/>
                    <a:gd name="T54" fmla="*/ 6790 w 9346"/>
                    <a:gd name="T55" fmla="*/ 4235 h 4280"/>
                    <a:gd name="T56" fmla="*/ 6747 w 9346"/>
                    <a:gd name="T57" fmla="*/ 4191 h 4280"/>
                    <a:gd name="T58" fmla="*/ 5895 w 9346"/>
                    <a:gd name="T59" fmla="*/ 961 h 4280"/>
                    <a:gd name="T60" fmla="*/ 5109 w 9346"/>
                    <a:gd name="T61" fmla="*/ 2576 h 4280"/>
                    <a:gd name="T62" fmla="*/ 5065 w 9346"/>
                    <a:gd name="T63" fmla="*/ 2598 h 4280"/>
                    <a:gd name="T64" fmla="*/ 5022 w 9346"/>
                    <a:gd name="T65" fmla="*/ 2576 h 4280"/>
                    <a:gd name="T66" fmla="*/ 3406 w 9346"/>
                    <a:gd name="T67" fmla="*/ 174 h 4280"/>
                    <a:gd name="T68" fmla="*/ 2620 w 9346"/>
                    <a:gd name="T69" fmla="*/ 3319 h 4280"/>
                    <a:gd name="T70" fmla="*/ 2576 w 9346"/>
                    <a:gd name="T71" fmla="*/ 3362 h 4280"/>
                    <a:gd name="T72" fmla="*/ 2532 w 9346"/>
                    <a:gd name="T73" fmla="*/ 3362 h 4280"/>
                    <a:gd name="T74" fmla="*/ 1725 w 9346"/>
                    <a:gd name="T75" fmla="*/ 2620 h 4280"/>
                    <a:gd name="T76" fmla="*/ 87 w 9346"/>
                    <a:gd name="T77" fmla="*/ 4257 h 4280"/>
                    <a:gd name="T78" fmla="*/ 65 w 9346"/>
                    <a:gd name="T79" fmla="*/ 4279 h 4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9346" h="4280">
                      <a:moveTo>
                        <a:pt x="65" y="4279"/>
                      </a:moveTo>
                      <a:lnTo>
                        <a:pt x="65" y="4279"/>
                      </a:lnTo>
                      <a:cubicBezTo>
                        <a:pt x="44" y="4279"/>
                        <a:pt x="22" y="4279"/>
                        <a:pt x="22" y="4257"/>
                      </a:cubicBezTo>
                      <a:cubicBezTo>
                        <a:pt x="0" y="4235"/>
                        <a:pt x="0" y="4214"/>
                        <a:pt x="22" y="4191"/>
                      </a:cubicBezTo>
                      <a:cubicBezTo>
                        <a:pt x="1681" y="2510"/>
                        <a:pt x="1681" y="2510"/>
                        <a:pt x="1681" y="2510"/>
                      </a:cubicBezTo>
                      <a:cubicBezTo>
                        <a:pt x="1703" y="2510"/>
                        <a:pt x="1746" y="2489"/>
                        <a:pt x="1769" y="2510"/>
                      </a:cubicBezTo>
                      <a:cubicBezTo>
                        <a:pt x="2532" y="3209"/>
                        <a:pt x="2532" y="3209"/>
                        <a:pt x="2532" y="3209"/>
                      </a:cubicBezTo>
                      <a:cubicBezTo>
                        <a:pt x="3341" y="43"/>
                        <a:pt x="3341" y="43"/>
                        <a:pt x="3341" y="43"/>
                      </a:cubicBezTo>
                      <a:cubicBezTo>
                        <a:pt x="3341" y="21"/>
                        <a:pt x="3362" y="0"/>
                        <a:pt x="3384" y="0"/>
                      </a:cubicBezTo>
                      <a:cubicBezTo>
                        <a:pt x="3406" y="0"/>
                        <a:pt x="3428" y="0"/>
                        <a:pt x="3428" y="21"/>
                      </a:cubicBezTo>
                      <a:cubicBezTo>
                        <a:pt x="5065" y="2445"/>
                        <a:pt x="5065" y="2445"/>
                        <a:pt x="5065" y="2445"/>
                      </a:cubicBezTo>
                      <a:cubicBezTo>
                        <a:pt x="5851" y="786"/>
                        <a:pt x="5851" y="786"/>
                        <a:pt x="5851" y="786"/>
                      </a:cubicBezTo>
                      <a:cubicBezTo>
                        <a:pt x="5851" y="763"/>
                        <a:pt x="5874" y="763"/>
                        <a:pt x="5895" y="763"/>
                      </a:cubicBezTo>
                      <a:cubicBezTo>
                        <a:pt x="5917" y="763"/>
                        <a:pt x="5939" y="786"/>
                        <a:pt x="5939" y="786"/>
                      </a:cubicBezTo>
                      <a:cubicBezTo>
                        <a:pt x="6790" y="3995"/>
                        <a:pt x="6790" y="3995"/>
                        <a:pt x="6790" y="3995"/>
                      </a:cubicBezTo>
                      <a:cubicBezTo>
                        <a:pt x="7489" y="1703"/>
                        <a:pt x="7489" y="1703"/>
                        <a:pt x="7489" y="1703"/>
                      </a:cubicBezTo>
                      <a:cubicBezTo>
                        <a:pt x="7489" y="1681"/>
                        <a:pt x="7511" y="1681"/>
                        <a:pt x="7533" y="1659"/>
                      </a:cubicBezTo>
                      <a:cubicBezTo>
                        <a:pt x="7555" y="1659"/>
                        <a:pt x="7576" y="1681"/>
                        <a:pt x="7598" y="1703"/>
                      </a:cubicBezTo>
                      <a:cubicBezTo>
                        <a:pt x="8362" y="3187"/>
                        <a:pt x="8362" y="3187"/>
                        <a:pt x="8362" y="3187"/>
                      </a:cubicBezTo>
                      <a:cubicBezTo>
                        <a:pt x="9236" y="873"/>
                        <a:pt x="9236" y="873"/>
                        <a:pt x="9236" y="873"/>
                      </a:cubicBezTo>
                      <a:cubicBezTo>
                        <a:pt x="9257" y="851"/>
                        <a:pt x="9280" y="829"/>
                        <a:pt x="9301" y="829"/>
                      </a:cubicBezTo>
                      <a:cubicBezTo>
                        <a:pt x="9323" y="851"/>
                        <a:pt x="9345" y="873"/>
                        <a:pt x="9345" y="895"/>
                      </a:cubicBezTo>
                      <a:cubicBezTo>
                        <a:pt x="8428" y="3340"/>
                        <a:pt x="8428" y="3340"/>
                        <a:pt x="8428" y="3340"/>
                      </a:cubicBezTo>
                      <a:cubicBezTo>
                        <a:pt x="8428" y="3340"/>
                        <a:pt x="8406" y="3362"/>
                        <a:pt x="8384" y="3362"/>
                      </a:cubicBezTo>
                      <a:cubicBezTo>
                        <a:pt x="8362" y="3362"/>
                        <a:pt x="8341" y="3362"/>
                        <a:pt x="8341" y="3340"/>
                      </a:cubicBezTo>
                      <a:cubicBezTo>
                        <a:pt x="7555" y="1856"/>
                        <a:pt x="7555" y="1856"/>
                        <a:pt x="7555" y="1856"/>
                      </a:cubicBezTo>
                      <a:cubicBezTo>
                        <a:pt x="6856" y="4191"/>
                        <a:pt x="6856" y="4191"/>
                        <a:pt x="6856" y="4191"/>
                      </a:cubicBezTo>
                      <a:cubicBezTo>
                        <a:pt x="6834" y="4214"/>
                        <a:pt x="6812" y="4235"/>
                        <a:pt x="6790" y="4235"/>
                      </a:cubicBezTo>
                      <a:cubicBezTo>
                        <a:pt x="6769" y="4235"/>
                        <a:pt x="6747" y="4214"/>
                        <a:pt x="6747" y="4191"/>
                      </a:cubicBezTo>
                      <a:cubicBezTo>
                        <a:pt x="5895" y="961"/>
                        <a:pt x="5895" y="961"/>
                        <a:pt x="5895" y="961"/>
                      </a:cubicBezTo>
                      <a:cubicBezTo>
                        <a:pt x="5109" y="2576"/>
                        <a:pt x="5109" y="2576"/>
                        <a:pt x="5109" y="2576"/>
                      </a:cubicBezTo>
                      <a:cubicBezTo>
                        <a:pt x="5109" y="2598"/>
                        <a:pt x="5088" y="2598"/>
                        <a:pt x="5065" y="2598"/>
                      </a:cubicBezTo>
                      <a:cubicBezTo>
                        <a:pt x="5044" y="2598"/>
                        <a:pt x="5022" y="2598"/>
                        <a:pt x="5022" y="2576"/>
                      </a:cubicBezTo>
                      <a:cubicBezTo>
                        <a:pt x="3406" y="174"/>
                        <a:pt x="3406" y="174"/>
                        <a:pt x="3406" y="174"/>
                      </a:cubicBezTo>
                      <a:cubicBezTo>
                        <a:pt x="2620" y="3319"/>
                        <a:pt x="2620" y="3319"/>
                        <a:pt x="2620" y="3319"/>
                      </a:cubicBezTo>
                      <a:cubicBezTo>
                        <a:pt x="2598" y="3340"/>
                        <a:pt x="2598" y="3362"/>
                        <a:pt x="2576" y="3362"/>
                      </a:cubicBezTo>
                      <a:cubicBezTo>
                        <a:pt x="2555" y="3362"/>
                        <a:pt x="2532" y="3362"/>
                        <a:pt x="2532" y="3362"/>
                      </a:cubicBezTo>
                      <a:cubicBezTo>
                        <a:pt x="1725" y="2620"/>
                        <a:pt x="1725" y="2620"/>
                        <a:pt x="1725" y="2620"/>
                      </a:cubicBezTo>
                      <a:cubicBezTo>
                        <a:pt x="87" y="4257"/>
                        <a:pt x="87" y="4257"/>
                        <a:pt x="87" y="4257"/>
                      </a:cubicBezTo>
                      <a:cubicBezTo>
                        <a:pt x="87" y="4279"/>
                        <a:pt x="65" y="4279"/>
                        <a:pt x="65" y="4279"/>
                      </a:cubicBezTo>
                    </a:path>
                  </a:pathLst>
                </a:custGeom>
                <a:solidFill>
                  <a:srgbClr val="394D6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1" name="iṧ1íḋê">
                  <a:extLst>
                    <a:ext uri="{FF2B5EF4-FFF2-40B4-BE49-F238E27FC236}">
                      <a16:creationId xmlns="" xmlns:a16="http://schemas.microsoft.com/office/drawing/2014/main" id="{A85C3A9D-C3BD-462B-9E06-8948CEE3A998}"/>
                    </a:ext>
                  </a:extLst>
                </p:cNvPr>
                <p:cNvSpPr/>
                <p:nvPr/>
              </p:nvSpPr>
              <p:spPr bwMode="auto">
                <a:xfrm>
                  <a:off x="3352800" y="2284413"/>
                  <a:ext cx="142875" cy="133350"/>
                </a:xfrm>
                <a:custGeom>
                  <a:avLst/>
                  <a:gdLst>
                    <a:gd name="T0" fmla="*/ 394 w 395"/>
                    <a:gd name="T1" fmla="*/ 175 h 372"/>
                    <a:gd name="T2" fmla="*/ 394 w 395"/>
                    <a:gd name="T3" fmla="*/ 175 h 372"/>
                    <a:gd name="T4" fmla="*/ 197 w 395"/>
                    <a:gd name="T5" fmla="*/ 0 h 372"/>
                    <a:gd name="T6" fmla="*/ 0 w 395"/>
                    <a:gd name="T7" fmla="*/ 175 h 372"/>
                    <a:gd name="T8" fmla="*/ 197 w 395"/>
                    <a:gd name="T9" fmla="*/ 371 h 372"/>
                    <a:gd name="T10" fmla="*/ 394 w 395"/>
                    <a:gd name="T11" fmla="*/ 175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5" h="372">
                      <a:moveTo>
                        <a:pt x="394" y="175"/>
                      </a:moveTo>
                      <a:lnTo>
                        <a:pt x="394" y="175"/>
                      </a:lnTo>
                      <a:cubicBezTo>
                        <a:pt x="394" y="88"/>
                        <a:pt x="306" y="0"/>
                        <a:pt x="197" y="0"/>
                      </a:cubicBezTo>
                      <a:cubicBezTo>
                        <a:pt x="88" y="0"/>
                        <a:pt x="0" y="88"/>
                        <a:pt x="0" y="175"/>
                      </a:cubicBezTo>
                      <a:cubicBezTo>
                        <a:pt x="0" y="284"/>
                        <a:pt x="88" y="371"/>
                        <a:pt x="197" y="371"/>
                      </a:cubicBezTo>
                      <a:cubicBezTo>
                        <a:pt x="306" y="371"/>
                        <a:pt x="394" y="284"/>
                        <a:pt x="394" y="175"/>
                      </a:cubicBezTo>
                    </a:path>
                  </a:pathLst>
                </a:custGeom>
                <a:solidFill>
                  <a:srgbClr val="F4826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2" name="îṣlíḋe">
                  <a:extLst>
                    <a:ext uri="{FF2B5EF4-FFF2-40B4-BE49-F238E27FC236}">
                      <a16:creationId xmlns="" xmlns:a16="http://schemas.microsoft.com/office/drawing/2014/main" id="{565162FE-B977-4D4B-9BAB-1A0BB34C2F2A}"/>
                    </a:ext>
                  </a:extLst>
                </p:cNvPr>
                <p:cNvSpPr/>
                <p:nvPr/>
              </p:nvSpPr>
              <p:spPr bwMode="auto">
                <a:xfrm>
                  <a:off x="3046413" y="3440113"/>
                  <a:ext cx="141287" cy="141287"/>
                </a:xfrm>
                <a:custGeom>
                  <a:avLst/>
                  <a:gdLst>
                    <a:gd name="T0" fmla="*/ 393 w 394"/>
                    <a:gd name="T1" fmla="*/ 197 h 394"/>
                    <a:gd name="T2" fmla="*/ 393 w 394"/>
                    <a:gd name="T3" fmla="*/ 197 h 394"/>
                    <a:gd name="T4" fmla="*/ 197 w 394"/>
                    <a:gd name="T5" fmla="*/ 0 h 394"/>
                    <a:gd name="T6" fmla="*/ 0 w 394"/>
                    <a:gd name="T7" fmla="*/ 197 h 394"/>
                    <a:gd name="T8" fmla="*/ 197 w 394"/>
                    <a:gd name="T9" fmla="*/ 393 h 394"/>
                    <a:gd name="T10" fmla="*/ 393 w 394"/>
                    <a:gd name="T11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4" h="394">
                      <a:moveTo>
                        <a:pt x="393" y="197"/>
                      </a:moveTo>
                      <a:lnTo>
                        <a:pt x="393" y="197"/>
                      </a:lnTo>
                      <a:cubicBezTo>
                        <a:pt x="393" y="88"/>
                        <a:pt x="306" y="0"/>
                        <a:pt x="197" y="0"/>
                      </a:cubicBezTo>
                      <a:cubicBezTo>
                        <a:pt x="87" y="0"/>
                        <a:pt x="0" y="88"/>
                        <a:pt x="0" y="197"/>
                      </a:cubicBezTo>
                      <a:cubicBezTo>
                        <a:pt x="0" y="306"/>
                        <a:pt x="87" y="393"/>
                        <a:pt x="197" y="393"/>
                      </a:cubicBezTo>
                      <a:cubicBezTo>
                        <a:pt x="306" y="393"/>
                        <a:pt x="393" y="306"/>
                        <a:pt x="393" y="197"/>
                      </a:cubicBezTo>
                    </a:path>
                  </a:pathLst>
                </a:custGeom>
                <a:solidFill>
                  <a:srgbClr val="394D6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3" name="ïšḷíďé">
                  <a:extLst>
                    <a:ext uri="{FF2B5EF4-FFF2-40B4-BE49-F238E27FC236}">
                      <a16:creationId xmlns="" xmlns:a16="http://schemas.microsoft.com/office/drawing/2014/main" id="{F5782E77-6F79-4B8A-AA65-8B7B4CC4F958}"/>
                    </a:ext>
                  </a:extLst>
                </p:cNvPr>
                <p:cNvSpPr/>
                <p:nvPr/>
              </p:nvSpPr>
              <p:spPr bwMode="auto">
                <a:xfrm>
                  <a:off x="2747963" y="3189288"/>
                  <a:ext cx="141287" cy="141287"/>
                </a:xfrm>
                <a:custGeom>
                  <a:avLst/>
                  <a:gdLst>
                    <a:gd name="T0" fmla="*/ 393 w 394"/>
                    <a:gd name="T1" fmla="*/ 196 h 393"/>
                    <a:gd name="T2" fmla="*/ 393 w 394"/>
                    <a:gd name="T3" fmla="*/ 196 h 393"/>
                    <a:gd name="T4" fmla="*/ 197 w 394"/>
                    <a:gd name="T5" fmla="*/ 0 h 393"/>
                    <a:gd name="T6" fmla="*/ 0 w 394"/>
                    <a:gd name="T7" fmla="*/ 196 h 393"/>
                    <a:gd name="T8" fmla="*/ 197 w 394"/>
                    <a:gd name="T9" fmla="*/ 392 h 393"/>
                    <a:gd name="T10" fmla="*/ 393 w 394"/>
                    <a:gd name="T11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4" h="393">
                      <a:moveTo>
                        <a:pt x="393" y="196"/>
                      </a:moveTo>
                      <a:lnTo>
                        <a:pt x="393" y="196"/>
                      </a:lnTo>
                      <a:cubicBezTo>
                        <a:pt x="393" y="87"/>
                        <a:pt x="306" y="0"/>
                        <a:pt x="197" y="0"/>
                      </a:cubicBezTo>
                      <a:cubicBezTo>
                        <a:pt x="88" y="0"/>
                        <a:pt x="0" y="87"/>
                        <a:pt x="0" y="196"/>
                      </a:cubicBezTo>
                      <a:cubicBezTo>
                        <a:pt x="0" y="305"/>
                        <a:pt x="88" y="392"/>
                        <a:pt x="197" y="392"/>
                      </a:cubicBezTo>
                      <a:cubicBezTo>
                        <a:pt x="306" y="392"/>
                        <a:pt x="393" y="305"/>
                        <a:pt x="393" y="196"/>
                      </a:cubicBezTo>
                    </a:path>
                  </a:pathLst>
                </a:custGeom>
                <a:solidFill>
                  <a:srgbClr val="394D6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4" name="í$ḷîḑé">
                  <a:extLst>
                    <a:ext uri="{FF2B5EF4-FFF2-40B4-BE49-F238E27FC236}">
                      <a16:creationId xmlns="" xmlns:a16="http://schemas.microsoft.com/office/drawing/2014/main" id="{347B68F8-0942-4B41-A9B2-BE9C05993C57}"/>
                    </a:ext>
                  </a:extLst>
                </p:cNvPr>
                <p:cNvSpPr/>
                <p:nvPr/>
              </p:nvSpPr>
              <p:spPr bwMode="auto">
                <a:xfrm>
                  <a:off x="3951288" y="3173413"/>
                  <a:ext cx="141287" cy="133350"/>
                </a:xfrm>
                <a:custGeom>
                  <a:avLst/>
                  <a:gdLst>
                    <a:gd name="T0" fmla="*/ 393 w 394"/>
                    <a:gd name="T1" fmla="*/ 174 h 372"/>
                    <a:gd name="T2" fmla="*/ 393 w 394"/>
                    <a:gd name="T3" fmla="*/ 174 h 372"/>
                    <a:gd name="T4" fmla="*/ 196 w 394"/>
                    <a:gd name="T5" fmla="*/ 0 h 372"/>
                    <a:gd name="T6" fmla="*/ 0 w 394"/>
                    <a:gd name="T7" fmla="*/ 174 h 372"/>
                    <a:gd name="T8" fmla="*/ 196 w 394"/>
                    <a:gd name="T9" fmla="*/ 371 h 372"/>
                    <a:gd name="T10" fmla="*/ 393 w 394"/>
                    <a:gd name="T11" fmla="*/ 174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4" h="372">
                      <a:moveTo>
                        <a:pt x="393" y="174"/>
                      </a:moveTo>
                      <a:lnTo>
                        <a:pt x="393" y="174"/>
                      </a:lnTo>
                      <a:cubicBezTo>
                        <a:pt x="393" y="65"/>
                        <a:pt x="306" y="0"/>
                        <a:pt x="196" y="0"/>
                      </a:cubicBezTo>
                      <a:cubicBezTo>
                        <a:pt x="87" y="0"/>
                        <a:pt x="0" y="65"/>
                        <a:pt x="0" y="174"/>
                      </a:cubicBezTo>
                      <a:cubicBezTo>
                        <a:pt x="0" y="284"/>
                        <a:pt x="87" y="371"/>
                        <a:pt x="196" y="371"/>
                      </a:cubicBezTo>
                      <a:cubicBezTo>
                        <a:pt x="306" y="371"/>
                        <a:pt x="393" y="284"/>
                        <a:pt x="393" y="174"/>
                      </a:cubicBezTo>
                    </a:path>
                  </a:pathLst>
                </a:custGeom>
                <a:solidFill>
                  <a:srgbClr val="394D6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5" name="íṥḻiḓê">
                  <a:extLst>
                    <a:ext uri="{FF2B5EF4-FFF2-40B4-BE49-F238E27FC236}">
                      <a16:creationId xmlns="" xmlns:a16="http://schemas.microsoft.com/office/drawing/2014/main" id="{F3C14C9A-1B70-41F2-B891-5B7966C21354}"/>
                    </a:ext>
                  </a:extLst>
                </p:cNvPr>
                <p:cNvSpPr/>
                <p:nvPr/>
              </p:nvSpPr>
              <p:spPr bwMode="auto">
                <a:xfrm>
                  <a:off x="4257675" y="2560638"/>
                  <a:ext cx="133350" cy="141287"/>
                </a:xfrm>
                <a:custGeom>
                  <a:avLst/>
                  <a:gdLst>
                    <a:gd name="T0" fmla="*/ 371 w 372"/>
                    <a:gd name="T1" fmla="*/ 196 h 394"/>
                    <a:gd name="T2" fmla="*/ 371 w 372"/>
                    <a:gd name="T3" fmla="*/ 196 h 394"/>
                    <a:gd name="T4" fmla="*/ 196 w 372"/>
                    <a:gd name="T5" fmla="*/ 0 h 394"/>
                    <a:gd name="T6" fmla="*/ 0 w 372"/>
                    <a:gd name="T7" fmla="*/ 196 h 394"/>
                    <a:gd name="T8" fmla="*/ 196 w 372"/>
                    <a:gd name="T9" fmla="*/ 393 h 394"/>
                    <a:gd name="T10" fmla="*/ 371 w 372"/>
                    <a:gd name="T11" fmla="*/ 196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2" h="394">
                      <a:moveTo>
                        <a:pt x="371" y="196"/>
                      </a:moveTo>
                      <a:lnTo>
                        <a:pt x="371" y="196"/>
                      </a:lnTo>
                      <a:cubicBezTo>
                        <a:pt x="371" y="87"/>
                        <a:pt x="283" y="0"/>
                        <a:pt x="196" y="0"/>
                      </a:cubicBezTo>
                      <a:cubicBezTo>
                        <a:pt x="87" y="0"/>
                        <a:pt x="0" y="87"/>
                        <a:pt x="0" y="196"/>
                      </a:cubicBezTo>
                      <a:cubicBezTo>
                        <a:pt x="0" y="305"/>
                        <a:pt x="87" y="393"/>
                        <a:pt x="196" y="393"/>
                      </a:cubicBezTo>
                      <a:cubicBezTo>
                        <a:pt x="283" y="393"/>
                        <a:pt x="371" y="305"/>
                        <a:pt x="371" y="196"/>
                      </a:cubicBezTo>
                    </a:path>
                  </a:pathLst>
                </a:custGeom>
                <a:solidFill>
                  <a:srgbClr val="394D6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6" name="íśľídé">
                  <a:extLst>
                    <a:ext uri="{FF2B5EF4-FFF2-40B4-BE49-F238E27FC236}">
                      <a16:creationId xmlns="" xmlns:a16="http://schemas.microsoft.com/office/drawing/2014/main" id="{C6F0291D-0222-44CE-B8DF-15ED6149A0FF}"/>
                    </a:ext>
                  </a:extLst>
                </p:cNvPr>
                <p:cNvSpPr/>
                <p:nvPr/>
              </p:nvSpPr>
              <p:spPr bwMode="auto">
                <a:xfrm>
                  <a:off x="4579938" y="3770313"/>
                  <a:ext cx="141287" cy="134937"/>
                </a:xfrm>
                <a:custGeom>
                  <a:avLst/>
                  <a:gdLst>
                    <a:gd name="T0" fmla="*/ 393 w 394"/>
                    <a:gd name="T1" fmla="*/ 175 h 373"/>
                    <a:gd name="T2" fmla="*/ 393 w 394"/>
                    <a:gd name="T3" fmla="*/ 175 h 373"/>
                    <a:gd name="T4" fmla="*/ 196 w 394"/>
                    <a:gd name="T5" fmla="*/ 0 h 373"/>
                    <a:gd name="T6" fmla="*/ 0 w 394"/>
                    <a:gd name="T7" fmla="*/ 175 h 373"/>
                    <a:gd name="T8" fmla="*/ 196 w 394"/>
                    <a:gd name="T9" fmla="*/ 372 h 373"/>
                    <a:gd name="T10" fmla="*/ 393 w 394"/>
                    <a:gd name="T11" fmla="*/ 175 h 3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4" h="373">
                      <a:moveTo>
                        <a:pt x="393" y="175"/>
                      </a:moveTo>
                      <a:lnTo>
                        <a:pt x="393" y="175"/>
                      </a:lnTo>
                      <a:cubicBezTo>
                        <a:pt x="393" y="87"/>
                        <a:pt x="306" y="0"/>
                        <a:pt x="196" y="0"/>
                      </a:cubicBezTo>
                      <a:cubicBezTo>
                        <a:pt x="87" y="0"/>
                        <a:pt x="0" y="87"/>
                        <a:pt x="0" y="175"/>
                      </a:cubicBezTo>
                      <a:cubicBezTo>
                        <a:pt x="0" y="284"/>
                        <a:pt x="87" y="372"/>
                        <a:pt x="196" y="372"/>
                      </a:cubicBezTo>
                      <a:cubicBezTo>
                        <a:pt x="306" y="372"/>
                        <a:pt x="393" y="284"/>
                        <a:pt x="393" y="175"/>
                      </a:cubicBezTo>
                    </a:path>
                  </a:pathLst>
                </a:custGeom>
                <a:solidFill>
                  <a:srgbClr val="82B17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7" name="ïṣḷîďe">
                  <a:extLst>
                    <a:ext uri="{FF2B5EF4-FFF2-40B4-BE49-F238E27FC236}">
                      <a16:creationId xmlns="" xmlns:a16="http://schemas.microsoft.com/office/drawing/2014/main" id="{9455C357-3D4D-4F3A-A773-D34BD46AD9BE}"/>
                    </a:ext>
                  </a:extLst>
                </p:cNvPr>
                <p:cNvSpPr/>
                <p:nvPr/>
              </p:nvSpPr>
              <p:spPr bwMode="auto">
                <a:xfrm>
                  <a:off x="4846638" y="2890838"/>
                  <a:ext cx="141287" cy="141287"/>
                </a:xfrm>
                <a:custGeom>
                  <a:avLst/>
                  <a:gdLst>
                    <a:gd name="T0" fmla="*/ 393 w 394"/>
                    <a:gd name="T1" fmla="*/ 197 h 394"/>
                    <a:gd name="T2" fmla="*/ 393 w 394"/>
                    <a:gd name="T3" fmla="*/ 197 h 394"/>
                    <a:gd name="T4" fmla="*/ 197 w 394"/>
                    <a:gd name="T5" fmla="*/ 0 h 394"/>
                    <a:gd name="T6" fmla="*/ 0 w 394"/>
                    <a:gd name="T7" fmla="*/ 197 h 394"/>
                    <a:gd name="T8" fmla="*/ 197 w 394"/>
                    <a:gd name="T9" fmla="*/ 393 h 394"/>
                    <a:gd name="T10" fmla="*/ 393 w 394"/>
                    <a:gd name="T11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4" h="394">
                      <a:moveTo>
                        <a:pt x="393" y="197"/>
                      </a:moveTo>
                      <a:lnTo>
                        <a:pt x="393" y="197"/>
                      </a:lnTo>
                      <a:cubicBezTo>
                        <a:pt x="393" y="87"/>
                        <a:pt x="306" y="0"/>
                        <a:pt x="197" y="0"/>
                      </a:cubicBezTo>
                      <a:cubicBezTo>
                        <a:pt x="88" y="0"/>
                        <a:pt x="0" y="87"/>
                        <a:pt x="0" y="197"/>
                      </a:cubicBezTo>
                      <a:cubicBezTo>
                        <a:pt x="0" y="306"/>
                        <a:pt x="88" y="393"/>
                        <a:pt x="197" y="393"/>
                      </a:cubicBezTo>
                      <a:cubicBezTo>
                        <a:pt x="306" y="393"/>
                        <a:pt x="393" y="306"/>
                        <a:pt x="393" y="197"/>
                      </a:cubicBezTo>
                    </a:path>
                  </a:pathLst>
                </a:custGeom>
                <a:solidFill>
                  <a:srgbClr val="394D6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8" name="îś1ïḋé">
                  <a:extLst>
                    <a:ext uri="{FF2B5EF4-FFF2-40B4-BE49-F238E27FC236}">
                      <a16:creationId xmlns="" xmlns:a16="http://schemas.microsoft.com/office/drawing/2014/main" id="{793A0ED8-D4C0-4AE9-BC7C-F5B991C4481F}"/>
                    </a:ext>
                  </a:extLst>
                </p:cNvPr>
                <p:cNvSpPr/>
                <p:nvPr/>
              </p:nvSpPr>
              <p:spPr bwMode="auto">
                <a:xfrm>
                  <a:off x="5145088" y="3432175"/>
                  <a:ext cx="141287" cy="141288"/>
                </a:xfrm>
                <a:custGeom>
                  <a:avLst/>
                  <a:gdLst>
                    <a:gd name="T0" fmla="*/ 393 w 394"/>
                    <a:gd name="T1" fmla="*/ 196 h 393"/>
                    <a:gd name="T2" fmla="*/ 393 w 394"/>
                    <a:gd name="T3" fmla="*/ 196 h 393"/>
                    <a:gd name="T4" fmla="*/ 196 w 394"/>
                    <a:gd name="T5" fmla="*/ 0 h 393"/>
                    <a:gd name="T6" fmla="*/ 0 w 394"/>
                    <a:gd name="T7" fmla="*/ 196 h 393"/>
                    <a:gd name="T8" fmla="*/ 196 w 394"/>
                    <a:gd name="T9" fmla="*/ 392 h 393"/>
                    <a:gd name="T10" fmla="*/ 393 w 394"/>
                    <a:gd name="T11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4" h="393">
                      <a:moveTo>
                        <a:pt x="393" y="196"/>
                      </a:moveTo>
                      <a:lnTo>
                        <a:pt x="393" y="196"/>
                      </a:lnTo>
                      <a:cubicBezTo>
                        <a:pt x="393" y="87"/>
                        <a:pt x="306" y="0"/>
                        <a:pt x="196" y="0"/>
                      </a:cubicBezTo>
                      <a:cubicBezTo>
                        <a:pt x="87" y="0"/>
                        <a:pt x="0" y="87"/>
                        <a:pt x="0" y="196"/>
                      </a:cubicBezTo>
                      <a:cubicBezTo>
                        <a:pt x="0" y="305"/>
                        <a:pt x="87" y="392"/>
                        <a:pt x="196" y="392"/>
                      </a:cubicBezTo>
                      <a:cubicBezTo>
                        <a:pt x="306" y="392"/>
                        <a:pt x="393" y="305"/>
                        <a:pt x="393" y="196"/>
                      </a:cubicBezTo>
                    </a:path>
                  </a:pathLst>
                </a:custGeom>
                <a:solidFill>
                  <a:srgbClr val="394D6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76" name="ïşľídê">
                <a:extLst>
                  <a:ext uri="{FF2B5EF4-FFF2-40B4-BE49-F238E27FC236}">
                    <a16:creationId xmlns="" xmlns:a16="http://schemas.microsoft.com/office/drawing/2014/main" id="{0FBEDB24-33A9-4EE0-B741-BAE524C0DC71}"/>
                  </a:ext>
                </a:extLst>
              </p:cNvPr>
              <p:cNvSpPr txBox="1"/>
              <p:nvPr/>
            </p:nvSpPr>
            <p:spPr>
              <a:xfrm>
                <a:off x="4557321" y="4277667"/>
                <a:ext cx="3079888" cy="492493"/>
              </a:xfrm>
              <a:prstGeom prst="rect">
                <a:avLst/>
              </a:prstGeom>
            </p:spPr>
            <p:txBody>
              <a:bodyPr vert="horz" wrap="none" lIns="90000" tIns="46800" rIns="90000" bIns="46800" anchor="ctr">
                <a:normAutofit lnSpcReduction="10000"/>
              </a:bodyPr>
              <a:lstStyle/>
              <a:p>
                <a:pPr algn="ctr"/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定义路由</a:t>
                </a:r>
              </a:p>
            </p:txBody>
          </p:sp>
          <p:sp>
            <p:nvSpPr>
              <p:cNvPr id="77" name="íŝ1íďê">
                <a:extLst>
                  <a:ext uri="{FF2B5EF4-FFF2-40B4-BE49-F238E27FC236}">
                    <a16:creationId xmlns="" xmlns:a16="http://schemas.microsoft.com/office/drawing/2014/main" id="{14AD998D-7A83-4BE4-BD78-A7A783C07AAB}"/>
                  </a:ext>
                </a:extLst>
              </p:cNvPr>
              <p:cNvSpPr txBox="1"/>
              <p:nvPr/>
            </p:nvSpPr>
            <p:spPr>
              <a:xfrm>
                <a:off x="4557321" y="5008157"/>
                <a:ext cx="3079888" cy="1135467"/>
              </a:xfrm>
              <a:prstGeom prst="rect">
                <a:avLst/>
              </a:prstGeom>
            </p:spPr>
            <p:txBody>
              <a:bodyPr vert="horz" wrap="square" lIns="90000" tIns="46800" rIns="90000" bIns="46800" anchor="t" anchorCtr="0">
                <a:normAutofit/>
              </a:bodyPr>
              <a:lstStyle/>
              <a:p>
                <a:r>
                  <a:rPr lang="en-US" altLang="zh-CN" sz="1600" dirty="0"/>
                  <a:t>@</a:t>
                </a:r>
                <a:r>
                  <a:rPr lang="en-US" altLang="zh-CN" sz="1600" dirty="0" err="1"/>
                  <a:t>app.route</a:t>
                </a:r>
                <a:r>
                  <a:rPr lang="en-US" altLang="zh-CN" sz="1600" dirty="0"/>
                  <a:t>('/')</a:t>
                </a:r>
              </a:p>
              <a:p>
                <a:r>
                  <a:rPr lang="en-US" altLang="zh-CN" sz="1600" dirty="0"/>
                  <a:t>def </a:t>
                </a:r>
                <a:r>
                  <a:rPr lang="en-US" altLang="zh-CN" sz="1600" dirty="0" err="1"/>
                  <a:t>hello_world</a:t>
                </a:r>
                <a:r>
                  <a:rPr lang="en-US" altLang="zh-CN" sz="1600" dirty="0"/>
                  <a:t>():</a:t>
                </a:r>
              </a:p>
              <a:p>
                <a:r>
                  <a:rPr lang="en-US" altLang="zh-CN" sz="1600" dirty="0"/>
                  <a:t>    return 'Hello World!'</a:t>
                </a:r>
              </a:p>
            </p:txBody>
          </p:sp>
        </p:grpSp>
        <p:grpSp>
          <p:nvGrpSpPr>
            <p:cNvPr id="6" name="íŝḻiḑé">
              <a:extLst>
                <a:ext uri="{FF2B5EF4-FFF2-40B4-BE49-F238E27FC236}">
                  <a16:creationId xmlns="" xmlns:a16="http://schemas.microsoft.com/office/drawing/2014/main" id="{9B750894-B371-47E0-84FC-ECEC4BA0203A}"/>
                </a:ext>
              </a:extLst>
            </p:cNvPr>
            <p:cNvGrpSpPr/>
            <p:nvPr/>
          </p:nvGrpSpPr>
          <p:grpSpPr>
            <a:xfrm>
              <a:off x="8364069" y="1689198"/>
              <a:ext cx="3153149" cy="4034802"/>
              <a:chOff x="8032065" y="1689198"/>
              <a:chExt cx="3153149" cy="4034802"/>
            </a:xfrm>
          </p:grpSpPr>
          <p:grpSp>
            <p:nvGrpSpPr>
              <p:cNvPr id="9" name="iṩḷïḑe">
                <a:extLst>
                  <a:ext uri="{FF2B5EF4-FFF2-40B4-BE49-F238E27FC236}">
                    <a16:creationId xmlns="" xmlns:a16="http://schemas.microsoft.com/office/drawing/2014/main" id="{A64EF312-E114-4EFD-96DD-2E79F3DC184D}"/>
                  </a:ext>
                </a:extLst>
              </p:cNvPr>
              <p:cNvGrpSpPr/>
              <p:nvPr/>
            </p:nvGrpSpPr>
            <p:grpSpPr>
              <a:xfrm>
                <a:off x="8414207" y="1689198"/>
                <a:ext cx="2013380" cy="2012290"/>
                <a:chOff x="484188" y="2957513"/>
                <a:chExt cx="1704975" cy="1703387"/>
              </a:xfrm>
            </p:grpSpPr>
            <p:sp>
              <p:nvSpPr>
                <p:cNvPr id="12" name="ïṡḷíďê">
                  <a:extLst>
                    <a:ext uri="{FF2B5EF4-FFF2-40B4-BE49-F238E27FC236}">
                      <a16:creationId xmlns="" xmlns:a16="http://schemas.microsoft.com/office/drawing/2014/main" id="{F654A74D-71B9-4D12-85E8-3E1CCCA4C37E}"/>
                    </a:ext>
                  </a:extLst>
                </p:cNvPr>
                <p:cNvSpPr/>
                <p:nvPr/>
              </p:nvSpPr>
              <p:spPr bwMode="auto">
                <a:xfrm>
                  <a:off x="484188" y="2957513"/>
                  <a:ext cx="1703387" cy="1703387"/>
                </a:xfrm>
                <a:custGeom>
                  <a:avLst/>
                  <a:gdLst>
                    <a:gd name="T0" fmla="*/ 4731 w 4732"/>
                    <a:gd name="T1" fmla="*/ 2366 h 4733"/>
                    <a:gd name="T2" fmla="*/ 4731 w 4732"/>
                    <a:gd name="T3" fmla="*/ 2366 h 4733"/>
                    <a:gd name="T4" fmla="*/ 2366 w 4732"/>
                    <a:gd name="T5" fmla="*/ 4732 h 4733"/>
                    <a:gd name="T6" fmla="*/ 0 w 4732"/>
                    <a:gd name="T7" fmla="*/ 2366 h 4733"/>
                    <a:gd name="T8" fmla="*/ 2366 w 4732"/>
                    <a:gd name="T9" fmla="*/ 0 h 4733"/>
                    <a:gd name="T10" fmla="*/ 4731 w 4732"/>
                    <a:gd name="T11" fmla="*/ 2366 h 4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732" h="4733">
                      <a:moveTo>
                        <a:pt x="4731" y="2366"/>
                      </a:moveTo>
                      <a:lnTo>
                        <a:pt x="4731" y="2366"/>
                      </a:lnTo>
                      <a:cubicBezTo>
                        <a:pt x="4731" y="3667"/>
                        <a:pt x="3679" y="4732"/>
                        <a:pt x="2366" y="4732"/>
                      </a:cubicBezTo>
                      <a:cubicBezTo>
                        <a:pt x="1065" y="4732"/>
                        <a:pt x="0" y="3667"/>
                        <a:pt x="0" y="2366"/>
                      </a:cubicBezTo>
                      <a:cubicBezTo>
                        <a:pt x="0" y="1052"/>
                        <a:pt x="1065" y="0"/>
                        <a:pt x="2366" y="0"/>
                      </a:cubicBezTo>
                      <a:cubicBezTo>
                        <a:pt x="3679" y="0"/>
                        <a:pt x="4731" y="1052"/>
                        <a:pt x="4731" y="2366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" name="îṡḻiḑè">
                  <a:extLst>
                    <a:ext uri="{FF2B5EF4-FFF2-40B4-BE49-F238E27FC236}">
                      <a16:creationId xmlns="" xmlns:a16="http://schemas.microsoft.com/office/drawing/2014/main" id="{20196A41-579B-4B96-BFDE-405294C9AB1E}"/>
                    </a:ext>
                  </a:extLst>
                </p:cNvPr>
                <p:cNvSpPr/>
                <p:nvPr/>
              </p:nvSpPr>
              <p:spPr bwMode="auto">
                <a:xfrm>
                  <a:off x="952500" y="4013200"/>
                  <a:ext cx="25400" cy="20638"/>
                </a:xfrm>
                <a:custGeom>
                  <a:avLst/>
                  <a:gdLst>
                    <a:gd name="T0" fmla="*/ 55 w 70"/>
                    <a:gd name="T1" fmla="*/ 55 h 56"/>
                    <a:gd name="T2" fmla="*/ 0 w 70"/>
                    <a:gd name="T3" fmla="*/ 14 h 56"/>
                    <a:gd name="T4" fmla="*/ 0 w 70"/>
                    <a:gd name="T5" fmla="*/ 0 h 56"/>
                    <a:gd name="T6" fmla="*/ 28 w 70"/>
                    <a:gd name="T7" fmla="*/ 14 h 56"/>
                    <a:gd name="T8" fmla="*/ 55 w 70"/>
                    <a:gd name="T9" fmla="*/ 0 h 56"/>
                    <a:gd name="T10" fmla="*/ 55 w 70"/>
                    <a:gd name="T11" fmla="*/ 14 h 56"/>
                    <a:gd name="T12" fmla="*/ 69 w 70"/>
                    <a:gd name="T13" fmla="*/ 42 h 56"/>
                    <a:gd name="T14" fmla="*/ 55 w 70"/>
                    <a:gd name="T15" fmla="*/ 55 h 56"/>
                    <a:gd name="T16" fmla="*/ 42 w 70"/>
                    <a:gd name="T17" fmla="*/ 14 h 56"/>
                    <a:gd name="T18" fmla="*/ 28 w 70"/>
                    <a:gd name="T19" fmla="*/ 28 h 56"/>
                    <a:gd name="T20" fmla="*/ 55 w 70"/>
                    <a:gd name="T21" fmla="*/ 42 h 56"/>
                    <a:gd name="T22" fmla="*/ 55 w 70"/>
                    <a:gd name="T23" fmla="*/ 28 h 56"/>
                    <a:gd name="T24" fmla="*/ 42 w 70"/>
                    <a:gd name="T25" fmla="*/ 14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56">
                      <a:moveTo>
                        <a:pt x="55" y="55"/>
                      </a:moveTo>
                      <a:cubicBezTo>
                        <a:pt x="0" y="14"/>
                        <a:pt x="0" y="14"/>
                        <a:pt x="0" y="14"/>
                      </a:cubicBezTo>
                      <a:lnTo>
                        <a:pt x="0" y="0"/>
                      </a:lnTo>
                      <a:lnTo>
                        <a:pt x="28" y="14"/>
                      </a:lnTo>
                      <a:cubicBezTo>
                        <a:pt x="28" y="0"/>
                        <a:pt x="42" y="0"/>
                        <a:pt x="55" y="0"/>
                      </a:cubicBezTo>
                      <a:lnTo>
                        <a:pt x="55" y="14"/>
                      </a:lnTo>
                      <a:cubicBezTo>
                        <a:pt x="69" y="14"/>
                        <a:pt x="69" y="28"/>
                        <a:pt x="69" y="42"/>
                      </a:cubicBezTo>
                      <a:lnTo>
                        <a:pt x="55" y="55"/>
                      </a:lnTo>
                      <a:close/>
                      <a:moveTo>
                        <a:pt x="42" y="14"/>
                      </a:moveTo>
                      <a:cubicBezTo>
                        <a:pt x="28" y="28"/>
                        <a:pt x="28" y="28"/>
                        <a:pt x="28" y="28"/>
                      </a:cubicBezTo>
                      <a:cubicBezTo>
                        <a:pt x="55" y="42"/>
                        <a:pt x="55" y="42"/>
                        <a:pt x="55" y="42"/>
                      </a:cubicBezTo>
                      <a:lnTo>
                        <a:pt x="55" y="28"/>
                      </a:lnTo>
                      <a:lnTo>
                        <a:pt x="42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" name="iŝlîḓè">
                  <a:extLst>
                    <a:ext uri="{FF2B5EF4-FFF2-40B4-BE49-F238E27FC236}">
                      <a16:creationId xmlns="" xmlns:a16="http://schemas.microsoft.com/office/drawing/2014/main" id="{E5DDC520-BA73-482F-BE33-8F782A4407BB}"/>
                    </a:ext>
                  </a:extLst>
                </p:cNvPr>
                <p:cNvSpPr/>
                <p:nvPr/>
              </p:nvSpPr>
              <p:spPr bwMode="auto">
                <a:xfrm>
                  <a:off x="962025" y="3987800"/>
                  <a:ext cx="25400" cy="25400"/>
                </a:xfrm>
                <a:custGeom>
                  <a:avLst/>
                  <a:gdLst>
                    <a:gd name="T0" fmla="*/ 69 w 70"/>
                    <a:gd name="T1" fmla="*/ 55 h 70"/>
                    <a:gd name="T2" fmla="*/ 69 w 70"/>
                    <a:gd name="T3" fmla="*/ 69 h 70"/>
                    <a:gd name="T4" fmla="*/ 0 w 70"/>
                    <a:gd name="T5" fmla="*/ 42 h 70"/>
                    <a:gd name="T6" fmla="*/ 0 w 70"/>
                    <a:gd name="T7" fmla="*/ 28 h 70"/>
                    <a:gd name="T8" fmla="*/ 14 w 70"/>
                    <a:gd name="T9" fmla="*/ 28 h 70"/>
                    <a:gd name="T10" fmla="*/ 27 w 70"/>
                    <a:gd name="T11" fmla="*/ 28 h 70"/>
                    <a:gd name="T12" fmla="*/ 14 w 70"/>
                    <a:gd name="T13" fmla="*/ 14 h 70"/>
                    <a:gd name="T14" fmla="*/ 14 w 70"/>
                    <a:gd name="T15" fmla="*/ 0 h 70"/>
                    <a:gd name="T16" fmla="*/ 69 w 70"/>
                    <a:gd name="T17" fmla="*/ 55 h 70"/>
                    <a:gd name="T18" fmla="*/ 55 w 70"/>
                    <a:gd name="T19" fmla="*/ 55 h 70"/>
                    <a:gd name="T20" fmla="*/ 27 w 70"/>
                    <a:gd name="T21" fmla="*/ 28 h 70"/>
                    <a:gd name="T22" fmla="*/ 27 w 70"/>
                    <a:gd name="T23" fmla="*/ 42 h 70"/>
                    <a:gd name="T24" fmla="*/ 55 w 70"/>
                    <a:gd name="T25" fmla="*/ 5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0">
                      <a:moveTo>
                        <a:pt x="69" y="55"/>
                      </a:moveTo>
                      <a:lnTo>
                        <a:pt x="69" y="69"/>
                      </a:lnTo>
                      <a:lnTo>
                        <a:pt x="0" y="42"/>
                      </a:lnTo>
                      <a:lnTo>
                        <a:pt x="0" y="28"/>
                      </a:lnTo>
                      <a:lnTo>
                        <a:pt x="14" y="28"/>
                      </a:lnTo>
                      <a:lnTo>
                        <a:pt x="27" y="28"/>
                      </a:lnTo>
                      <a:lnTo>
                        <a:pt x="14" y="14"/>
                      </a:lnTo>
                      <a:lnTo>
                        <a:pt x="14" y="0"/>
                      </a:lnTo>
                      <a:lnTo>
                        <a:pt x="69" y="55"/>
                      </a:lnTo>
                      <a:close/>
                      <a:moveTo>
                        <a:pt x="55" y="55"/>
                      </a:moveTo>
                      <a:lnTo>
                        <a:pt x="27" y="28"/>
                      </a:lnTo>
                      <a:lnTo>
                        <a:pt x="27" y="42"/>
                      </a:lnTo>
                      <a:lnTo>
                        <a:pt x="55" y="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" name="íṡľiḋê">
                  <a:extLst>
                    <a:ext uri="{FF2B5EF4-FFF2-40B4-BE49-F238E27FC236}">
                      <a16:creationId xmlns="" xmlns:a16="http://schemas.microsoft.com/office/drawing/2014/main" id="{DA8A5B4A-A1BA-4D38-97F6-AA6185428964}"/>
                    </a:ext>
                  </a:extLst>
                </p:cNvPr>
                <p:cNvSpPr/>
                <p:nvPr/>
              </p:nvSpPr>
              <p:spPr bwMode="auto">
                <a:xfrm>
                  <a:off x="962025" y="3987800"/>
                  <a:ext cx="25400" cy="25400"/>
                </a:xfrm>
                <a:custGeom>
                  <a:avLst/>
                  <a:gdLst>
                    <a:gd name="T0" fmla="*/ 69 w 70"/>
                    <a:gd name="T1" fmla="*/ 55 h 70"/>
                    <a:gd name="T2" fmla="*/ 69 w 70"/>
                    <a:gd name="T3" fmla="*/ 69 h 70"/>
                    <a:gd name="T4" fmla="*/ 0 w 70"/>
                    <a:gd name="T5" fmla="*/ 42 h 70"/>
                    <a:gd name="T6" fmla="*/ 0 w 70"/>
                    <a:gd name="T7" fmla="*/ 28 h 70"/>
                    <a:gd name="T8" fmla="*/ 14 w 70"/>
                    <a:gd name="T9" fmla="*/ 28 h 70"/>
                    <a:gd name="T10" fmla="*/ 27 w 70"/>
                    <a:gd name="T11" fmla="*/ 28 h 70"/>
                    <a:gd name="T12" fmla="*/ 14 w 70"/>
                    <a:gd name="T13" fmla="*/ 14 h 70"/>
                    <a:gd name="T14" fmla="*/ 14 w 70"/>
                    <a:gd name="T15" fmla="*/ 0 h 70"/>
                    <a:gd name="T16" fmla="*/ 69 w 70"/>
                    <a:gd name="T17" fmla="*/ 5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0" h="70">
                      <a:moveTo>
                        <a:pt x="69" y="55"/>
                      </a:moveTo>
                      <a:lnTo>
                        <a:pt x="69" y="69"/>
                      </a:lnTo>
                      <a:lnTo>
                        <a:pt x="0" y="42"/>
                      </a:lnTo>
                      <a:lnTo>
                        <a:pt x="0" y="28"/>
                      </a:lnTo>
                      <a:lnTo>
                        <a:pt x="14" y="28"/>
                      </a:lnTo>
                      <a:lnTo>
                        <a:pt x="27" y="28"/>
                      </a:lnTo>
                      <a:lnTo>
                        <a:pt x="14" y="14"/>
                      </a:lnTo>
                      <a:lnTo>
                        <a:pt x="14" y="0"/>
                      </a:lnTo>
                      <a:lnTo>
                        <a:pt x="69" y="55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" name="íslîďè">
                  <a:extLst>
                    <a:ext uri="{FF2B5EF4-FFF2-40B4-BE49-F238E27FC236}">
                      <a16:creationId xmlns="" xmlns:a16="http://schemas.microsoft.com/office/drawing/2014/main" id="{D026C512-7DEE-42D8-9BE9-D67F0D9EC0ED}"/>
                    </a:ext>
                  </a:extLst>
                </p:cNvPr>
                <p:cNvSpPr/>
                <p:nvPr/>
              </p:nvSpPr>
              <p:spPr bwMode="auto">
                <a:xfrm>
                  <a:off x="973138" y="3998913"/>
                  <a:ext cx="11112" cy="9525"/>
                </a:xfrm>
                <a:custGeom>
                  <a:avLst/>
                  <a:gdLst>
                    <a:gd name="T0" fmla="*/ 28 w 29"/>
                    <a:gd name="T1" fmla="*/ 27 h 28"/>
                    <a:gd name="T2" fmla="*/ 0 w 29"/>
                    <a:gd name="T3" fmla="*/ 14 h 28"/>
                    <a:gd name="T4" fmla="*/ 0 w 29"/>
                    <a:gd name="T5" fmla="*/ 0 h 28"/>
                    <a:gd name="T6" fmla="*/ 28 w 29"/>
                    <a:gd name="T7" fmla="*/ 2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28">
                      <a:moveTo>
                        <a:pt x="28" y="27"/>
                      </a:move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28" y="27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" name="îṡḷïḓé">
                  <a:extLst>
                    <a:ext uri="{FF2B5EF4-FFF2-40B4-BE49-F238E27FC236}">
                      <a16:creationId xmlns="" xmlns:a16="http://schemas.microsoft.com/office/drawing/2014/main" id="{A14E3303-7941-4F0A-97DD-42A33B4079C3}"/>
                    </a:ext>
                  </a:extLst>
                </p:cNvPr>
                <p:cNvSpPr/>
                <p:nvPr/>
              </p:nvSpPr>
              <p:spPr bwMode="auto">
                <a:xfrm>
                  <a:off x="973138" y="3973513"/>
                  <a:ext cx="30162" cy="25400"/>
                </a:xfrm>
                <a:custGeom>
                  <a:avLst/>
                  <a:gdLst>
                    <a:gd name="T0" fmla="*/ 28 w 85"/>
                    <a:gd name="T1" fmla="*/ 0 h 71"/>
                    <a:gd name="T2" fmla="*/ 28 w 85"/>
                    <a:gd name="T3" fmla="*/ 0 h 71"/>
                    <a:gd name="T4" fmla="*/ 28 w 85"/>
                    <a:gd name="T5" fmla="*/ 0 h 71"/>
                    <a:gd name="T6" fmla="*/ 42 w 85"/>
                    <a:gd name="T7" fmla="*/ 15 h 71"/>
                    <a:gd name="T8" fmla="*/ 56 w 85"/>
                    <a:gd name="T9" fmla="*/ 28 h 71"/>
                    <a:gd name="T10" fmla="*/ 70 w 85"/>
                    <a:gd name="T11" fmla="*/ 28 h 71"/>
                    <a:gd name="T12" fmla="*/ 70 w 85"/>
                    <a:gd name="T13" fmla="*/ 28 h 71"/>
                    <a:gd name="T14" fmla="*/ 70 w 85"/>
                    <a:gd name="T15" fmla="*/ 56 h 71"/>
                    <a:gd name="T16" fmla="*/ 70 w 85"/>
                    <a:gd name="T17" fmla="*/ 70 h 71"/>
                    <a:gd name="T18" fmla="*/ 0 w 85"/>
                    <a:gd name="T19" fmla="*/ 28 h 71"/>
                    <a:gd name="T20" fmla="*/ 14 w 85"/>
                    <a:gd name="T21" fmla="*/ 15 h 71"/>
                    <a:gd name="T22" fmla="*/ 42 w 85"/>
                    <a:gd name="T23" fmla="*/ 42 h 71"/>
                    <a:gd name="T24" fmla="*/ 42 w 85"/>
                    <a:gd name="T25" fmla="*/ 28 h 71"/>
                    <a:gd name="T26" fmla="*/ 28 w 85"/>
                    <a:gd name="T27" fmla="*/ 28 h 71"/>
                    <a:gd name="T28" fmla="*/ 28 w 85"/>
                    <a:gd name="T29" fmla="*/ 15 h 71"/>
                    <a:gd name="T30" fmla="*/ 14 w 85"/>
                    <a:gd name="T31" fmla="*/ 15 h 71"/>
                    <a:gd name="T32" fmla="*/ 28 w 85"/>
                    <a:gd name="T33" fmla="*/ 0 h 71"/>
                    <a:gd name="T34" fmla="*/ 70 w 85"/>
                    <a:gd name="T35" fmla="*/ 56 h 71"/>
                    <a:gd name="T36" fmla="*/ 70 w 85"/>
                    <a:gd name="T37" fmla="*/ 56 h 71"/>
                    <a:gd name="T38" fmla="*/ 70 w 85"/>
                    <a:gd name="T39" fmla="*/ 42 h 71"/>
                    <a:gd name="T40" fmla="*/ 56 w 85"/>
                    <a:gd name="T41" fmla="*/ 42 h 71"/>
                    <a:gd name="T42" fmla="*/ 42 w 85"/>
                    <a:gd name="T43" fmla="*/ 42 h 71"/>
                    <a:gd name="T44" fmla="*/ 42 w 85"/>
                    <a:gd name="T45" fmla="*/ 42 h 71"/>
                    <a:gd name="T46" fmla="*/ 70 w 85"/>
                    <a:gd name="T47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85" h="71">
                      <a:moveTo>
                        <a:pt x="28" y="0"/>
                      </a:moveTo>
                      <a:lnTo>
                        <a:pt x="28" y="0"/>
                      </a:lnTo>
                      <a:lnTo>
                        <a:pt x="28" y="0"/>
                      </a:ln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2" y="15"/>
                        <a:pt x="56" y="15"/>
                        <a:pt x="56" y="28"/>
                      </a:cubicBezTo>
                      <a:cubicBezTo>
                        <a:pt x="56" y="28"/>
                        <a:pt x="56" y="28"/>
                        <a:pt x="70" y="28"/>
                      </a:cubicBezTo>
                      <a:lnTo>
                        <a:pt x="70" y="28"/>
                      </a:lnTo>
                      <a:cubicBezTo>
                        <a:pt x="84" y="42"/>
                        <a:pt x="84" y="42"/>
                        <a:pt x="70" y="56"/>
                      </a:cubicBezTo>
                      <a:cubicBezTo>
                        <a:pt x="70" y="70"/>
                        <a:pt x="70" y="70"/>
                        <a:pt x="70" y="7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4" y="15"/>
                        <a:pt x="14" y="15"/>
                        <a:pt x="14" y="15"/>
                      </a:cubicBezTo>
                      <a:cubicBezTo>
                        <a:pt x="42" y="42"/>
                        <a:pt x="42" y="42"/>
                        <a:pt x="42" y="42"/>
                      </a:cubicBezTo>
                      <a:cubicBezTo>
                        <a:pt x="42" y="28"/>
                        <a:pt x="42" y="28"/>
                        <a:pt x="42" y="28"/>
                      </a:cubicBezTo>
                      <a:cubicBezTo>
                        <a:pt x="42" y="28"/>
                        <a:pt x="42" y="28"/>
                        <a:pt x="28" y="28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14" y="15"/>
                        <a:pt x="14" y="15"/>
                        <a:pt x="14" y="15"/>
                      </a:cubicBezTo>
                      <a:lnTo>
                        <a:pt x="28" y="0"/>
                      </a:lnTo>
                      <a:close/>
                      <a:moveTo>
                        <a:pt x="70" y="56"/>
                      </a:moveTo>
                      <a:lnTo>
                        <a:pt x="70" y="56"/>
                      </a:lnTo>
                      <a:cubicBezTo>
                        <a:pt x="70" y="42"/>
                        <a:pt x="70" y="42"/>
                        <a:pt x="70" y="42"/>
                      </a:cubicBezTo>
                      <a:cubicBezTo>
                        <a:pt x="56" y="42"/>
                        <a:pt x="56" y="42"/>
                        <a:pt x="56" y="42"/>
                      </a:cubicBezTo>
                      <a:cubicBezTo>
                        <a:pt x="56" y="28"/>
                        <a:pt x="56" y="42"/>
                        <a:pt x="42" y="42"/>
                      </a:cubicBezTo>
                      <a:lnTo>
                        <a:pt x="42" y="42"/>
                      </a:lnTo>
                      <a:cubicBezTo>
                        <a:pt x="70" y="56"/>
                        <a:pt x="70" y="56"/>
                        <a:pt x="70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" name="iśľiḍê">
                  <a:extLst>
                    <a:ext uri="{FF2B5EF4-FFF2-40B4-BE49-F238E27FC236}">
                      <a16:creationId xmlns="" xmlns:a16="http://schemas.microsoft.com/office/drawing/2014/main" id="{B510332E-3CC3-4596-858A-BA8DA87854C1}"/>
                    </a:ext>
                  </a:extLst>
                </p:cNvPr>
                <p:cNvSpPr/>
                <p:nvPr/>
              </p:nvSpPr>
              <p:spPr bwMode="auto">
                <a:xfrm>
                  <a:off x="987425" y="3957638"/>
                  <a:ext cx="30163" cy="25400"/>
                </a:xfrm>
                <a:custGeom>
                  <a:avLst/>
                  <a:gdLst>
                    <a:gd name="T0" fmla="*/ 42 w 84"/>
                    <a:gd name="T1" fmla="*/ 69 h 70"/>
                    <a:gd name="T2" fmla="*/ 55 w 84"/>
                    <a:gd name="T3" fmla="*/ 56 h 70"/>
                    <a:gd name="T4" fmla="*/ 0 w 84"/>
                    <a:gd name="T5" fmla="*/ 14 h 70"/>
                    <a:gd name="T6" fmla="*/ 0 w 84"/>
                    <a:gd name="T7" fmla="*/ 0 h 70"/>
                    <a:gd name="T8" fmla="*/ 55 w 84"/>
                    <a:gd name="T9" fmla="*/ 41 h 70"/>
                    <a:gd name="T10" fmla="*/ 69 w 84"/>
                    <a:gd name="T11" fmla="*/ 28 h 70"/>
                    <a:gd name="T12" fmla="*/ 83 w 84"/>
                    <a:gd name="T13" fmla="*/ 41 h 70"/>
                    <a:gd name="T14" fmla="*/ 55 w 84"/>
                    <a:gd name="T15" fmla="*/ 69 h 70"/>
                    <a:gd name="T16" fmla="*/ 42 w 84"/>
                    <a:gd name="T17" fmla="*/ 6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4" h="70">
                      <a:moveTo>
                        <a:pt x="42" y="69"/>
                      </a:moveTo>
                      <a:lnTo>
                        <a:pt x="55" y="56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55" y="41"/>
                      </a:lnTo>
                      <a:lnTo>
                        <a:pt x="69" y="28"/>
                      </a:lnTo>
                      <a:lnTo>
                        <a:pt x="83" y="41"/>
                      </a:lnTo>
                      <a:lnTo>
                        <a:pt x="55" y="69"/>
                      </a:lnTo>
                      <a:lnTo>
                        <a:pt x="42" y="69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" name="ïŝliḋè">
                  <a:extLst>
                    <a:ext uri="{FF2B5EF4-FFF2-40B4-BE49-F238E27FC236}">
                      <a16:creationId xmlns="" xmlns:a16="http://schemas.microsoft.com/office/drawing/2014/main" id="{F63F2663-C778-463F-935C-2882606CD15A}"/>
                    </a:ext>
                  </a:extLst>
                </p:cNvPr>
                <p:cNvSpPr/>
                <p:nvPr/>
              </p:nvSpPr>
              <p:spPr bwMode="auto">
                <a:xfrm>
                  <a:off x="996950" y="3938588"/>
                  <a:ext cx="30163" cy="30162"/>
                </a:xfrm>
                <a:custGeom>
                  <a:avLst/>
                  <a:gdLst>
                    <a:gd name="T0" fmla="*/ 14 w 84"/>
                    <a:gd name="T1" fmla="*/ 14 h 84"/>
                    <a:gd name="T2" fmla="*/ 14 w 84"/>
                    <a:gd name="T3" fmla="*/ 0 h 84"/>
                    <a:gd name="T4" fmla="*/ 83 w 84"/>
                    <a:gd name="T5" fmla="*/ 55 h 84"/>
                    <a:gd name="T6" fmla="*/ 69 w 84"/>
                    <a:gd name="T7" fmla="*/ 55 h 84"/>
                    <a:gd name="T8" fmla="*/ 41 w 84"/>
                    <a:gd name="T9" fmla="*/ 27 h 84"/>
                    <a:gd name="T10" fmla="*/ 69 w 84"/>
                    <a:gd name="T11" fmla="*/ 69 h 84"/>
                    <a:gd name="T12" fmla="*/ 55 w 84"/>
                    <a:gd name="T13" fmla="*/ 83 h 84"/>
                    <a:gd name="T14" fmla="*/ 0 w 84"/>
                    <a:gd name="T15" fmla="*/ 41 h 84"/>
                    <a:gd name="T16" fmla="*/ 0 w 84"/>
                    <a:gd name="T17" fmla="*/ 27 h 84"/>
                    <a:gd name="T18" fmla="*/ 55 w 84"/>
                    <a:gd name="T19" fmla="*/ 55 h 84"/>
                    <a:gd name="T20" fmla="*/ 14 w 84"/>
                    <a:gd name="T21" fmla="*/ 1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4" h="84">
                      <a:moveTo>
                        <a:pt x="14" y="14"/>
                      </a:moveTo>
                      <a:lnTo>
                        <a:pt x="14" y="0"/>
                      </a:lnTo>
                      <a:lnTo>
                        <a:pt x="83" y="55"/>
                      </a:lnTo>
                      <a:lnTo>
                        <a:pt x="69" y="55"/>
                      </a:lnTo>
                      <a:lnTo>
                        <a:pt x="41" y="27"/>
                      </a:lnTo>
                      <a:lnTo>
                        <a:pt x="69" y="69"/>
                      </a:lnTo>
                      <a:lnTo>
                        <a:pt x="55" y="83"/>
                      </a:lnTo>
                      <a:lnTo>
                        <a:pt x="0" y="41"/>
                      </a:lnTo>
                      <a:lnTo>
                        <a:pt x="0" y="27"/>
                      </a:lnTo>
                      <a:lnTo>
                        <a:pt x="55" y="55"/>
                      </a:lnTo>
                      <a:lnTo>
                        <a:pt x="14" y="14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îŝḻïdé">
                  <a:extLst>
                    <a:ext uri="{FF2B5EF4-FFF2-40B4-BE49-F238E27FC236}">
                      <a16:creationId xmlns="" xmlns:a16="http://schemas.microsoft.com/office/drawing/2014/main" id="{E1EF85D2-CF30-4A37-8963-BEECB087C878}"/>
                    </a:ext>
                  </a:extLst>
                </p:cNvPr>
                <p:cNvSpPr/>
                <p:nvPr/>
              </p:nvSpPr>
              <p:spPr bwMode="auto">
                <a:xfrm>
                  <a:off x="1008063" y="3922713"/>
                  <a:ext cx="30162" cy="25400"/>
                </a:xfrm>
                <a:custGeom>
                  <a:avLst/>
                  <a:gdLst>
                    <a:gd name="T0" fmla="*/ 69 w 84"/>
                    <a:gd name="T1" fmla="*/ 56 h 70"/>
                    <a:gd name="T2" fmla="*/ 83 w 84"/>
                    <a:gd name="T3" fmla="*/ 42 h 70"/>
                    <a:gd name="T4" fmla="*/ 83 w 84"/>
                    <a:gd name="T5" fmla="*/ 42 h 70"/>
                    <a:gd name="T6" fmla="*/ 69 w 84"/>
                    <a:gd name="T7" fmla="*/ 69 h 70"/>
                    <a:gd name="T8" fmla="*/ 0 w 84"/>
                    <a:gd name="T9" fmla="*/ 28 h 70"/>
                    <a:gd name="T10" fmla="*/ 28 w 84"/>
                    <a:gd name="T11" fmla="*/ 0 h 70"/>
                    <a:gd name="T12" fmla="*/ 28 w 84"/>
                    <a:gd name="T13" fmla="*/ 14 h 70"/>
                    <a:gd name="T14" fmla="*/ 14 w 84"/>
                    <a:gd name="T15" fmla="*/ 28 h 70"/>
                    <a:gd name="T16" fmla="*/ 42 w 84"/>
                    <a:gd name="T17" fmla="*/ 42 h 70"/>
                    <a:gd name="T18" fmla="*/ 42 w 84"/>
                    <a:gd name="T19" fmla="*/ 28 h 70"/>
                    <a:gd name="T20" fmla="*/ 56 w 84"/>
                    <a:gd name="T21" fmla="*/ 28 h 70"/>
                    <a:gd name="T22" fmla="*/ 42 w 84"/>
                    <a:gd name="T23" fmla="*/ 42 h 70"/>
                    <a:gd name="T24" fmla="*/ 69 w 84"/>
                    <a:gd name="T25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">
                      <a:moveTo>
                        <a:pt x="69" y="56"/>
                      </a:moveTo>
                      <a:lnTo>
                        <a:pt x="83" y="42"/>
                      </a:lnTo>
                      <a:lnTo>
                        <a:pt x="83" y="42"/>
                      </a:lnTo>
                      <a:lnTo>
                        <a:pt x="69" y="69"/>
                      </a:lnTo>
                      <a:lnTo>
                        <a:pt x="0" y="28"/>
                      </a:lnTo>
                      <a:lnTo>
                        <a:pt x="28" y="0"/>
                      </a:lnTo>
                      <a:lnTo>
                        <a:pt x="28" y="14"/>
                      </a:lnTo>
                      <a:lnTo>
                        <a:pt x="14" y="28"/>
                      </a:lnTo>
                      <a:lnTo>
                        <a:pt x="42" y="42"/>
                      </a:lnTo>
                      <a:lnTo>
                        <a:pt x="42" y="28"/>
                      </a:lnTo>
                      <a:lnTo>
                        <a:pt x="56" y="28"/>
                      </a:lnTo>
                      <a:lnTo>
                        <a:pt x="42" y="42"/>
                      </a:lnTo>
                      <a:lnTo>
                        <a:pt x="69" y="5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íṣ1ïďê">
                  <a:extLst>
                    <a:ext uri="{FF2B5EF4-FFF2-40B4-BE49-F238E27FC236}">
                      <a16:creationId xmlns="" xmlns:a16="http://schemas.microsoft.com/office/drawing/2014/main" id="{12769054-3323-4DF8-877A-761EC10B901E}"/>
                    </a:ext>
                  </a:extLst>
                </p:cNvPr>
                <p:cNvSpPr/>
                <p:nvPr/>
              </p:nvSpPr>
              <p:spPr bwMode="auto">
                <a:xfrm>
                  <a:off x="1022350" y="3908425"/>
                  <a:ext cx="25400" cy="25400"/>
                </a:xfrm>
                <a:custGeom>
                  <a:avLst/>
                  <a:gdLst>
                    <a:gd name="T0" fmla="*/ 14 w 70"/>
                    <a:gd name="T1" fmla="*/ 0 h 70"/>
                    <a:gd name="T2" fmla="*/ 14 w 70"/>
                    <a:gd name="T3" fmla="*/ 0 h 70"/>
                    <a:gd name="T4" fmla="*/ 27 w 70"/>
                    <a:gd name="T5" fmla="*/ 0 h 70"/>
                    <a:gd name="T6" fmla="*/ 27 w 70"/>
                    <a:gd name="T7" fmla="*/ 13 h 70"/>
                    <a:gd name="T8" fmla="*/ 41 w 70"/>
                    <a:gd name="T9" fmla="*/ 28 h 70"/>
                    <a:gd name="T10" fmla="*/ 55 w 70"/>
                    <a:gd name="T11" fmla="*/ 28 h 70"/>
                    <a:gd name="T12" fmla="*/ 69 w 70"/>
                    <a:gd name="T13" fmla="*/ 28 h 70"/>
                    <a:gd name="T14" fmla="*/ 69 w 70"/>
                    <a:gd name="T15" fmla="*/ 55 h 70"/>
                    <a:gd name="T16" fmla="*/ 55 w 70"/>
                    <a:gd name="T17" fmla="*/ 69 h 70"/>
                    <a:gd name="T18" fmla="*/ 0 w 70"/>
                    <a:gd name="T19" fmla="*/ 28 h 70"/>
                    <a:gd name="T20" fmla="*/ 0 w 70"/>
                    <a:gd name="T21" fmla="*/ 13 h 70"/>
                    <a:gd name="T22" fmla="*/ 27 w 70"/>
                    <a:gd name="T23" fmla="*/ 41 h 70"/>
                    <a:gd name="T24" fmla="*/ 27 w 70"/>
                    <a:gd name="T25" fmla="*/ 28 h 70"/>
                    <a:gd name="T26" fmla="*/ 27 w 70"/>
                    <a:gd name="T27" fmla="*/ 13 h 70"/>
                    <a:gd name="T28" fmla="*/ 14 w 70"/>
                    <a:gd name="T29" fmla="*/ 13 h 70"/>
                    <a:gd name="T30" fmla="*/ 14 w 70"/>
                    <a:gd name="T31" fmla="*/ 0 h 70"/>
                    <a:gd name="T32" fmla="*/ 55 w 70"/>
                    <a:gd name="T33" fmla="*/ 55 h 70"/>
                    <a:gd name="T34" fmla="*/ 55 w 70"/>
                    <a:gd name="T35" fmla="*/ 55 h 70"/>
                    <a:gd name="T36" fmla="*/ 55 w 70"/>
                    <a:gd name="T37" fmla="*/ 41 h 70"/>
                    <a:gd name="T38" fmla="*/ 55 w 70"/>
                    <a:gd name="T39" fmla="*/ 41 h 70"/>
                    <a:gd name="T40" fmla="*/ 41 w 70"/>
                    <a:gd name="T41" fmla="*/ 41 h 70"/>
                    <a:gd name="T42" fmla="*/ 41 w 70"/>
                    <a:gd name="T43" fmla="*/ 41 h 70"/>
                    <a:gd name="T44" fmla="*/ 55 w 70"/>
                    <a:gd name="T45" fmla="*/ 5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70" h="70">
                      <a:moveTo>
                        <a:pt x="14" y="0"/>
                      </a:moveTo>
                      <a:lnTo>
                        <a:pt x="14" y="0"/>
                      </a:lnTo>
                      <a:cubicBezTo>
                        <a:pt x="14" y="0"/>
                        <a:pt x="14" y="0"/>
                        <a:pt x="27" y="0"/>
                      </a:cubicBezTo>
                      <a:cubicBezTo>
                        <a:pt x="27" y="13"/>
                        <a:pt x="27" y="13"/>
                        <a:pt x="27" y="13"/>
                      </a:cubicBezTo>
                      <a:cubicBezTo>
                        <a:pt x="41" y="13"/>
                        <a:pt x="41" y="13"/>
                        <a:pt x="41" y="28"/>
                      </a:cubicBezTo>
                      <a:lnTo>
                        <a:pt x="55" y="28"/>
                      </a:ln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41"/>
                        <a:pt x="69" y="41"/>
                        <a:pt x="69" y="55"/>
                      </a:cubicBezTo>
                      <a:cubicBezTo>
                        <a:pt x="55" y="69"/>
                        <a:pt x="55" y="69"/>
                        <a:pt x="55" y="69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27" y="41"/>
                        <a:pt x="27" y="41"/>
                        <a:pt x="27" y="41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28"/>
                        <a:pt x="27" y="28"/>
                        <a:pt x="27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" y="13"/>
                        <a:pt x="14" y="13"/>
                        <a:pt x="14" y="0"/>
                      </a:cubicBezTo>
                      <a:close/>
                      <a:moveTo>
                        <a:pt x="55" y="55"/>
                      </a:moveTo>
                      <a:lnTo>
                        <a:pt x="55" y="55"/>
                      </a:lnTo>
                      <a:cubicBezTo>
                        <a:pt x="55" y="41"/>
                        <a:pt x="55" y="41"/>
                        <a:pt x="55" y="41"/>
                      </a:cubicBezTo>
                      <a:lnTo>
                        <a:pt x="55" y="41"/>
                      </a:lnTo>
                      <a:cubicBezTo>
                        <a:pt x="41" y="28"/>
                        <a:pt x="41" y="28"/>
                        <a:pt x="41" y="41"/>
                      </a:cubicBezTo>
                      <a:lnTo>
                        <a:pt x="41" y="41"/>
                      </a:lnTo>
                      <a:cubicBezTo>
                        <a:pt x="55" y="55"/>
                        <a:pt x="55" y="55"/>
                        <a:pt x="55" y="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îsľîḑè">
                  <a:extLst>
                    <a:ext uri="{FF2B5EF4-FFF2-40B4-BE49-F238E27FC236}">
                      <a16:creationId xmlns="" xmlns:a16="http://schemas.microsoft.com/office/drawing/2014/main" id="{D34D833E-A035-457B-8EF5-A66098567C44}"/>
                    </a:ext>
                  </a:extLst>
                </p:cNvPr>
                <p:cNvSpPr/>
                <p:nvPr/>
              </p:nvSpPr>
              <p:spPr bwMode="auto">
                <a:xfrm>
                  <a:off x="1262063" y="3803650"/>
                  <a:ext cx="433387" cy="354013"/>
                </a:xfrm>
                <a:custGeom>
                  <a:avLst/>
                  <a:gdLst>
                    <a:gd name="T0" fmla="*/ 0 w 1204"/>
                    <a:gd name="T1" fmla="*/ 249 h 984"/>
                    <a:gd name="T2" fmla="*/ 180 w 1204"/>
                    <a:gd name="T3" fmla="*/ 0 h 984"/>
                    <a:gd name="T4" fmla="*/ 1203 w 1204"/>
                    <a:gd name="T5" fmla="*/ 733 h 984"/>
                    <a:gd name="T6" fmla="*/ 1023 w 1204"/>
                    <a:gd name="T7" fmla="*/ 983 h 984"/>
                    <a:gd name="T8" fmla="*/ 0 w 1204"/>
                    <a:gd name="T9" fmla="*/ 249 h 9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4" h="984">
                      <a:moveTo>
                        <a:pt x="0" y="249"/>
                      </a:moveTo>
                      <a:lnTo>
                        <a:pt x="180" y="0"/>
                      </a:lnTo>
                      <a:lnTo>
                        <a:pt x="1203" y="733"/>
                      </a:lnTo>
                      <a:lnTo>
                        <a:pt x="1023" y="983"/>
                      </a:lnTo>
                      <a:lnTo>
                        <a:pt x="0" y="249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îSḻïḑé">
                  <a:extLst>
                    <a:ext uri="{FF2B5EF4-FFF2-40B4-BE49-F238E27FC236}">
                      <a16:creationId xmlns="" xmlns:a16="http://schemas.microsoft.com/office/drawing/2014/main" id="{6F4652D9-5434-4224-8865-0C087353CF04}"/>
                    </a:ext>
                  </a:extLst>
                </p:cNvPr>
                <p:cNvSpPr/>
                <p:nvPr/>
              </p:nvSpPr>
              <p:spPr bwMode="auto">
                <a:xfrm>
                  <a:off x="1262063" y="3803650"/>
                  <a:ext cx="433387" cy="354013"/>
                </a:xfrm>
                <a:custGeom>
                  <a:avLst/>
                  <a:gdLst>
                    <a:gd name="T0" fmla="*/ 0 w 1204"/>
                    <a:gd name="T1" fmla="*/ 249 h 984"/>
                    <a:gd name="T2" fmla="*/ 180 w 1204"/>
                    <a:gd name="T3" fmla="*/ 0 h 984"/>
                    <a:gd name="T4" fmla="*/ 1203 w 1204"/>
                    <a:gd name="T5" fmla="*/ 733 h 984"/>
                    <a:gd name="T6" fmla="*/ 1023 w 1204"/>
                    <a:gd name="T7" fmla="*/ 983 h 984"/>
                    <a:gd name="T8" fmla="*/ 0 w 1204"/>
                    <a:gd name="T9" fmla="*/ 249 h 9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4" h="984">
                      <a:moveTo>
                        <a:pt x="0" y="249"/>
                      </a:moveTo>
                      <a:lnTo>
                        <a:pt x="180" y="0"/>
                      </a:lnTo>
                      <a:lnTo>
                        <a:pt x="1203" y="733"/>
                      </a:lnTo>
                      <a:lnTo>
                        <a:pt x="1023" y="983"/>
                      </a:lnTo>
                      <a:lnTo>
                        <a:pt x="0" y="249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ï$ḻîḋé">
                  <a:extLst>
                    <a:ext uri="{FF2B5EF4-FFF2-40B4-BE49-F238E27FC236}">
                      <a16:creationId xmlns="" xmlns:a16="http://schemas.microsoft.com/office/drawing/2014/main" id="{CD5FB39E-3A44-4917-B522-2BB3C22A2FE4}"/>
                    </a:ext>
                  </a:extLst>
                </p:cNvPr>
                <p:cNvSpPr/>
                <p:nvPr/>
              </p:nvSpPr>
              <p:spPr bwMode="auto">
                <a:xfrm>
                  <a:off x="1600200" y="4052888"/>
                  <a:ext cx="130175" cy="125412"/>
                </a:xfrm>
                <a:custGeom>
                  <a:avLst/>
                  <a:gdLst>
                    <a:gd name="T0" fmla="*/ 82 w 360"/>
                    <a:gd name="T1" fmla="*/ 291 h 347"/>
                    <a:gd name="T2" fmla="*/ 82 w 360"/>
                    <a:gd name="T3" fmla="*/ 291 h 347"/>
                    <a:gd name="T4" fmla="*/ 41 w 360"/>
                    <a:gd name="T5" fmla="*/ 69 h 347"/>
                    <a:gd name="T6" fmla="*/ 262 w 360"/>
                    <a:gd name="T7" fmla="*/ 41 h 347"/>
                    <a:gd name="T8" fmla="*/ 304 w 360"/>
                    <a:gd name="T9" fmla="*/ 263 h 347"/>
                    <a:gd name="T10" fmla="*/ 82 w 360"/>
                    <a:gd name="T11" fmla="*/ 291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0" h="347">
                      <a:moveTo>
                        <a:pt x="82" y="291"/>
                      </a:moveTo>
                      <a:lnTo>
                        <a:pt x="82" y="291"/>
                      </a:lnTo>
                      <a:cubicBezTo>
                        <a:pt x="13" y="235"/>
                        <a:pt x="0" y="138"/>
                        <a:pt x="41" y="69"/>
                      </a:cubicBezTo>
                      <a:cubicBezTo>
                        <a:pt x="97" y="0"/>
                        <a:pt x="193" y="0"/>
                        <a:pt x="262" y="41"/>
                      </a:cubicBezTo>
                      <a:cubicBezTo>
                        <a:pt x="332" y="97"/>
                        <a:pt x="359" y="194"/>
                        <a:pt x="304" y="263"/>
                      </a:cubicBezTo>
                      <a:cubicBezTo>
                        <a:pt x="262" y="332"/>
                        <a:pt x="152" y="346"/>
                        <a:pt x="82" y="291"/>
                      </a:cubicBez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îṩḷïďè">
                  <a:extLst>
                    <a:ext uri="{FF2B5EF4-FFF2-40B4-BE49-F238E27FC236}">
                      <a16:creationId xmlns="" xmlns:a16="http://schemas.microsoft.com/office/drawing/2014/main" id="{0200FF50-FFA4-42CE-B592-D42613F25730}"/>
                    </a:ext>
                  </a:extLst>
                </p:cNvPr>
                <p:cNvSpPr/>
                <p:nvPr/>
              </p:nvSpPr>
              <p:spPr bwMode="auto">
                <a:xfrm>
                  <a:off x="1311275" y="3784600"/>
                  <a:ext cx="50800" cy="34925"/>
                </a:xfrm>
                <a:custGeom>
                  <a:avLst/>
                  <a:gdLst>
                    <a:gd name="T0" fmla="*/ 139 w 140"/>
                    <a:gd name="T1" fmla="*/ 97 h 98"/>
                    <a:gd name="T2" fmla="*/ 0 w 140"/>
                    <a:gd name="T3" fmla="*/ 97 h 98"/>
                    <a:gd name="T4" fmla="*/ 14 w 140"/>
                    <a:gd name="T5" fmla="*/ 42 h 98"/>
                    <a:gd name="T6" fmla="*/ 55 w 140"/>
                    <a:gd name="T7" fmla="*/ 0 h 98"/>
                    <a:gd name="T8" fmla="*/ 111 w 140"/>
                    <a:gd name="T9" fmla="*/ 27 h 98"/>
                    <a:gd name="T10" fmla="*/ 139 w 140"/>
                    <a:gd name="T11" fmla="*/ 97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0" h="98">
                      <a:moveTo>
                        <a:pt x="139" y="97"/>
                      </a:moveTo>
                      <a:lnTo>
                        <a:pt x="0" y="97"/>
                      </a:lnTo>
                      <a:lnTo>
                        <a:pt x="14" y="42"/>
                      </a:lnTo>
                      <a:lnTo>
                        <a:pt x="55" y="0"/>
                      </a:lnTo>
                      <a:lnTo>
                        <a:pt x="111" y="27"/>
                      </a:lnTo>
                      <a:lnTo>
                        <a:pt x="139" y="97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íṣliḑe">
                  <a:extLst>
                    <a:ext uri="{FF2B5EF4-FFF2-40B4-BE49-F238E27FC236}">
                      <a16:creationId xmlns="" xmlns:a16="http://schemas.microsoft.com/office/drawing/2014/main" id="{5DF416DA-956A-4D9F-801F-0EFDF3BE9E21}"/>
                    </a:ext>
                  </a:extLst>
                </p:cNvPr>
                <p:cNvSpPr/>
                <p:nvPr/>
              </p:nvSpPr>
              <p:spPr bwMode="auto">
                <a:xfrm>
                  <a:off x="873125" y="3673475"/>
                  <a:ext cx="463550" cy="488950"/>
                </a:xfrm>
                <a:custGeom>
                  <a:avLst/>
                  <a:gdLst>
                    <a:gd name="T0" fmla="*/ 1287 w 1288"/>
                    <a:gd name="T1" fmla="*/ 347 h 1357"/>
                    <a:gd name="T2" fmla="*/ 567 w 1288"/>
                    <a:gd name="T3" fmla="*/ 1356 h 1357"/>
                    <a:gd name="T4" fmla="*/ 235 w 1288"/>
                    <a:gd name="T5" fmla="*/ 1121 h 1357"/>
                    <a:gd name="T6" fmla="*/ 194 w 1288"/>
                    <a:gd name="T7" fmla="*/ 1093 h 1357"/>
                    <a:gd name="T8" fmla="*/ 180 w 1288"/>
                    <a:gd name="T9" fmla="*/ 623 h 1357"/>
                    <a:gd name="T10" fmla="*/ 429 w 1288"/>
                    <a:gd name="T11" fmla="*/ 291 h 1357"/>
                    <a:gd name="T12" fmla="*/ 484 w 1288"/>
                    <a:gd name="T13" fmla="*/ 222 h 1357"/>
                    <a:gd name="T14" fmla="*/ 484 w 1288"/>
                    <a:gd name="T15" fmla="*/ 222 h 1357"/>
                    <a:gd name="T16" fmla="*/ 830 w 1288"/>
                    <a:gd name="T17" fmla="*/ 42 h 1357"/>
                    <a:gd name="T18" fmla="*/ 885 w 1288"/>
                    <a:gd name="T19" fmla="*/ 70 h 1357"/>
                    <a:gd name="T20" fmla="*/ 996 w 1288"/>
                    <a:gd name="T21" fmla="*/ 70 h 1357"/>
                    <a:gd name="T22" fmla="*/ 968 w 1288"/>
                    <a:gd name="T23" fmla="*/ 111 h 1357"/>
                    <a:gd name="T24" fmla="*/ 1287 w 1288"/>
                    <a:gd name="T25" fmla="*/ 347 h 1357"/>
                    <a:gd name="T26" fmla="*/ 1287 w 1288"/>
                    <a:gd name="T27" fmla="*/ 347 h 1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88" h="1357">
                      <a:moveTo>
                        <a:pt x="1287" y="347"/>
                      </a:moveTo>
                      <a:cubicBezTo>
                        <a:pt x="1287" y="347"/>
                        <a:pt x="1287" y="347"/>
                        <a:pt x="567" y="1356"/>
                      </a:cubicBezTo>
                      <a:cubicBezTo>
                        <a:pt x="567" y="1356"/>
                        <a:pt x="567" y="1356"/>
                        <a:pt x="235" y="1121"/>
                      </a:cubicBezTo>
                      <a:cubicBezTo>
                        <a:pt x="235" y="1121"/>
                        <a:pt x="235" y="1121"/>
                        <a:pt x="194" y="1093"/>
                      </a:cubicBezTo>
                      <a:cubicBezTo>
                        <a:pt x="0" y="872"/>
                        <a:pt x="180" y="623"/>
                        <a:pt x="180" y="623"/>
                      </a:cubicBezTo>
                      <a:cubicBezTo>
                        <a:pt x="180" y="623"/>
                        <a:pt x="180" y="623"/>
                        <a:pt x="429" y="291"/>
                      </a:cubicBezTo>
                      <a:cubicBezTo>
                        <a:pt x="442" y="263"/>
                        <a:pt x="456" y="250"/>
                        <a:pt x="484" y="222"/>
                      </a:cubicBezTo>
                      <a:lnTo>
                        <a:pt x="484" y="222"/>
                      </a:lnTo>
                      <a:cubicBezTo>
                        <a:pt x="650" y="0"/>
                        <a:pt x="830" y="42"/>
                        <a:pt x="830" y="42"/>
                      </a:cubicBezTo>
                      <a:cubicBezTo>
                        <a:pt x="830" y="42"/>
                        <a:pt x="830" y="42"/>
                        <a:pt x="885" y="70"/>
                      </a:cubicBezTo>
                      <a:cubicBezTo>
                        <a:pt x="955" y="70"/>
                        <a:pt x="996" y="70"/>
                        <a:pt x="996" y="70"/>
                      </a:cubicBezTo>
                      <a:cubicBezTo>
                        <a:pt x="996" y="70"/>
                        <a:pt x="996" y="70"/>
                        <a:pt x="968" y="111"/>
                      </a:cubicBezTo>
                      <a:cubicBezTo>
                        <a:pt x="968" y="111"/>
                        <a:pt x="968" y="111"/>
                        <a:pt x="1287" y="347"/>
                      </a:cubicBezTo>
                      <a:lnTo>
                        <a:pt x="1287" y="347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íśľîḍè">
                  <a:extLst>
                    <a:ext uri="{FF2B5EF4-FFF2-40B4-BE49-F238E27FC236}">
                      <a16:creationId xmlns="" xmlns:a16="http://schemas.microsoft.com/office/drawing/2014/main" id="{9473F847-05C6-4F29-A5B6-1E4E79396DA8}"/>
                    </a:ext>
                  </a:extLst>
                </p:cNvPr>
                <p:cNvSpPr/>
                <p:nvPr/>
              </p:nvSpPr>
              <p:spPr bwMode="auto">
                <a:xfrm>
                  <a:off x="733425" y="3594100"/>
                  <a:ext cx="384175" cy="384175"/>
                </a:xfrm>
                <a:custGeom>
                  <a:avLst/>
                  <a:gdLst>
                    <a:gd name="T0" fmla="*/ 0 w 1067"/>
                    <a:gd name="T1" fmla="*/ 623 h 1067"/>
                    <a:gd name="T2" fmla="*/ 443 w 1067"/>
                    <a:gd name="T3" fmla="*/ 0 h 1067"/>
                    <a:gd name="T4" fmla="*/ 1066 w 1067"/>
                    <a:gd name="T5" fmla="*/ 443 h 1067"/>
                    <a:gd name="T6" fmla="*/ 623 w 1067"/>
                    <a:gd name="T7" fmla="*/ 1066 h 1067"/>
                    <a:gd name="T8" fmla="*/ 0 w 1067"/>
                    <a:gd name="T9" fmla="*/ 623 h 10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7" h="1067">
                      <a:moveTo>
                        <a:pt x="0" y="623"/>
                      </a:moveTo>
                      <a:lnTo>
                        <a:pt x="443" y="0"/>
                      </a:lnTo>
                      <a:lnTo>
                        <a:pt x="1066" y="443"/>
                      </a:lnTo>
                      <a:lnTo>
                        <a:pt x="623" y="1066"/>
                      </a:lnTo>
                      <a:lnTo>
                        <a:pt x="0" y="623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íṡ1iḍe">
                  <a:extLst>
                    <a:ext uri="{FF2B5EF4-FFF2-40B4-BE49-F238E27FC236}">
                      <a16:creationId xmlns="" xmlns:a16="http://schemas.microsoft.com/office/drawing/2014/main" id="{7C2E95DB-15DA-4ED0-BD68-DA456F33ED34}"/>
                    </a:ext>
                  </a:extLst>
                </p:cNvPr>
                <p:cNvSpPr/>
                <p:nvPr/>
              </p:nvSpPr>
              <p:spPr bwMode="auto">
                <a:xfrm>
                  <a:off x="1316038" y="3933825"/>
                  <a:ext cx="65087" cy="46038"/>
                </a:xfrm>
                <a:custGeom>
                  <a:avLst/>
                  <a:gdLst>
                    <a:gd name="T0" fmla="*/ 152 w 181"/>
                    <a:gd name="T1" fmla="*/ 110 h 126"/>
                    <a:gd name="T2" fmla="*/ 111 w 181"/>
                    <a:gd name="T3" fmla="*/ 83 h 126"/>
                    <a:gd name="T4" fmla="*/ 69 w 181"/>
                    <a:gd name="T5" fmla="*/ 55 h 126"/>
                    <a:gd name="T6" fmla="*/ 28 w 181"/>
                    <a:gd name="T7" fmla="*/ 28 h 126"/>
                    <a:gd name="T8" fmla="*/ 28 w 181"/>
                    <a:gd name="T9" fmla="*/ 14 h 126"/>
                    <a:gd name="T10" fmla="*/ 14 w 181"/>
                    <a:gd name="T11" fmla="*/ 14 h 126"/>
                    <a:gd name="T12" fmla="*/ 0 w 181"/>
                    <a:gd name="T13" fmla="*/ 0 h 126"/>
                    <a:gd name="T14" fmla="*/ 14 w 181"/>
                    <a:gd name="T15" fmla="*/ 0 h 126"/>
                    <a:gd name="T16" fmla="*/ 28 w 181"/>
                    <a:gd name="T17" fmla="*/ 14 h 126"/>
                    <a:gd name="T18" fmla="*/ 41 w 181"/>
                    <a:gd name="T19" fmla="*/ 14 h 126"/>
                    <a:gd name="T20" fmla="*/ 83 w 181"/>
                    <a:gd name="T21" fmla="*/ 41 h 126"/>
                    <a:gd name="T22" fmla="*/ 111 w 181"/>
                    <a:gd name="T23" fmla="*/ 69 h 126"/>
                    <a:gd name="T24" fmla="*/ 152 w 181"/>
                    <a:gd name="T25" fmla="*/ 97 h 126"/>
                    <a:gd name="T26" fmla="*/ 180 w 181"/>
                    <a:gd name="T27" fmla="*/ 125 h 126"/>
                    <a:gd name="T28" fmla="*/ 152 w 181"/>
                    <a:gd name="T29" fmla="*/ 110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1" h="126">
                      <a:moveTo>
                        <a:pt x="152" y="110"/>
                      </a:moveTo>
                      <a:cubicBezTo>
                        <a:pt x="138" y="97"/>
                        <a:pt x="125" y="97"/>
                        <a:pt x="111" y="83"/>
                      </a:cubicBezTo>
                      <a:cubicBezTo>
                        <a:pt x="97" y="69"/>
                        <a:pt x="83" y="69"/>
                        <a:pt x="69" y="55"/>
                      </a:cubicBezTo>
                      <a:cubicBezTo>
                        <a:pt x="56" y="55"/>
                        <a:pt x="41" y="41"/>
                        <a:pt x="28" y="28"/>
                      </a:cubicBezTo>
                      <a:lnTo>
                        <a:pt x="28" y="14"/>
                      </a:lnTo>
                      <a:lnTo>
                        <a:pt x="14" y="14"/>
                      </a:lnTo>
                      <a:cubicBezTo>
                        <a:pt x="14" y="0"/>
                        <a:pt x="0" y="0"/>
                        <a:pt x="0" y="0"/>
                      </a:cubicBezTo>
                      <a:lnTo>
                        <a:pt x="14" y="0"/>
                      </a:lnTo>
                      <a:cubicBezTo>
                        <a:pt x="14" y="14"/>
                        <a:pt x="28" y="14"/>
                        <a:pt x="28" y="14"/>
                      </a:cubicBezTo>
                      <a:lnTo>
                        <a:pt x="41" y="14"/>
                      </a:lnTo>
                      <a:cubicBezTo>
                        <a:pt x="56" y="28"/>
                        <a:pt x="69" y="28"/>
                        <a:pt x="83" y="41"/>
                      </a:cubicBezTo>
                      <a:lnTo>
                        <a:pt x="111" y="69"/>
                      </a:lnTo>
                      <a:cubicBezTo>
                        <a:pt x="125" y="83"/>
                        <a:pt x="138" y="83"/>
                        <a:pt x="152" y="97"/>
                      </a:cubicBezTo>
                      <a:cubicBezTo>
                        <a:pt x="166" y="110"/>
                        <a:pt x="180" y="110"/>
                        <a:pt x="180" y="125"/>
                      </a:cubicBezTo>
                      <a:cubicBezTo>
                        <a:pt x="166" y="125"/>
                        <a:pt x="152" y="110"/>
                        <a:pt x="152" y="110"/>
                      </a:cubicBez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îš1íďê">
                  <a:extLst>
                    <a:ext uri="{FF2B5EF4-FFF2-40B4-BE49-F238E27FC236}">
                      <a16:creationId xmlns="" xmlns:a16="http://schemas.microsoft.com/office/drawing/2014/main" id="{A5FC0B41-BE9E-46CF-8087-869FF4671925}"/>
                    </a:ext>
                  </a:extLst>
                </p:cNvPr>
                <p:cNvSpPr/>
                <p:nvPr/>
              </p:nvSpPr>
              <p:spPr bwMode="auto">
                <a:xfrm>
                  <a:off x="733425" y="3589338"/>
                  <a:ext cx="323850" cy="349250"/>
                </a:xfrm>
                <a:custGeom>
                  <a:avLst/>
                  <a:gdLst>
                    <a:gd name="T0" fmla="*/ 0 w 901"/>
                    <a:gd name="T1" fmla="*/ 651 h 970"/>
                    <a:gd name="T2" fmla="*/ 457 w 901"/>
                    <a:gd name="T3" fmla="*/ 0 h 970"/>
                    <a:gd name="T4" fmla="*/ 900 w 901"/>
                    <a:gd name="T5" fmla="*/ 305 h 970"/>
                    <a:gd name="T6" fmla="*/ 429 w 901"/>
                    <a:gd name="T7" fmla="*/ 969 h 970"/>
                    <a:gd name="T8" fmla="*/ 0 w 901"/>
                    <a:gd name="T9" fmla="*/ 651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1" h="970">
                      <a:moveTo>
                        <a:pt x="0" y="651"/>
                      </a:moveTo>
                      <a:lnTo>
                        <a:pt x="457" y="0"/>
                      </a:lnTo>
                      <a:lnTo>
                        <a:pt x="900" y="305"/>
                      </a:lnTo>
                      <a:lnTo>
                        <a:pt x="429" y="969"/>
                      </a:lnTo>
                      <a:lnTo>
                        <a:pt x="0" y="651"/>
                      </a:lnTo>
                    </a:path>
                  </a:pathLst>
                </a:custGeom>
                <a:solidFill>
                  <a:srgbClr val="F0EFE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îšľîḍé">
                  <a:extLst>
                    <a:ext uri="{FF2B5EF4-FFF2-40B4-BE49-F238E27FC236}">
                      <a16:creationId xmlns="" xmlns:a16="http://schemas.microsoft.com/office/drawing/2014/main" id="{B0A41BA8-6480-4820-9FD7-D1EFEC0B6BE1}"/>
                    </a:ext>
                  </a:extLst>
                </p:cNvPr>
                <p:cNvSpPr/>
                <p:nvPr/>
              </p:nvSpPr>
              <p:spPr bwMode="auto">
                <a:xfrm>
                  <a:off x="1027113" y="4043363"/>
                  <a:ext cx="393700" cy="323850"/>
                </a:xfrm>
                <a:custGeom>
                  <a:avLst/>
                  <a:gdLst>
                    <a:gd name="T0" fmla="*/ 166 w 1094"/>
                    <a:gd name="T1" fmla="*/ 0 h 900"/>
                    <a:gd name="T2" fmla="*/ 1093 w 1094"/>
                    <a:gd name="T3" fmla="*/ 664 h 900"/>
                    <a:gd name="T4" fmla="*/ 927 w 1094"/>
                    <a:gd name="T5" fmla="*/ 899 h 900"/>
                    <a:gd name="T6" fmla="*/ 0 w 1094"/>
                    <a:gd name="T7" fmla="*/ 235 h 900"/>
                    <a:gd name="T8" fmla="*/ 166 w 1094"/>
                    <a:gd name="T9" fmla="*/ 0 h 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4" h="900">
                      <a:moveTo>
                        <a:pt x="166" y="0"/>
                      </a:moveTo>
                      <a:lnTo>
                        <a:pt x="1093" y="664"/>
                      </a:lnTo>
                      <a:lnTo>
                        <a:pt x="927" y="899"/>
                      </a:lnTo>
                      <a:lnTo>
                        <a:pt x="0" y="235"/>
                      </a:lnTo>
                      <a:lnTo>
                        <a:pt x="166" y="0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işlide">
                  <a:extLst>
                    <a:ext uri="{FF2B5EF4-FFF2-40B4-BE49-F238E27FC236}">
                      <a16:creationId xmlns="" xmlns:a16="http://schemas.microsoft.com/office/drawing/2014/main" id="{16B874E9-3B4B-4D2B-A640-8E73C14B342B}"/>
                    </a:ext>
                  </a:extLst>
                </p:cNvPr>
                <p:cNvSpPr/>
                <p:nvPr/>
              </p:nvSpPr>
              <p:spPr bwMode="auto">
                <a:xfrm>
                  <a:off x="1027113" y="4043363"/>
                  <a:ext cx="393700" cy="323850"/>
                </a:xfrm>
                <a:custGeom>
                  <a:avLst/>
                  <a:gdLst>
                    <a:gd name="T0" fmla="*/ 166 w 1094"/>
                    <a:gd name="T1" fmla="*/ 0 h 900"/>
                    <a:gd name="T2" fmla="*/ 1093 w 1094"/>
                    <a:gd name="T3" fmla="*/ 664 h 900"/>
                    <a:gd name="T4" fmla="*/ 927 w 1094"/>
                    <a:gd name="T5" fmla="*/ 899 h 900"/>
                    <a:gd name="T6" fmla="*/ 0 w 1094"/>
                    <a:gd name="T7" fmla="*/ 235 h 900"/>
                    <a:gd name="T8" fmla="*/ 166 w 1094"/>
                    <a:gd name="T9" fmla="*/ 0 h 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4" h="900">
                      <a:moveTo>
                        <a:pt x="166" y="0"/>
                      </a:moveTo>
                      <a:lnTo>
                        <a:pt x="1093" y="664"/>
                      </a:lnTo>
                      <a:lnTo>
                        <a:pt x="927" y="899"/>
                      </a:lnTo>
                      <a:lnTo>
                        <a:pt x="0" y="235"/>
                      </a:lnTo>
                      <a:lnTo>
                        <a:pt x="166" y="0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ïṩļîḍe">
                  <a:extLst>
                    <a:ext uri="{FF2B5EF4-FFF2-40B4-BE49-F238E27FC236}">
                      <a16:creationId xmlns="" xmlns:a16="http://schemas.microsoft.com/office/drawing/2014/main" id="{4B6F8878-4A16-4262-91EE-669A3B00263C}"/>
                    </a:ext>
                  </a:extLst>
                </p:cNvPr>
                <p:cNvSpPr/>
                <p:nvPr/>
              </p:nvSpPr>
              <p:spPr bwMode="auto">
                <a:xfrm>
                  <a:off x="1087438" y="3952875"/>
                  <a:ext cx="477837" cy="388938"/>
                </a:xfrm>
                <a:custGeom>
                  <a:avLst/>
                  <a:gdLst>
                    <a:gd name="T0" fmla="*/ 179 w 1329"/>
                    <a:gd name="T1" fmla="*/ 0 h 1080"/>
                    <a:gd name="T2" fmla="*/ 1328 w 1329"/>
                    <a:gd name="T3" fmla="*/ 816 h 1080"/>
                    <a:gd name="T4" fmla="*/ 1148 w 1329"/>
                    <a:gd name="T5" fmla="*/ 1079 h 1080"/>
                    <a:gd name="T6" fmla="*/ 0 w 1329"/>
                    <a:gd name="T7" fmla="*/ 249 h 1080"/>
                    <a:gd name="T8" fmla="*/ 179 w 1329"/>
                    <a:gd name="T9" fmla="*/ 0 h 1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9" h="1080">
                      <a:moveTo>
                        <a:pt x="179" y="0"/>
                      </a:moveTo>
                      <a:lnTo>
                        <a:pt x="1328" y="816"/>
                      </a:lnTo>
                      <a:lnTo>
                        <a:pt x="1148" y="1079"/>
                      </a:lnTo>
                      <a:lnTo>
                        <a:pt x="0" y="249"/>
                      </a:lnTo>
                      <a:lnTo>
                        <a:pt x="179" y="0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iṡḷîdê">
                  <a:extLst>
                    <a:ext uri="{FF2B5EF4-FFF2-40B4-BE49-F238E27FC236}">
                      <a16:creationId xmlns="" xmlns:a16="http://schemas.microsoft.com/office/drawing/2014/main" id="{FD2433F2-7828-420F-A91D-E1C3E5FDC40E}"/>
                    </a:ext>
                  </a:extLst>
                </p:cNvPr>
                <p:cNvSpPr/>
                <p:nvPr/>
              </p:nvSpPr>
              <p:spPr bwMode="auto">
                <a:xfrm>
                  <a:off x="1087438" y="3952875"/>
                  <a:ext cx="477837" cy="388938"/>
                </a:xfrm>
                <a:custGeom>
                  <a:avLst/>
                  <a:gdLst>
                    <a:gd name="T0" fmla="*/ 179 w 1329"/>
                    <a:gd name="T1" fmla="*/ 0 h 1080"/>
                    <a:gd name="T2" fmla="*/ 1328 w 1329"/>
                    <a:gd name="T3" fmla="*/ 816 h 1080"/>
                    <a:gd name="T4" fmla="*/ 1148 w 1329"/>
                    <a:gd name="T5" fmla="*/ 1079 h 1080"/>
                    <a:gd name="T6" fmla="*/ 0 w 1329"/>
                    <a:gd name="T7" fmla="*/ 249 h 1080"/>
                    <a:gd name="T8" fmla="*/ 179 w 1329"/>
                    <a:gd name="T9" fmla="*/ 0 h 1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9" h="1080">
                      <a:moveTo>
                        <a:pt x="179" y="0"/>
                      </a:moveTo>
                      <a:lnTo>
                        <a:pt x="1328" y="816"/>
                      </a:lnTo>
                      <a:lnTo>
                        <a:pt x="1148" y="1079"/>
                      </a:lnTo>
                      <a:lnTo>
                        <a:pt x="0" y="249"/>
                      </a:lnTo>
                      <a:lnTo>
                        <a:pt x="179" y="0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íṥ1îḋê">
                  <a:extLst>
                    <a:ext uri="{FF2B5EF4-FFF2-40B4-BE49-F238E27FC236}">
                      <a16:creationId xmlns="" xmlns:a16="http://schemas.microsoft.com/office/drawing/2014/main" id="{715E8A72-B50E-44AB-ACF4-96FF795D0414}"/>
                    </a:ext>
                  </a:extLst>
                </p:cNvPr>
                <p:cNvSpPr/>
                <p:nvPr/>
              </p:nvSpPr>
              <p:spPr bwMode="auto">
                <a:xfrm>
                  <a:off x="1150938" y="3863975"/>
                  <a:ext cx="542925" cy="428625"/>
                </a:xfrm>
                <a:custGeom>
                  <a:avLst/>
                  <a:gdLst>
                    <a:gd name="T0" fmla="*/ 181 w 1509"/>
                    <a:gd name="T1" fmla="*/ 0 h 1191"/>
                    <a:gd name="T2" fmla="*/ 1508 w 1509"/>
                    <a:gd name="T3" fmla="*/ 941 h 1191"/>
                    <a:gd name="T4" fmla="*/ 1328 w 1509"/>
                    <a:gd name="T5" fmla="*/ 1190 h 1191"/>
                    <a:gd name="T6" fmla="*/ 0 w 1509"/>
                    <a:gd name="T7" fmla="*/ 249 h 1191"/>
                    <a:gd name="T8" fmla="*/ 181 w 1509"/>
                    <a:gd name="T9" fmla="*/ 0 h 1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09" h="1191">
                      <a:moveTo>
                        <a:pt x="181" y="0"/>
                      </a:moveTo>
                      <a:lnTo>
                        <a:pt x="1508" y="941"/>
                      </a:lnTo>
                      <a:lnTo>
                        <a:pt x="1328" y="1190"/>
                      </a:lnTo>
                      <a:lnTo>
                        <a:pt x="0" y="249"/>
                      </a:lnTo>
                      <a:lnTo>
                        <a:pt x="181" y="0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iSḷíḑé">
                  <a:extLst>
                    <a:ext uri="{FF2B5EF4-FFF2-40B4-BE49-F238E27FC236}">
                      <a16:creationId xmlns="" xmlns:a16="http://schemas.microsoft.com/office/drawing/2014/main" id="{E2C01D72-753F-4B81-BA6A-B835639EAEA8}"/>
                    </a:ext>
                  </a:extLst>
                </p:cNvPr>
                <p:cNvSpPr/>
                <p:nvPr/>
              </p:nvSpPr>
              <p:spPr bwMode="auto">
                <a:xfrm>
                  <a:off x="1150938" y="3863975"/>
                  <a:ext cx="542925" cy="428625"/>
                </a:xfrm>
                <a:custGeom>
                  <a:avLst/>
                  <a:gdLst>
                    <a:gd name="T0" fmla="*/ 181 w 1509"/>
                    <a:gd name="T1" fmla="*/ 0 h 1191"/>
                    <a:gd name="T2" fmla="*/ 1508 w 1509"/>
                    <a:gd name="T3" fmla="*/ 941 h 1191"/>
                    <a:gd name="T4" fmla="*/ 1328 w 1509"/>
                    <a:gd name="T5" fmla="*/ 1190 h 1191"/>
                    <a:gd name="T6" fmla="*/ 0 w 1509"/>
                    <a:gd name="T7" fmla="*/ 249 h 1191"/>
                    <a:gd name="T8" fmla="*/ 181 w 1509"/>
                    <a:gd name="T9" fmla="*/ 0 h 1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09" h="1191">
                      <a:moveTo>
                        <a:pt x="181" y="0"/>
                      </a:moveTo>
                      <a:lnTo>
                        <a:pt x="1508" y="941"/>
                      </a:lnTo>
                      <a:lnTo>
                        <a:pt x="1328" y="1190"/>
                      </a:lnTo>
                      <a:lnTo>
                        <a:pt x="0" y="249"/>
                      </a:lnTo>
                      <a:lnTo>
                        <a:pt x="181" y="0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ïṧḻïḑé">
                  <a:extLst>
                    <a:ext uri="{FF2B5EF4-FFF2-40B4-BE49-F238E27FC236}">
                      <a16:creationId xmlns="" xmlns:a16="http://schemas.microsoft.com/office/drawing/2014/main" id="{E969106D-284E-48E7-94CA-D27ECC8E98BA}"/>
                    </a:ext>
                  </a:extLst>
                </p:cNvPr>
                <p:cNvSpPr/>
                <p:nvPr/>
              </p:nvSpPr>
              <p:spPr bwMode="auto">
                <a:xfrm>
                  <a:off x="1330325" y="4267200"/>
                  <a:ext cx="120650" cy="114300"/>
                </a:xfrm>
                <a:custGeom>
                  <a:avLst/>
                  <a:gdLst>
                    <a:gd name="T0" fmla="*/ 250 w 333"/>
                    <a:gd name="T1" fmla="*/ 41 h 319"/>
                    <a:gd name="T2" fmla="*/ 277 w 333"/>
                    <a:gd name="T3" fmla="*/ 249 h 319"/>
                    <a:gd name="T4" fmla="*/ 84 w 333"/>
                    <a:gd name="T5" fmla="*/ 276 h 319"/>
                    <a:gd name="T6" fmla="*/ 56 w 333"/>
                    <a:gd name="T7" fmla="*/ 83 h 319"/>
                    <a:gd name="T8" fmla="*/ 250 w 333"/>
                    <a:gd name="T9" fmla="*/ 41 h 319"/>
                    <a:gd name="T10" fmla="*/ 250 w 333"/>
                    <a:gd name="T11" fmla="*/ 41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3" h="319">
                      <a:moveTo>
                        <a:pt x="250" y="41"/>
                      </a:moveTo>
                      <a:cubicBezTo>
                        <a:pt x="319" y="97"/>
                        <a:pt x="332" y="180"/>
                        <a:pt x="277" y="249"/>
                      </a:cubicBezTo>
                      <a:cubicBezTo>
                        <a:pt x="236" y="304"/>
                        <a:pt x="153" y="318"/>
                        <a:pt x="84" y="276"/>
                      </a:cubicBezTo>
                      <a:cubicBezTo>
                        <a:pt x="15" y="235"/>
                        <a:pt x="0" y="138"/>
                        <a:pt x="56" y="83"/>
                      </a:cubicBezTo>
                      <a:cubicBezTo>
                        <a:pt x="97" y="14"/>
                        <a:pt x="180" y="0"/>
                        <a:pt x="250" y="41"/>
                      </a:cubicBezTo>
                      <a:lnTo>
                        <a:pt x="250" y="41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iṡlidê">
                  <a:extLst>
                    <a:ext uri="{FF2B5EF4-FFF2-40B4-BE49-F238E27FC236}">
                      <a16:creationId xmlns="" xmlns:a16="http://schemas.microsoft.com/office/drawing/2014/main" id="{1B0EA1C6-6AC1-4EA2-958B-2EF3C80CD0CC}"/>
                    </a:ext>
                  </a:extLst>
                </p:cNvPr>
                <p:cNvSpPr/>
                <p:nvPr/>
              </p:nvSpPr>
              <p:spPr bwMode="auto">
                <a:xfrm>
                  <a:off x="1470025" y="4232275"/>
                  <a:ext cx="125413" cy="125413"/>
                </a:xfrm>
                <a:custGeom>
                  <a:avLst/>
                  <a:gdLst>
                    <a:gd name="T0" fmla="*/ 263 w 347"/>
                    <a:gd name="T1" fmla="*/ 41 h 347"/>
                    <a:gd name="T2" fmla="*/ 304 w 347"/>
                    <a:gd name="T3" fmla="*/ 263 h 347"/>
                    <a:gd name="T4" fmla="*/ 83 w 347"/>
                    <a:gd name="T5" fmla="*/ 304 h 347"/>
                    <a:gd name="T6" fmla="*/ 41 w 347"/>
                    <a:gd name="T7" fmla="*/ 83 h 347"/>
                    <a:gd name="T8" fmla="*/ 263 w 347"/>
                    <a:gd name="T9" fmla="*/ 41 h 347"/>
                    <a:gd name="T10" fmla="*/ 263 w 347"/>
                    <a:gd name="T11" fmla="*/ 41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7" h="347">
                      <a:moveTo>
                        <a:pt x="263" y="41"/>
                      </a:moveTo>
                      <a:cubicBezTo>
                        <a:pt x="332" y="97"/>
                        <a:pt x="346" y="194"/>
                        <a:pt x="304" y="263"/>
                      </a:cubicBezTo>
                      <a:cubicBezTo>
                        <a:pt x="249" y="332"/>
                        <a:pt x="152" y="346"/>
                        <a:pt x="83" y="304"/>
                      </a:cubicBezTo>
                      <a:cubicBezTo>
                        <a:pt x="13" y="249"/>
                        <a:pt x="0" y="152"/>
                        <a:pt x="41" y="83"/>
                      </a:cubicBezTo>
                      <a:cubicBezTo>
                        <a:pt x="97" y="14"/>
                        <a:pt x="194" y="0"/>
                        <a:pt x="263" y="41"/>
                      </a:cubicBezTo>
                      <a:lnTo>
                        <a:pt x="263" y="41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îṧļïḋé">
                  <a:extLst>
                    <a:ext uri="{FF2B5EF4-FFF2-40B4-BE49-F238E27FC236}">
                      <a16:creationId xmlns="" xmlns:a16="http://schemas.microsoft.com/office/drawing/2014/main" id="{4A7C0A5F-B984-4A45-A747-35483669314C}"/>
                    </a:ext>
                  </a:extLst>
                </p:cNvPr>
                <p:cNvSpPr/>
                <p:nvPr/>
              </p:nvSpPr>
              <p:spPr bwMode="auto">
                <a:xfrm>
                  <a:off x="1604963" y="4192588"/>
                  <a:ext cx="130175" cy="125412"/>
                </a:xfrm>
                <a:custGeom>
                  <a:avLst/>
                  <a:gdLst>
                    <a:gd name="T0" fmla="*/ 277 w 361"/>
                    <a:gd name="T1" fmla="*/ 42 h 347"/>
                    <a:gd name="T2" fmla="*/ 305 w 361"/>
                    <a:gd name="T3" fmla="*/ 263 h 347"/>
                    <a:gd name="T4" fmla="*/ 84 w 361"/>
                    <a:gd name="T5" fmla="*/ 305 h 347"/>
                    <a:gd name="T6" fmla="*/ 56 w 361"/>
                    <a:gd name="T7" fmla="*/ 83 h 347"/>
                    <a:gd name="T8" fmla="*/ 277 w 361"/>
                    <a:gd name="T9" fmla="*/ 42 h 347"/>
                    <a:gd name="T10" fmla="*/ 277 w 361"/>
                    <a:gd name="T11" fmla="*/ 42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1" h="347">
                      <a:moveTo>
                        <a:pt x="277" y="42"/>
                      </a:moveTo>
                      <a:cubicBezTo>
                        <a:pt x="346" y="97"/>
                        <a:pt x="360" y="194"/>
                        <a:pt x="305" y="263"/>
                      </a:cubicBezTo>
                      <a:cubicBezTo>
                        <a:pt x="263" y="332"/>
                        <a:pt x="153" y="346"/>
                        <a:pt x="84" y="305"/>
                      </a:cubicBezTo>
                      <a:cubicBezTo>
                        <a:pt x="14" y="249"/>
                        <a:pt x="0" y="152"/>
                        <a:pt x="56" y="83"/>
                      </a:cubicBezTo>
                      <a:cubicBezTo>
                        <a:pt x="97" y="14"/>
                        <a:pt x="194" y="0"/>
                        <a:pt x="277" y="42"/>
                      </a:cubicBezTo>
                      <a:lnTo>
                        <a:pt x="277" y="42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işḷídê">
                  <a:extLst>
                    <a:ext uri="{FF2B5EF4-FFF2-40B4-BE49-F238E27FC236}">
                      <a16:creationId xmlns="" xmlns:a16="http://schemas.microsoft.com/office/drawing/2014/main" id="{BAF8F4D8-5175-4ECB-AB86-7CBEE038D9AE}"/>
                    </a:ext>
                  </a:extLst>
                </p:cNvPr>
                <p:cNvSpPr/>
                <p:nvPr/>
              </p:nvSpPr>
              <p:spPr bwMode="auto">
                <a:xfrm>
                  <a:off x="922338" y="3813175"/>
                  <a:ext cx="398462" cy="225425"/>
                </a:xfrm>
                <a:custGeom>
                  <a:avLst/>
                  <a:gdLst>
                    <a:gd name="T0" fmla="*/ 0 w 1108"/>
                    <a:gd name="T1" fmla="*/ 623 h 624"/>
                    <a:gd name="T2" fmla="*/ 0 w 1108"/>
                    <a:gd name="T3" fmla="*/ 623 h 624"/>
                    <a:gd name="T4" fmla="*/ 152 w 1108"/>
                    <a:gd name="T5" fmla="*/ 484 h 624"/>
                    <a:gd name="T6" fmla="*/ 1065 w 1108"/>
                    <a:gd name="T7" fmla="*/ 0 h 624"/>
                    <a:gd name="T8" fmla="*/ 1107 w 1108"/>
                    <a:gd name="T9" fmla="*/ 0 h 624"/>
                    <a:gd name="T10" fmla="*/ 0 w 1108"/>
                    <a:gd name="T11" fmla="*/ 623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08" h="624">
                      <a:moveTo>
                        <a:pt x="0" y="623"/>
                      </a:moveTo>
                      <a:lnTo>
                        <a:pt x="0" y="623"/>
                      </a:lnTo>
                      <a:cubicBezTo>
                        <a:pt x="0" y="623"/>
                        <a:pt x="28" y="553"/>
                        <a:pt x="152" y="484"/>
                      </a:cubicBezTo>
                      <a:cubicBezTo>
                        <a:pt x="1065" y="0"/>
                        <a:pt x="1065" y="0"/>
                        <a:pt x="1065" y="0"/>
                      </a:cubicBezTo>
                      <a:cubicBezTo>
                        <a:pt x="1107" y="0"/>
                        <a:pt x="1107" y="0"/>
                        <a:pt x="1107" y="0"/>
                      </a:cubicBezTo>
                      <a:cubicBezTo>
                        <a:pt x="0" y="623"/>
                        <a:pt x="0" y="623"/>
                        <a:pt x="0" y="623"/>
                      </a:cubicBezTo>
                    </a:path>
                  </a:pathLst>
                </a:custGeom>
                <a:solidFill>
                  <a:srgbClr val="E0B1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îṡḷiďe">
                  <a:extLst>
                    <a:ext uri="{FF2B5EF4-FFF2-40B4-BE49-F238E27FC236}">
                      <a16:creationId xmlns="" xmlns:a16="http://schemas.microsoft.com/office/drawing/2014/main" id="{A81650E2-B47C-469C-8F05-E1B8750844E1}"/>
                    </a:ext>
                  </a:extLst>
                </p:cNvPr>
                <p:cNvSpPr/>
                <p:nvPr/>
              </p:nvSpPr>
              <p:spPr bwMode="auto">
                <a:xfrm>
                  <a:off x="947738" y="3798888"/>
                  <a:ext cx="458787" cy="309562"/>
                </a:xfrm>
                <a:custGeom>
                  <a:avLst/>
                  <a:gdLst>
                    <a:gd name="T0" fmla="*/ 1273 w 1274"/>
                    <a:gd name="T1" fmla="*/ 262 h 858"/>
                    <a:gd name="T2" fmla="*/ 153 w 1274"/>
                    <a:gd name="T3" fmla="*/ 857 h 858"/>
                    <a:gd name="T4" fmla="*/ 0 w 1274"/>
                    <a:gd name="T5" fmla="*/ 594 h 858"/>
                    <a:gd name="T6" fmla="*/ 1121 w 1274"/>
                    <a:gd name="T7" fmla="*/ 0 h 858"/>
                    <a:gd name="T8" fmla="*/ 1273 w 1274"/>
                    <a:gd name="T9" fmla="*/ 262 h 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4" h="858">
                      <a:moveTo>
                        <a:pt x="1273" y="262"/>
                      </a:moveTo>
                      <a:lnTo>
                        <a:pt x="153" y="857"/>
                      </a:lnTo>
                      <a:lnTo>
                        <a:pt x="0" y="594"/>
                      </a:lnTo>
                      <a:lnTo>
                        <a:pt x="1121" y="0"/>
                      </a:lnTo>
                      <a:lnTo>
                        <a:pt x="1273" y="262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íṣḻïďé">
                  <a:extLst>
                    <a:ext uri="{FF2B5EF4-FFF2-40B4-BE49-F238E27FC236}">
                      <a16:creationId xmlns="" xmlns:a16="http://schemas.microsoft.com/office/drawing/2014/main" id="{9B39C6AE-FFEF-487F-8971-470CC84883D1}"/>
                    </a:ext>
                  </a:extLst>
                </p:cNvPr>
                <p:cNvSpPr/>
                <p:nvPr/>
              </p:nvSpPr>
              <p:spPr bwMode="auto">
                <a:xfrm>
                  <a:off x="947738" y="3798888"/>
                  <a:ext cx="458787" cy="309562"/>
                </a:xfrm>
                <a:custGeom>
                  <a:avLst/>
                  <a:gdLst>
                    <a:gd name="T0" fmla="*/ 1273 w 1274"/>
                    <a:gd name="T1" fmla="*/ 262 h 858"/>
                    <a:gd name="T2" fmla="*/ 153 w 1274"/>
                    <a:gd name="T3" fmla="*/ 857 h 858"/>
                    <a:gd name="T4" fmla="*/ 0 w 1274"/>
                    <a:gd name="T5" fmla="*/ 594 h 858"/>
                    <a:gd name="T6" fmla="*/ 1121 w 1274"/>
                    <a:gd name="T7" fmla="*/ 0 h 858"/>
                    <a:gd name="T8" fmla="*/ 1273 w 1274"/>
                    <a:gd name="T9" fmla="*/ 262 h 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4" h="858">
                      <a:moveTo>
                        <a:pt x="1273" y="262"/>
                      </a:moveTo>
                      <a:lnTo>
                        <a:pt x="153" y="857"/>
                      </a:lnTo>
                      <a:lnTo>
                        <a:pt x="0" y="594"/>
                      </a:lnTo>
                      <a:lnTo>
                        <a:pt x="1121" y="0"/>
                      </a:lnTo>
                      <a:lnTo>
                        <a:pt x="1273" y="262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íṡḻiḑé">
                  <a:extLst>
                    <a:ext uri="{FF2B5EF4-FFF2-40B4-BE49-F238E27FC236}">
                      <a16:creationId xmlns="" xmlns:a16="http://schemas.microsoft.com/office/drawing/2014/main" id="{DEDEA7FA-F249-4E0F-A63E-5E8C9B9EE1FA}"/>
                    </a:ext>
                  </a:extLst>
                </p:cNvPr>
                <p:cNvSpPr/>
                <p:nvPr/>
              </p:nvSpPr>
              <p:spPr bwMode="auto">
                <a:xfrm>
                  <a:off x="908050" y="3998913"/>
                  <a:ext cx="134938" cy="125412"/>
                </a:xfrm>
                <a:custGeom>
                  <a:avLst/>
                  <a:gdLst>
                    <a:gd name="T0" fmla="*/ 263 w 374"/>
                    <a:gd name="T1" fmla="*/ 304 h 347"/>
                    <a:gd name="T2" fmla="*/ 41 w 374"/>
                    <a:gd name="T3" fmla="*/ 249 h 347"/>
                    <a:gd name="T4" fmla="*/ 110 w 374"/>
                    <a:gd name="T5" fmla="*/ 41 h 347"/>
                    <a:gd name="T6" fmla="*/ 332 w 374"/>
                    <a:gd name="T7" fmla="*/ 96 h 347"/>
                    <a:gd name="T8" fmla="*/ 263 w 374"/>
                    <a:gd name="T9" fmla="*/ 304 h 347"/>
                    <a:gd name="T10" fmla="*/ 263 w 374"/>
                    <a:gd name="T11" fmla="*/ 304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4" h="347">
                      <a:moveTo>
                        <a:pt x="263" y="304"/>
                      </a:moveTo>
                      <a:cubicBezTo>
                        <a:pt x="179" y="346"/>
                        <a:pt x="83" y="318"/>
                        <a:pt x="41" y="249"/>
                      </a:cubicBezTo>
                      <a:cubicBezTo>
                        <a:pt x="0" y="180"/>
                        <a:pt x="41" y="83"/>
                        <a:pt x="110" y="41"/>
                      </a:cubicBezTo>
                      <a:cubicBezTo>
                        <a:pt x="193" y="0"/>
                        <a:pt x="290" y="27"/>
                        <a:pt x="332" y="96"/>
                      </a:cubicBezTo>
                      <a:cubicBezTo>
                        <a:pt x="373" y="166"/>
                        <a:pt x="332" y="263"/>
                        <a:pt x="263" y="304"/>
                      </a:cubicBezTo>
                      <a:lnTo>
                        <a:pt x="263" y="304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îṩľidè">
                  <a:extLst>
                    <a:ext uri="{FF2B5EF4-FFF2-40B4-BE49-F238E27FC236}">
                      <a16:creationId xmlns="" xmlns:a16="http://schemas.microsoft.com/office/drawing/2014/main" id="{DFAECF52-0FA7-4648-AE09-D270931E3ED5}"/>
                    </a:ext>
                  </a:extLst>
                </p:cNvPr>
                <p:cNvSpPr/>
                <p:nvPr/>
              </p:nvSpPr>
              <p:spPr bwMode="auto">
                <a:xfrm>
                  <a:off x="1565275" y="3649663"/>
                  <a:ext cx="368300" cy="368300"/>
                </a:xfrm>
                <a:custGeom>
                  <a:avLst/>
                  <a:gdLst>
                    <a:gd name="T0" fmla="*/ 1024 w 1025"/>
                    <a:gd name="T1" fmla="*/ 678 h 1025"/>
                    <a:gd name="T2" fmla="*/ 359 w 1025"/>
                    <a:gd name="T3" fmla="*/ 1024 h 1025"/>
                    <a:gd name="T4" fmla="*/ 0 w 1025"/>
                    <a:gd name="T5" fmla="*/ 360 h 1025"/>
                    <a:gd name="T6" fmla="*/ 664 w 1025"/>
                    <a:gd name="T7" fmla="*/ 0 h 1025"/>
                    <a:gd name="T8" fmla="*/ 1024 w 1025"/>
                    <a:gd name="T9" fmla="*/ 678 h 10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5" h="1025">
                      <a:moveTo>
                        <a:pt x="1024" y="678"/>
                      </a:moveTo>
                      <a:lnTo>
                        <a:pt x="359" y="1024"/>
                      </a:lnTo>
                      <a:lnTo>
                        <a:pt x="0" y="360"/>
                      </a:lnTo>
                      <a:lnTo>
                        <a:pt x="664" y="0"/>
                      </a:lnTo>
                      <a:lnTo>
                        <a:pt x="1024" y="678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í$ḷidé">
                  <a:extLst>
                    <a:ext uri="{FF2B5EF4-FFF2-40B4-BE49-F238E27FC236}">
                      <a16:creationId xmlns="" xmlns:a16="http://schemas.microsoft.com/office/drawing/2014/main" id="{1E5FA649-AFBD-4C86-9989-EAC38BB06A56}"/>
                    </a:ext>
                  </a:extLst>
                </p:cNvPr>
                <p:cNvSpPr/>
                <p:nvPr/>
              </p:nvSpPr>
              <p:spPr bwMode="auto">
                <a:xfrm>
                  <a:off x="1255713" y="3929063"/>
                  <a:ext cx="85725" cy="44450"/>
                </a:xfrm>
                <a:custGeom>
                  <a:avLst/>
                  <a:gdLst>
                    <a:gd name="T0" fmla="*/ 0 w 236"/>
                    <a:gd name="T1" fmla="*/ 124 h 125"/>
                    <a:gd name="T2" fmla="*/ 41 w 236"/>
                    <a:gd name="T3" fmla="*/ 97 h 125"/>
                    <a:gd name="T4" fmla="*/ 69 w 236"/>
                    <a:gd name="T5" fmla="*/ 83 h 125"/>
                    <a:gd name="T6" fmla="*/ 111 w 236"/>
                    <a:gd name="T7" fmla="*/ 55 h 125"/>
                    <a:gd name="T8" fmla="*/ 152 w 236"/>
                    <a:gd name="T9" fmla="*/ 28 h 125"/>
                    <a:gd name="T10" fmla="*/ 194 w 236"/>
                    <a:gd name="T11" fmla="*/ 14 h 125"/>
                    <a:gd name="T12" fmla="*/ 207 w 236"/>
                    <a:gd name="T13" fmla="*/ 0 h 125"/>
                    <a:gd name="T14" fmla="*/ 222 w 236"/>
                    <a:gd name="T15" fmla="*/ 0 h 125"/>
                    <a:gd name="T16" fmla="*/ 235 w 236"/>
                    <a:gd name="T17" fmla="*/ 0 h 125"/>
                    <a:gd name="T18" fmla="*/ 235 w 236"/>
                    <a:gd name="T19" fmla="*/ 0 h 125"/>
                    <a:gd name="T20" fmla="*/ 235 w 236"/>
                    <a:gd name="T21" fmla="*/ 0 h 125"/>
                    <a:gd name="T22" fmla="*/ 222 w 236"/>
                    <a:gd name="T23" fmla="*/ 14 h 125"/>
                    <a:gd name="T24" fmla="*/ 222 w 236"/>
                    <a:gd name="T25" fmla="*/ 14 h 125"/>
                    <a:gd name="T26" fmla="*/ 207 w 236"/>
                    <a:gd name="T27" fmla="*/ 28 h 125"/>
                    <a:gd name="T28" fmla="*/ 166 w 236"/>
                    <a:gd name="T29" fmla="*/ 42 h 125"/>
                    <a:gd name="T30" fmla="*/ 125 w 236"/>
                    <a:gd name="T31" fmla="*/ 69 h 125"/>
                    <a:gd name="T32" fmla="*/ 83 w 236"/>
                    <a:gd name="T33" fmla="*/ 83 h 125"/>
                    <a:gd name="T34" fmla="*/ 41 w 236"/>
                    <a:gd name="T35" fmla="*/ 111 h 125"/>
                    <a:gd name="T36" fmla="*/ 0 w 236"/>
                    <a:gd name="T37" fmla="*/ 124 h 125"/>
                    <a:gd name="T38" fmla="*/ 0 w 236"/>
                    <a:gd name="T39" fmla="*/ 124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36" h="125">
                      <a:moveTo>
                        <a:pt x="0" y="124"/>
                      </a:moveTo>
                      <a:cubicBezTo>
                        <a:pt x="0" y="124"/>
                        <a:pt x="14" y="111"/>
                        <a:pt x="41" y="97"/>
                      </a:cubicBezTo>
                      <a:cubicBezTo>
                        <a:pt x="56" y="97"/>
                        <a:pt x="69" y="83"/>
                        <a:pt x="69" y="83"/>
                      </a:cubicBezTo>
                      <a:cubicBezTo>
                        <a:pt x="83" y="69"/>
                        <a:pt x="97" y="55"/>
                        <a:pt x="111" y="55"/>
                      </a:cubicBezTo>
                      <a:cubicBezTo>
                        <a:pt x="125" y="42"/>
                        <a:pt x="138" y="42"/>
                        <a:pt x="152" y="28"/>
                      </a:cubicBezTo>
                      <a:cubicBezTo>
                        <a:pt x="166" y="28"/>
                        <a:pt x="180" y="14"/>
                        <a:pt x="194" y="14"/>
                      </a:cubicBezTo>
                      <a:cubicBezTo>
                        <a:pt x="207" y="14"/>
                        <a:pt x="207" y="14"/>
                        <a:pt x="207" y="0"/>
                      </a:cubicBezTo>
                      <a:cubicBezTo>
                        <a:pt x="222" y="0"/>
                        <a:pt x="222" y="0"/>
                        <a:pt x="222" y="0"/>
                      </a:cubicBezTo>
                      <a:cubicBezTo>
                        <a:pt x="235" y="0"/>
                        <a:pt x="235" y="0"/>
                        <a:pt x="235" y="0"/>
                      </a:cubicBezTo>
                      <a:lnTo>
                        <a:pt x="235" y="0"/>
                      </a:lnTo>
                      <a:lnTo>
                        <a:pt x="235" y="0"/>
                      </a:lnTo>
                      <a:cubicBezTo>
                        <a:pt x="235" y="0"/>
                        <a:pt x="235" y="0"/>
                        <a:pt x="222" y="14"/>
                      </a:cubicBezTo>
                      <a:lnTo>
                        <a:pt x="222" y="14"/>
                      </a:lnTo>
                      <a:cubicBezTo>
                        <a:pt x="207" y="14"/>
                        <a:pt x="207" y="28"/>
                        <a:pt x="207" y="28"/>
                      </a:cubicBezTo>
                      <a:cubicBezTo>
                        <a:pt x="194" y="28"/>
                        <a:pt x="180" y="42"/>
                        <a:pt x="166" y="42"/>
                      </a:cubicBezTo>
                      <a:cubicBezTo>
                        <a:pt x="152" y="55"/>
                        <a:pt x="138" y="55"/>
                        <a:pt x="125" y="69"/>
                      </a:cubicBezTo>
                      <a:cubicBezTo>
                        <a:pt x="111" y="69"/>
                        <a:pt x="97" y="83"/>
                        <a:pt x="83" y="83"/>
                      </a:cubicBezTo>
                      <a:cubicBezTo>
                        <a:pt x="69" y="97"/>
                        <a:pt x="56" y="97"/>
                        <a:pt x="41" y="111"/>
                      </a:cubicBezTo>
                      <a:cubicBezTo>
                        <a:pt x="28" y="111"/>
                        <a:pt x="0" y="124"/>
                        <a:pt x="0" y="124"/>
                      </a:cubicBezTo>
                      <a:lnTo>
                        <a:pt x="0" y="124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ïṡḷiḋe">
                  <a:extLst>
                    <a:ext uri="{FF2B5EF4-FFF2-40B4-BE49-F238E27FC236}">
                      <a16:creationId xmlns="" xmlns:a16="http://schemas.microsoft.com/office/drawing/2014/main" id="{D02A4A0A-231D-4D71-B303-110CEB05FD50}"/>
                    </a:ext>
                  </a:extLst>
                </p:cNvPr>
                <p:cNvSpPr/>
                <p:nvPr/>
              </p:nvSpPr>
              <p:spPr bwMode="auto">
                <a:xfrm>
                  <a:off x="1630363" y="3640138"/>
                  <a:ext cx="309562" cy="349250"/>
                </a:xfrm>
                <a:custGeom>
                  <a:avLst/>
                  <a:gdLst>
                    <a:gd name="T0" fmla="*/ 858 w 859"/>
                    <a:gd name="T1" fmla="*/ 719 h 969"/>
                    <a:gd name="T2" fmla="*/ 388 w 859"/>
                    <a:gd name="T3" fmla="*/ 968 h 969"/>
                    <a:gd name="T4" fmla="*/ 0 w 859"/>
                    <a:gd name="T5" fmla="*/ 262 h 969"/>
                    <a:gd name="T6" fmla="*/ 471 w 859"/>
                    <a:gd name="T7" fmla="*/ 0 h 969"/>
                    <a:gd name="T8" fmla="*/ 858 w 859"/>
                    <a:gd name="T9" fmla="*/ 719 h 9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969">
                      <a:moveTo>
                        <a:pt x="858" y="719"/>
                      </a:moveTo>
                      <a:lnTo>
                        <a:pt x="388" y="968"/>
                      </a:lnTo>
                      <a:lnTo>
                        <a:pt x="0" y="262"/>
                      </a:lnTo>
                      <a:lnTo>
                        <a:pt x="471" y="0"/>
                      </a:lnTo>
                      <a:lnTo>
                        <a:pt x="858" y="719"/>
                      </a:lnTo>
                    </a:path>
                  </a:pathLst>
                </a:custGeom>
                <a:solidFill>
                  <a:srgbClr val="F0EFE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ïšľíḓè">
                  <a:extLst>
                    <a:ext uri="{FF2B5EF4-FFF2-40B4-BE49-F238E27FC236}">
                      <a16:creationId xmlns="" xmlns:a16="http://schemas.microsoft.com/office/drawing/2014/main" id="{A4E165F3-E907-4BAE-8473-06BAFE9F29FB}"/>
                    </a:ext>
                  </a:extLst>
                </p:cNvPr>
                <p:cNvSpPr/>
                <p:nvPr/>
              </p:nvSpPr>
              <p:spPr bwMode="auto">
                <a:xfrm>
                  <a:off x="1346200" y="3708400"/>
                  <a:ext cx="428625" cy="477838"/>
                </a:xfrm>
                <a:custGeom>
                  <a:avLst/>
                  <a:gdLst>
                    <a:gd name="T0" fmla="*/ 1038 w 1191"/>
                    <a:gd name="T1" fmla="*/ 651 h 1329"/>
                    <a:gd name="T2" fmla="*/ 968 w 1191"/>
                    <a:gd name="T3" fmla="*/ 1121 h 1329"/>
                    <a:gd name="T4" fmla="*/ 927 w 1191"/>
                    <a:gd name="T5" fmla="*/ 1135 h 1329"/>
                    <a:gd name="T6" fmla="*/ 567 w 1191"/>
                    <a:gd name="T7" fmla="*/ 1328 h 1329"/>
                    <a:gd name="T8" fmla="*/ 0 w 1191"/>
                    <a:gd name="T9" fmla="*/ 250 h 1329"/>
                    <a:gd name="T10" fmla="*/ 526 w 1191"/>
                    <a:gd name="T11" fmla="*/ 0 h 1329"/>
                    <a:gd name="T12" fmla="*/ 803 w 1191"/>
                    <a:gd name="T13" fmla="*/ 222 h 1329"/>
                    <a:gd name="T14" fmla="*/ 803 w 1191"/>
                    <a:gd name="T15" fmla="*/ 222 h 1329"/>
                    <a:gd name="T16" fmla="*/ 844 w 1191"/>
                    <a:gd name="T17" fmla="*/ 291 h 1329"/>
                    <a:gd name="T18" fmla="*/ 1038 w 1191"/>
                    <a:gd name="T19" fmla="*/ 651 h 1329"/>
                    <a:gd name="T20" fmla="*/ 1038 w 1191"/>
                    <a:gd name="T21" fmla="*/ 651 h 1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91" h="1329">
                      <a:moveTo>
                        <a:pt x="1038" y="651"/>
                      </a:moveTo>
                      <a:cubicBezTo>
                        <a:pt x="1038" y="651"/>
                        <a:pt x="1190" y="927"/>
                        <a:pt x="968" y="1121"/>
                      </a:cubicBezTo>
                      <a:cubicBezTo>
                        <a:pt x="968" y="1121"/>
                        <a:pt x="968" y="1121"/>
                        <a:pt x="927" y="1135"/>
                      </a:cubicBezTo>
                      <a:cubicBezTo>
                        <a:pt x="927" y="1135"/>
                        <a:pt x="927" y="1135"/>
                        <a:pt x="567" y="1328"/>
                      </a:cubicBezTo>
                      <a:cubicBezTo>
                        <a:pt x="567" y="1328"/>
                        <a:pt x="567" y="1328"/>
                        <a:pt x="0" y="250"/>
                      </a:cubicBezTo>
                      <a:cubicBezTo>
                        <a:pt x="0" y="250"/>
                        <a:pt x="0" y="250"/>
                        <a:pt x="526" y="0"/>
                      </a:cubicBezTo>
                      <a:cubicBezTo>
                        <a:pt x="581" y="0"/>
                        <a:pt x="706" y="42"/>
                        <a:pt x="803" y="222"/>
                      </a:cubicBezTo>
                      <a:lnTo>
                        <a:pt x="803" y="222"/>
                      </a:lnTo>
                      <a:cubicBezTo>
                        <a:pt x="816" y="235"/>
                        <a:pt x="830" y="263"/>
                        <a:pt x="844" y="291"/>
                      </a:cubicBezTo>
                      <a:cubicBezTo>
                        <a:pt x="844" y="291"/>
                        <a:pt x="844" y="291"/>
                        <a:pt x="1038" y="651"/>
                      </a:cubicBezTo>
                      <a:lnTo>
                        <a:pt x="1038" y="651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iŝḻiḑê">
                  <a:extLst>
                    <a:ext uri="{FF2B5EF4-FFF2-40B4-BE49-F238E27FC236}">
                      <a16:creationId xmlns="" xmlns:a16="http://schemas.microsoft.com/office/drawing/2014/main" id="{93DD1429-F1AC-4189-AED0-02DC150DB130}"/>
                    </a:ext>
                  </a:extLst>
                </p:cNvPr>
                <p:cNvSpPr/>
                <p:nvPr/>
              </p:nvSpPr>
              <p:spPr bwMode="auto">
                <a:xfrm>
                  <a:off x="1192213" y="4067175"/>
                  <a:ext cx="414337" cy="284163"/>
                </a:xfrm>
                <a:custGeom>
                  <a:avLst/>
                  <a:gdLst>
                    <a:gd name="T0" fmla="*/ 1010 w 1149"/>
                    <a:gd name="T1" fmla="*/ 0 h 790"/>
                    <a:gd name="T2" fmla="*/ 1148 w 1149"/>
                    <a:gd name="T3" fmla="*/ 250 h 790"/>
                    <a:gd name="T4" fmla="*/ 139 w 1149"/>
                    <a:gd name="T5" fmla="*/ 789 h 790"/>
                    <a:gd name="T6" fmla="*/ 0 w 1149"/>
                    <a:gd name="T7" fmla="*/ 540 h 790"/>
                    <a:gd name="T8" fmla="*/ 1010 w 1149"/>
                    <a:gd name="T9" fmla="*/ 0 h 7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9" h="790">
                      <a:moveTo>
                        <a:pt x="1010" y="0"/>
                      </a:moveTo>
                      <a:lnTo>
                        <a:pt x="1148" y="250"/>
                      </a:lnTo>
                      <a:lnTo>
                        <a:pt x="139" y="789"/>
                      </a:lnTo>
                      <a:lnTo>
                        <a:pt x="0" y="540"/>
                      </a:lnTo>
                      <a:lnTo>
                        <a:pt x="1010" y="0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îsliḓé">
                  <a:extLst>
                    <a:ext uri="{FF2B5EF4-FFF2-40B4-BE49-F238E27FC236}">
                      <a16:creationId xmlns="" xmlns:a16="http://schemas.microsoft.com/office/drawing/2014/main" id="{1A4203DF-01CF-4E8B-83D4-28DCE40969BD}"/>
                    </a:ext>
                  </a:extLst>
                </p:cNvPr>
                <p:cNvSpPr/>
                <p:nvPr/>
              </p:nvSpPr>
              <p:spPr bwMode="auto">
                <a:xfrm>
                  <a:off x="1192213" y="4067175"/>
                  <a:ext cx="414337" cy="284163"/>
                </a:xfrm>
                <a:custGeom>
                  <a:avLst/>
                  <a:gdLst>
                    <a:gd name="T0" fmla="*/ 1010 w 1149"/>
                    <a:gd name="T1" fmla="*/ 0 h 790"/>
                    <a:gd name="T2" fmla="*/ 1148 w 1149"/>
                    <a:gd name="T3" fmla="*/ 250 h 790"/>
                    <a:gd name="T4" fmla="*/ 139 w 1149"/>
                    <a:gd name="T5" fmla="*/ 789 h 790"/>
                    <a:gd name="T6" fmla="*/ 0 w 1149"/>
                    <a:gd name="T7" fmla="*/ 540 h 790"/>
                    <a:gd name="T8" fmla="*/ 1010 w 1149"/>
                    <a:gd name="T9" fmla="*/ 0 h 7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9" h="790">
                      <a:moveTo>
                        <a:pt x="1010" y="0"/>
                      </a:moveTo>
                      <a:lnTo>
                        <a:pt x="1148" y="250"/>
                      </a:lnTo>
                      <a:lnTo>
                        <a:pt x="139" y="789"/>
                      </a:lnTo>
                      <a:lnTo>
                        <a:pt x="0" y="540"/>
                      </a:lnTo>
                      <a:lnTo>
                        <a:pt x="1010" y="0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íṩlíḓé">
                  <a:extLst>
                    <a:ext uri="{FF2B5EF4-FFF2-40B4-BE49-F238E27FC236}">
                      <a16:creationId xmlns="" xmlns:a16="http://schemas.microsoft.com/office/drawing/2014/main" id="{2E00B8F1-EA20-46FA-B243-E5A5FFBCEE7E}"/>
                    </a:ext>
                  </a:extLst>
                </p:cNvPr>
                <p:cNvSpPr/>
                <p:nvPr/>
              </p:nvSpPr>
              <p:spPr bwMode="auto">
                <a:xfrm>
                  <a:off x="1052513" y="3968750"/>
                  <a:ext cx="503237" cy="338138"/>
                </a:xfrm>
                <a:custGeom>
                  <a:avLst/>
                  <a:gdLst>
                    <a:gd name="T0" fmla="*/ 1259 w 1398"/>
                    <a:gd name="T1" fmla="*/ 0 h 941"/>
                    <a:gd name="T2" fmla="*/ 1397 w 1398"/>
                    <a:gd name="T3" fmla="*/ 276 h 941"/>
                    <a:gd name="T4" fmla="*/ 152 w 1398"/>
                    <a:gd name="T5" fmla="*/ 940 h 941"/>
                    <a:gd name="T6" fmla="*/ 0 w 1398"/>
                    <a:gd name="T7" fmla="*/ 664 h 941"/>
                    <a:gd name="T8" fmla="*/ 1259 w 1398"/>
                    <a:gd name="T9" fmla="*/ 0 h 9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98" h="941">
                      <a:moveTo>
                        <a:pt x="1259" y="0"/>
                      </a:moveTo>
                      <a:lnTo>
                        <a:pt x="1397" y="276"/>
                      </a:lnTo>
                      <a:lnTo>
                        <a:pt x="152" y="940"/>
                      </a:lnTo>
                      <a:lnTo>
                        <a:pt x="0" y="664"/>
                      </a:lnTo>
                      <a:lnTo>
                        <a:pt x="1259" y="0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ísľíďé">
                  <a:extLst>
                    <a:ext uri="{FF2B5EF4-FFF2-40B4-BE49-F238E27FC236}">
                      <a16:creationId xmlns="" xmlns:a16="http://schemas.microsoft.com/office/drawing/2014/main" id="{35BC9830-8DB2-4F99-9C83-CFCA4EBC97E3}"/>
                    </a:ext>
                  </a:extLst>
                </p:cNvPr>
                <p:cNvSpPr/>
                <p:nvPr/>
              </p:nvSpPr>
              <p:spPr bwMode="auto">
                <a:xfrm>
                  <a:off x="1052513" y="3968750"/>
                  <a:ext cx="503237" cy="338138"/>
                </a:xfrm>
                <a:custGeom>
                  <a:avLst/>
                  <a:gdLst>
                    <a:gd name="T0" fmla="*/ 1259 w 1398"/>
                    <a:gd name="T1" fmla="*/ 0 h 941"/>
                    <a:gd name="T2" fmla="*/ 1397 w 1398"/>
                    <a:gd name="T3" fmla="*/ 276 h 941"/>
                    <a:gd name="T4" fmla="*/ 152 w 1398"/>
                    <a:gd name="T5" fmla="*/ 940 h 941"/>
                    <a:gd name="T6" fmla="*/ 0 w 1398"/>
                    <a:gd name="T7" fmla="*/ 664 h 941"/>
                    <a:gd name="T8" fmla="*/ 1259 w 1398"/>
                    <a:gd name="T9" fmla="*/ 0 h 9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98" h="941">
                      <a:moveTo>
                        <a:pt x="1259" y="0"/>
                      </a:moveTo>
                      <a:lnTo>
                        <a:pt x="1397" y="276"/>
                      </a:lnTo>
                      <a:lnTo>
                        <a:pt x="152" y="940"/>
                      </a:lnTo>
                      <a:lnTo>
                        <a:pt x="0" y="664"/>
                      </a:lnTo>
                      <a:lnTo>
                        <a:pt x="1259" y="0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ïś1îḋê">
                  <a:extLst>
                    <a:ext uri="{FF2B5EF4-FFF2-40B4-BE49-F238E27FC236}">
                      <a16:creationId xmlns="" xmlns:a16="http://schemas.microsoft.com/office/drawing/2014/main" id="{CC02AD8E-CB6C-4EE0-8734-5FE5A7A16205}"/>
                    </a:ext>
                  </a:extLst>
                </p:cNvPr>
                <p:cNvSpPr/>
                <p:nvPr/>
              </p:nvSpPr>
              <p:spPr bwMode="auto">
                <a:xfrm>
                  <a:off x="933450" y="3868738"/>
                  <a:ext cx="573088" cy="374650"/>
                </a:xfrm>
                <a:custGeom>
                  <a:avLst/>
                  <a:gdLst>
                    <a:gd name="T0" fmla="*/ 1438 w 1592"/>
                    <a:gd name="T1" fmla="*/ 0 h 1039"/>
                    <a:gd name="T2" fmla="*/ 1591 w 1592"/>
                    <a:gd name="T3" fmla="*/ 277 h 1039"/>
                    <a:gd name="T4" fmla="*/ 138 w 1592"/>
                    <a:gd name="T5" fmla="*/ 1038 h 1039"/>
                    <a:gd name="T6" fmla="*/ 0 w 1592"/>
                    <a:gd name="T7" fmla="*/ 775 h 1039"/>
                    <a:gd name="T8" fmla="*/ 1438 w 1592"/>
                    <a:gd name="T9" fmla="*/ 0 h 10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92" h="1039">
                      <a:moveTo>
                        <a:pt x="1438" y="0"/>
                      </a:moveTo>
                      <a:lnTo>
                        <a:pt x="1591" y="277"/>
                      </a:lnTo>
                      <a:lnTo>
                        <a:pt x="138" y="1038"/>
                      </a:lnTo>
                      <a:lnTo>
                        <a:pt x="0" y="775"/>
                      </a:lnTo>
                      <a:lnTo>
                        <a:pt x="1438" y="0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íṡḷïdè">
                  <a:extLst>
                    <a:ext uri="{FF2B5EF4-FFF2-40B4-BE49-F238E27FC236}">
                      <a16:creationId xmlns="" xmlns:a16="http://schemas.microsoft.com/office/drawing/2014/main" id="{55E24061-48F0-4990-B335-05554D56167E}"/>
                    </a:ext>
                  </a:extLst>
                </p:cNvPr>
                <p:cNvSpPr/>
                <p:nvPr/>
              </p:nvSpPr>
              <p:spPr bwMode="auto">
                <a:xfrm>
                  <a:off x="933450" y="3868738"/>
                  <a:ext cx="573088" cy="374650"/>
                </a:xfrm>
                <a:custGeom>
                  <a:avLst/>
                  <a:gdLst>
                    <a:gd name="T0" fmla="*/ 1438 w 1592"/>
                    <a:gd name="T1" fmla="*/ 0 h 1039"/>
                    <a:gd name="T2" fmla="*/ 1591 w 1592"/>
                    <a:gd name="T3" fmla="*/ 277 h 1039"/>
                    <a:gd name="T4" fmla="*/ 138 w 1592"/>
                    <a:gd name="T5" fmla="*/ 1038 h 1039"/>
                    <a:gd name="T6" fmla="*/ 0 w 1592"/>
                    <a:gd name="T7" fmla="*/ 775 h 1039"/>
                    <a:gd name="T8" fmla="*/ 1438 w 1592"/>
                    <a:gd name="T9" fmla="*/ 0 h 10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92" h="1039">
                      <a:moveTo>
                        <a:pt x="1438" y="0"/>
                      </a:moveTo>
                      <a:lnTo>
                        <a:pt x="1591" y="277"/>
                      </a:lnTo>
                      <a:lnTo>
                        <a:pt x="138" y="1038"/>
                      </a:lnTo>
                      <a:lnTo>
                        <a:pt x="0" y="775"/>
                      </a:lnTo>
                      <a:lnTo>
                        <a:pt x="1438" y="0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îṩļïḑe">
                  <a:extLst>
                    <a:ext uri="{FF2B5EF4-FFF2-40B4-BE49-F238E27FC236}">
                      <a16:creationId xmlns="" xmlns:a16="http://schemas.microsoft.com/office/drawing/2014/main" id="{A003055F-67DD-459E-9DF4-3DD13E88E631}"/>
                    </a:ext>
                  </a:extLst>
                </p:cNvPr>
                <p:cNvSpPr/>
                <p:nvPr/>
              </p:nvSpPr>
              <p:spPr bwMode="auto">
                <a:xfrm>
                  <a:off x="1157288" y="4246563"/>
                  <a:ext cx="120650" cy="120650"/>
                </a:xfrm>
                <a:custGeom>
                  <a:avLst/>
                  <a:gdLst>
                    <a:gd name="T0" fmla="*/ 96 w 333"/>
                    <a:gd name="T1" fmla="*/ 42 h 333"/>
                    <a:gd name="T2" fmla="*/ 96 w 333"/>
                    <a:gd name="T3" fmla="*/ 42 h 333"/>
                    <a:gd name="T4" fmla="*/ 290 w 333"/>
                    <a:gd name="T5" fmla="*/ 97 h 333"/>
                    <a:gd name="T6" fmla="*/ 235 w 333"/>
                    <a:gd name="T7" fmla="*/ 291 h 333"/>
                    <a:gd name="T8" fmla="*/ 41 w 333"/>
                    <a:gd name="T9" fmla="*/ 236 h 333"/>
                    <a:gd name="T10" fmla="*/ 96 w 333"/>
                    <a:gd name="T11" fmla="*/ 42 h 3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3" h="333">
                      <a:moveTo>
                        <a:pt x="96" y="42"/>
                      </a:moveTo>
                      <a:lnTo>
                        <a:pt x="96" y="42"/>
                      </a:lnTo>
                      <a:cubicBezTo>
                        <a:pt x="166" y="0"/>
                        <a:pt x="262" y="28"/>
                        <a:pt x="290" y="97"/>
                      </a:cubicBezTo>
                      <a:cubicBezTo>
                        <a:pt x="332" y="166"/>
                        <a:pt x="304" y="249"/>
                        <a:pt x="235" y="291"/>
                      </a:cubicBezTo>
                      <a:cubicBezTo>
                        <a:pt x="166" y="332"/>
                        <a:pt x="82" y="305"/>
                        <a:pt x="41" y="236"/>
                      </a:cubicBezTo>
                      <a:cubicBezTo>
                        <a:pt x="0" y="166"/>
                        <a:pt x="27" y="70"/>
                        <a:pt x="96" y="42"/>
                      </a:cubicBez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íšļiḑê">
                  <a:extLst>
                    <a:ext uri="{FF2B5EF4-FFF2-40B4-BE49-F238E27FC236}">
                      <a16:creationId xmlns="" xmlns:a16="http://schemas.microsoft.com/office/drawing/2014/main" id="{4A1FD969-E3C8-42D7-A783-7F4AAA2983ED}"/>
                    </a:ext>
                  </a:extLst>
                </p:cNvPr>
                <p:cNvSpPr/>
                <p:nvPr/>
              </p:nvSpPr>
              <p:spPr bwMode="auto">
                <a:xfrm>
                  <a:off x="1017588" y="4192588"/>
                  <a:ext cx="130175" cy="130175"/>
                </a:xfrm>
                <a:custGeom>
                  <a:avLst/>
                  <a:gdLst>
                    <a:gd name="T0" fmla="*/ 97 w 361"/>
                    <a:gd name="T1" fmla="*/ 42 h 361"/>
                    <a:gd name="T2" fmla="*/ 97 w 361"/>
                    <a:gd name="T3" fmla="*/ 42 h 361"/>
                    <a:gd name="T4" fmla="*/ 318 w 361"/>
                    <a:gd name="T5" fmla="*/ 111 h 361"/>
                    <a:gd name="T6" fmla="*/ 249 w 361"/>
                    <a:gd name="T7" fmla="*/ 318 h 361"/>
                    <a:gd name="T8" fmla="*/ 41 w 361"/>
                    <a:gd name="T9" fmla="*/ 249 h 361"/>
                    <a:gd name="T10" fmla="*/ 97 w 361"/>
                    <a:gd name="T11" fmla="*/ 42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1" h="361">
                      <a:moveTo>
                        <a:pt x="97" y="42"/>
                      </a:moveTo>
                      <a:lnTo>
                        <a:pt x="97" y="42"/>
                      </a:lnTo>
                      <a:cubicBezTo>
                        <a:pt x="180" y="0"/>
                        <a:pt x="277" y="28"/>
                        <a:pt x="318" y="111"/>
                      </a:cubicBezTo>
                      <a:cubicBezTo>
                        <a:pt x="360" y="180"/>
                        <a:pt x="318" y="277"/>
                        <a:pt x="249" y="318"/>
                      </a:cubicBezTo>
                      <a:cubicBezTo>
                        <a:pt x="166" y="360"/>
                        <a:pt x="83" y="332"/>
                        <a:pt x="41" y="249"/>
                      </a:cubicBezTo>
                      <a:cubicBezTo>
                        <a:pt x="0" y="180"/>
                        <a:pt x="28" y="83"/>
                        <a:pt x="97" y="42"/>
                      </a:cubicBez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ïṥ1îďé">
                  <a:extLst>
                    <a:ext uri="{FF2B5EF4-FFF2-40B4-BE49-F238E27FC236}">
                      <a16:creationId xmlns="" xmlns:a16="http://schemas.microsoft.com/office/drawing/2014/main" id="{77BE119A-7183-4536-8544-C67995CB2F79}"/>
                    </a:ext>
                  </a:extLst>
                </p:cNvPr>
                <p:cNvSpPr/>
                <p:nvPr/>
              </p:nvSpPr>
              <p:spPr bwMode="auto">
                <a:xfrm>
                  <a:off x="887413" y="4132263"/>
                  <a:ext cx="125412" cy="130175"/>
                </a:xfrm>
                <a:custGeom>
                  <a:avLst/>
                  <a:gdLst>
                    <a:gd name="T0" fmla="*/ 97 w 347"/>
                    <a:gd name="T1" fmla="*/ 42 h 361"/>
                    <a:gd name="T2" fmla="*/ 97 w 347"/>
                    <a:gd name="T3" fmla="*/ 42 h 361"/>
                    <a:gd name="T4" fmla="*/ 305 w 347"/>
                    <a:gd name="T5" fmla="*/ 111 h 361"/>
                    <a:gd name="T6" fmla="*/ 249 w 347"/>
                    <a:gd name="T7" fmla="*/ 318 h 361"/>
                    <a:gd name="T8" fmla="*/ 28 w 347"/>
                    <a:gd name="T9" fmla="*/ 263 h 361"/>
                    <a:gd name="T10" fmla="*/ 97 w 347"/>
                    <a:gd name="T11" fmla="*/ 42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7" h="361">
                      <a:moveTo>
                        <a:pt x="97" y="42"/>
                      </a:moveTo>
                      <a:lnTo>
                        <a:pt x="97" y="42"/>
                      </a:lnTo>
                      <a:cubicBezTo>
                        <a:pt x="180" y="0"/>
                        <a:pt x="277" y="28"/>
                        <a:pt x="305" y="111"/>
                      </a:cubicBezTo>
                      <a:cubicBezTo>
                        <a:pt x="346" y="194"/>
                        <a:pt x="319" y="277"/>
                        <a:pt x="249" y="318"/>
                      </a:cubicBezTo>
                      <a:cubicBezTo>
                        <a:pt x="166" y="360"/>
                        <a:pt x="69" y="332"/>
                        <a:pt x="28" y="263"/>
                      </a:cubicBezTo>
                      <a:cubicBezTo>
                        <a:pt x="0" y="180"/>
                        <a:pt x="28" y="83"/>
                        <a:pt x="97" y="42"/>
                      </a:cubicBez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iŝḷíḋè">
                  <a:extLst>
                    <a:ext uri="{FF2B5EF4-FFF2-40B4-BE49-F238E27FC236}">
                      <a16:creationId xmlns="" xmlns:a16="http://schemas.microsoft.com/office/drawing/2014/main" id="{66C85E77-AB49-4A47-BA4F-293510410BDF}"/>
                    </a:ext>
                  </a:extLst>
                </p:cNvPr>
                <p:cNvSpPr/>
                <p:nvPr/>
              </p:nvSpPr>
              <p:spPr bwMode="auto">
                <a:xfrm>
                  <a:off x="922338" y="4008438"/>
                  <a:ext cx="104775" cy="100012"/>
                </a:xfrm>
                <a:custGeom>
                  <a:avLst/>
                  <a:gdLst>
                    <a:gd name="T0" fmla="*/ 152 w 292"/>
                    <a:gd name="T1" fmla="*/ 0 h 278"/>
                    <a:gd name="T2" fmla="*/ 208 w 292"/>
                    <a:gd name="T3" fmla="*/ 69 h 278"/>
                    <a:gd name="T4" fmla="*/ 222 w 292"/>
                    <a:gd name="T5" fmla="*/ 97 h 278"/>
                    <a:gd name="T6" fmla="*/ 291 w 292"/>
                    <a:gd name="T7" fmla="*/ 194 h 278"/>
                    <a:gd name="T8" fmla="*/ 194 w 292"/>
                    <a:gd name="T9" fmla="*/ 263 h 278"/>
                    <a:gd name="T10" fmla="*/ 180 w 292"/>
                    <a:gd name="T11" fmla="*/ 263 h 278"/>
                    <a:gd name="T12" fmla="*/ 138 w 292"/>
                    <a:gd name="T13" fmla="*/ 277 h 278"/>
                    <a:gd name="T14" fmla="*/ 28 w 292"/>
                    <a:gd name="T15" fmla="*/ 208 h 278"/>
                    <a:gd name="T16" fmla="*/ 56 w 292"/>
                    <a:gd name="T17" fmla="*/ 56 h 278"/>
                    <a:gd name="T18" fmla="*/ 56 w 292"/>
                    <a:gd name="T19" fmla="*/ 56 h 278"/>
                    <a:gd name="T20" fmla="*/ 56 w 292"/>
                    <a:gd name="T21" fmla="*/ 56 h 278"/>
                    <a:gd name="T22" fmla="*/ 69 w 292"/>
                    <a:gd name="T23" fmla="*/ 42 h 278"/>
                    <a:gd name="T24" fmla="*/ 83 w 292"/>
                    <a:gd name="T25" fmla="*/ 42 h 278"/>
                    <a:gd name="T26" fmla="*/ 152 w 292"/>
                    <a:gd name="T27" fmla="*/ 0 h 278"/>
                    <a:gd name="T28" fmla="*/ 152 w 292"/>
                    <a:gd name="T29" fmla="*/ 0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92" h="278">
                      <a:moveTo>
                        <a:pt x="152" y="0"/>
                      </a:moveTo>
                      <a:cubicBezTo>
                        <a:pt x="152" y="0"/>
                        <a:pt x="180" y="42"/>
                        <a:pt x="208" y="69"/>
                      </a:cubicBezTo>
                      <a:cubicBezTo>
                        <a:pt x="222" y="84"/>
                        <a:pt x="222" y="97"/>
                        <a:pt x="222" y="97"/>
                      </a:cubicBezTo>
                      <a:cubicBezTo>
                        <a:pt x="263" y="139"/>
                        <a:pt x="291" y="180"/>
                        <a:pt x="291" y="194"/>
                      </a:cubicBezTo>
                      <a:cubicBezTo>
                        <a:pt x="291" y="194"/>
                        <a:pt x="291" y="194"/>
                        <a:pt x="194" y="263"/>
                      </a:cubicBezTo>
                      <a:cubicBezTo>
                        <a:pt x="194" y="263"/>
                        <a:pt x="194" y="263"/>
                        <a:pt x="180" y="263"/>
                      </a:cubicBezTo>
                      <a:cubicBezTo>
                        <a:pt x="166" y="277"/>
                        <a:pt x="152" y="277"/>
                        <a:pt x="138" y="277"/>
                      </a:cubicBezTo>
                      <a:cubicBezTo>
                        <a:pt x="97" y="277"/>
                        <a:pt x="42" y="250"/>
                        <a:pt x="28" y="208"/>
                      </a:cubicBezTo>
                      <a:cubicBezTo>
                        <a:pt x="0" y="153"/>
                        <a:pt x="14" y="84"/>
                        <a:pt x="56" y="56"/>
                      </a:cubicBezTo>
                      <a:lnTo>
                        <a:pt x="56" y="56"/>
                      </a:lnTo>
                      <a:lnTo>
                        <a:pt x="56" y="56"/>
                      </a:lnTo>
                      <a:cubicBezTo>
                        <a:pt x="69" y="56"/>
                        <a:pt x="69" y="56"/>
                        <a:pt x="69" y="42"/>
                      </a:cubicBezTo>
                      <a:lnTo>
                        <a:pt x="83" y="42"/>
                      </a:lnTo>
                      <a:cubicBezTo>
                        <a:pt x="83" y="42"/>
                        <a:pt x="83" y="42"/>
                        <a:pt x="152" y="0"/>
                      </a:cubicBezTo>
                      <a:lnTo>
                        <a:pt x="152" y="0"/>
                      </a:lnTo>
                    </a:path>
                  </a:pathLst>
                </a:custGeom>
                <a:solidFill>
                  <a:srgbClr val="EEC4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ïšḻîḓè">
                  <a:extLst>
                    <a:ext uri="{FF2B5EF4-FFF2-40B4-BE49-F238E27FC236}">
                      <a16:creationId xmlns="" xmlns:a16="http://schemas.microsoft.com/office/drawing/2014/main" id="{C4EF1EF0-0C3C-4623-BEFC-9EC3964CB00C}"/>
                    </a:ext>
                  </a:extLst>
                </p:cNvPr>
                <p:cNvSpPr/>
                <p:nvPr/>
              </p:nvSpPr>
              <p:spPr bwMode="auto">
                <a:xfrm>
                  <a:off x="1003300" y="4206875"/>
                  <a:ext cx="4763" cy="4763"/>
                </a:xfrm>
                <a:custGeom>
                  <a:avLst/>
                  <a:gdLst>
                    <a:gd name="T0" fmla="*/ 13 w 14"/>
                    <a:gd name="T1" fmla="*/ 0 h 15"/>
                    <a:gd name="T2" fmla="*/ 13 w 14"/>
                    <a:gd name="T3" fmla="*/ 14 h 15"/>
                    <a:gd name="T4" fmla="*/ 0 w 14"/>
                    <a:gd name="T5" fmla="*/ 14 h 15"/>
                    <a:gd name="T6" fmla="*/ 13 w 14"/>
                    <a:gd name="T7" fmla="*/ 0 h 15"/>
                    <a:gd name="T8" fmla="*/ 13 w 14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5">
                      <a:moveTo>
                        <a:pt x="13" y="0"/>
                      </a:move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3" y="14"/>
                        <a:pt x="13" y="14"/>
                        <a:pt x="0" y="14"/>
                      </a:cubicBezTo>
                      <a:cubicBezTo>
                        <a:pt x="0" y="14"/>
                        <a:pt x="13" y="14"/>
                        <a:pt x="13" y="0"/>
                      </a:cubicBezTo>
                      <a:lnTo>
                        <a:pt x="13" y="0"/>
                      </a:lnTo>
                    </a:path>
                  </a:pathLst>
                </a:custGeom>
                <a:solidFill>
                  <a:srgbClr val="EEC4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ïṩľïḓè">
                  <a:extLst>
                    <a:ext uri="{FF2B5EF4-FFF2-40B4-BE49-F238E27FC236}">
                      <a16:creationId xmlns="" xmlns:a16="http://schemas.microsoft.com/office/drawing/2014/main" id="{9FF3C58B-7C75-4611-A2EA-1C935B68C861}"/>
                    </a:ext>
                  </a:extLst>
                </p:cNvPr>
                <p:cNvSpPr/>
                <p:nvPr/>
              </p:nvSpPr>
              <p:spPr bwMode="auto">
                <a:xfrm>
                  <a:off x="903288" y="4141788"/>
                  <a:ext cx="104775" cy="100012"/>
                </a:xfrm>
                <a:custGeom>
                  <a:avLst/>
                  <a:gdLst>
                    <a:gd name="T0" fmla="*/ 152 w 291"/>
                    <a:gd name="T1" fmla="*/ 0 h 278"/>
                    <a:gd name="T2" fmla="*/ 207 w 291"/>
                    <a:gd name="T3" fmla="*/ 69 h 278"/>
                    <a:gd name="T4" fmla="*/ 221 w 291"/>
                    <a:gd name="T5" fmla="*/ 97 h 278"/>
                    <a:gd name="T6" fmla="*/ 290 w 291"/>
                    <a:gd name="T7" fmla="*/ 180 h 278"/>
                    <a:gd name="T8" fmla="*/ 277 w 291"/>
                    <a:gd name="T9" fmla="*/ 194 h 278"/>
                    <a:gd name="T10" fmla="*/ 193 w 291"/>
                    <a:gd name="T11" fmla="*/ 249 h 278"/>
                    <a:gd name="T12" fmla="*/ 180 w 291"/>
                    <a:gd name="T13" fmla="*/ 263 h 278"/>
                    <a:gd name="T14" fmla="*/ 138 w 291"/>
                    <a:gd name="T15" fmla="*/ 277 h 278"/>
                    <a:gd name="T16" fmla="*/ 27 w 291"/>
                    <a:gd name="T17" fmla="*/ 208 h 278"/>
                    <a:gd name="T18" fmla="*/ 69 w 291"/>
                    <a:gd name="T19" fmla="*/ 55 h 278"/>
                    <a:gd name="T20" fmla="*/ 69 w 291"/>
                    <a:gd name="T21" fmla="*/ 55 h 278"/>
                    <a:gd name="T22" fmla="*/ 69 w 291"/>
                    <a:gd name="T23" fmla="*/ 55 h 278"/>
                    <a:gd name="T24" fmla="*/ 69 w 291"/>
                    <a:gd name="T25" fmla="*/ 55 h 278"/>
                    <a:gd name="T26" fmla="*/ 83 w 291"/>
                    <a:gd name="T27" fmla="*/ 42 h 278"/>
                    <a:gd name="T28" fmla="*/ 152 w 291"/>
                    <a:gd name="T29" fmla="*/ 0 h 278"/>
                    <a:gd name="T30" fmla="*/ 152 w 291"/>
                    <a:gd name="T31" fmla="*/ 0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91" h="278">
                      <a:moveTo>
                        <a:pt x="152" y="0"/>
                      </a:moveTo>
                      <a:cubicBezTo>
                        <a:pt x="152" y="0"/>
                        <a:pt x="180" y="42"/>
                        <a:pt x="207" y="69"/>
                      </a:cubicBezTo>
                      <a:cubicBezTo>
                        <a:pt x="221" y="83"/>
                        <a:pt x="221" y="97"/>
                        <a:pt x="221" y="97"/>
                      </a:cubicBezTo>
                      <a:cubicBezTo>
                        <a:pt x="249" y="138"/>
                        <a:pt x="277" y="166"/>
                        <a:pt x="290" y="180"/>
                      </a:cubicBezTo>
                      <a:cubicBezTo>
                        <a:pt x="290" y="194"/>
                        <a:pt x="277" y="194"/>
                        <a:pt x="277" y="194"/>
                      </a:cubicBezTo>
                      <a:cubicBezTo>
                        <a:pt x="277" y="194"/>
                        <a:pt x="277" y="194"/>
                        <a:pt x="193" y="249"/>
                      </a:cubicBezTo>
                      <a:cubicBezTo>
                        <a:pt x="193" y="249"/>
                        <a:pt x="193" y="263"/>
                        <a:pt x="180" y="263"/>
                      </a:cubicBezTo>
                      <a:cubicBezTo>
                        <a:pt x="166" y="263"/>
                        <a:pt x="152" y="277"/>
                        <a:pt x="138" y="277"/>
                      </a:cubicBezTo>
                      <a:cubicBezTo>
                        <a:pt x="97" y="277"/>
                        <a:pt x="55" y="249"/>
                        <a:pt x="27" y="208"/>
                      </a:cubicBezTo>
                      <a:cubicBezTo>
                        <a:pt x="0" y="152"/>
                        <a:pt x="14" y="83"/>
                        <a:pt x="69" y="55"/>
                      </a:cubicBezTo>
                      <a:lnTo>
                        <a:pt x="69" y="55"/>
                      </a:lnTo>
                      <a:lnTo>
                        <a:pt x="69" y="55"/>
                      </a:lnTo>
                      <a:lnTo>
                        <a:pt x="69" y="55"/>
                      </a:ln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3" y="42"/>
                        <a:pt x="83" y="42"/>
                        <a:pt x="152" y="0"/>
                      </a:cubicBezTo>
                      <a:lnTo>
                        <a:pt x="152" y="0"/>
                      </a:lnTo>
                    </a:path>
                  </a:pathLst>
                </a:custGeom>
                <a:solidFill>
                  <a:srgbClr val="EEC4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9" name="iṡļíde">
                  <a:extLst>
                    <a:ext uri="{FF2B5EF4-FFF2-40B4-BE49-F238E27FC236}">
                      <a16:creationId xmlns="" xmlns:a16="http://schemas.microsoft.com/office/drawing/2014/main" id="{380118CD-8D71-4484-A656-C779E32C5C67}"/>
                    </a:ext>
                  </a:extLst>
                </p:cNvPr>
                <p:cNvSpPr/>
                <p:nvPr/>
              </p:nvSpPr>
              <p:spPr bwMode="auto">
                <a:xfrm>
                  <a:off x="1087438" y="4197350"/>
                  <a:ext cx="50800" cy="69850"/>
                </a:xfrm>
                <a:custGeom>
                  <a:avLst/>
                  <a:gdLst>
                    <a:gd name="T0" fmla="*/ 138 w 139"/>
                    <a:gd name="T1" fmla="*/ 180 h 195"/>
                    <a:gd name="T2" fmla="*/ 138 w 139"/>
                    <a:gd name="T3" fmla="*/ 194 h 195"/>
                    <a:gd name="T4" fmla="*/ 137 w 139"/>
                    <a:gd name="T5" fmla="*/ 194 h 195"/>
                    <a:gd name="T6" fmla="*/ 138 w 139"/>
                    <a:gd name="T7" fmla="*/ 180 h 195"/>
                    <a:gd name="T8" fmla="*/ 13 w 139"/>
                    <a:gd name="T9" fmla="*/ 14 h 195"/>
                    <a:gd name="T10" fmla="*/ 0 w 139"/>
                    <a:gd name="T11" fmla="*/ 14 h 195"/>
                    <a:gd name="T12" fmla="*/ 13 w 139"/>
                    <a:gd name="T13" fmla="*/ 0 h 195"/>
                    <a:gd name="T14" fmla="*/ 13 w 139"/>
                    <a:gd name="T15" fmla="*/ 14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9" h="195">
                      <a:moveTo>
                        <a:pt x="138" y="180"/>
                      </a:moveTo>
                      <a:lnTo>
                        <a:pt x="138" y="194"/>
                      </a:lnTo>
                      <a:lnTo>
                        <a:pt x="137" y="194"/>
                      </a:lnTo>
                      <a:cubicBezTo>
                        <a:pt x="138" y="190"/>
                        <a:pt x="138" y="185"/>
                        <a:pt x="138" y="180"/>
                      </a:cubicBezTo>
                      <a:close/>
                      <a:moveTo>
                        <a:pt x="13" y="14"/>
                      </a:moveTo>
                      <a:lnTo>
                        <a:pt x="0" y="14"/>
                      </a:lnTo>
                      <a:lnTo>
                        <a:pt x="13" y="0"/>
                      </a:lnTo>
                      <a:lnTo>
                        <a:pt x="13" y="14"/>
                      </a:lnTo>
                      <a:close/>
                    </a:path>
                  </a:pathLst>
                </a:custGeom>
                <a:solidFill>
                  <a:srgbClr val="EEC4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0" name="iŝļiďé">
                  <a:extLst>
                    <a:ext uri="{FF2B5EF4-FFF2-40B4-BE49-F238E27FC236}">
                      <a16:creationId xmlns="" xmlns:a16="http://schemas.microsoft.com/office/drawing/2014/main" id="{F9F64E36-7EDC-4669-A981-11DE9C627FB0}"/>
                    </a:ext>
                  </a:extLst>
                </p:cNvPr>
                <p:cNvSpPr/>
                <p:nvPr/>
              </p:nvSpPr>
              <p:spPr bwMode="auto">
                <a:xfrm>
                  <a:off x="1031875" y="4202113"/>
                  <a:ext cx="104775" cy="95250"/>
                </a:xfrm>
                <a:custGeom>
                  <a:avLst/>
                  <a:gdLst>
                    <a:gd name="T0" fmla="*/ 153 w 292"/>
                    <a:gd name="T1" fmla="*/ 0 h 264"/>
                    <a:gd name="T2" fmla="*/ 166 w 292"/>
                    <a:gd name="T3" fmla="*/ 0 h 264"/>
                    <a:gd name="T4" fmla="*/ 208 w 292"/>
                    <a:gd name="T5" fmla="*/ 69 h 264"/>
                    <a:gd name="T6" fmla="*/ 236 w 292"/>
                    <a:gd name="T7" fmla="*/ 97 h 264"/>
                    <a:gd name="T8" fmla="*/ 291 w 292"/>
                    <a:gd name="T9" fmla="*/ 166 h 264"/>
                    <a:gd name="T10" fmla="*/ 277 w 292"/>
                    <a:gd name="T11" fmla="*/ 194 h 264"/>
                    <a:gd name="T12" fmla="*/ 208 w 292"/>
                    <a:gd name="T13" fmla="*/ 249 h 264"/>
                    <a:gd name="T14" fmla="*/ 194 w 292"/>
                    <a:gd name="T15" fmla="*/ 249 h 264"/>
                    <a:gd name="T16" fmla="*/ 139 w 292"/>
                    <a:gd name="T17" fmla="*/ 263 h 264"/>
                    <a:gd name="T18" fmla="*/ 28 w 292"/>
                    <a:gd name="T19" fmla="*/ 194 h 264"/>
                    <a:gd name="T20" fmla="*/ 70 w 292"/>
                    <a:gd name="T21" fmla="*/ 42 h 264"/>
                    <a:gd name="T22" fmla="*/ 70 w 292"/>
                    <a:gd name="T23" fmla="*/ 42 h 264"/>
                    <a:gd name="T24" fmla="*/ 70 w 292"/>
                    <a:gd name="T25" fmla="*/ 42 h 264"/>
                    <a:gd name="T26" fmla="*/ 70 w 292"/>
                    <a:gd name="T27" fmla="*/ 42 h 264"/>
                    <a:gd name="T28" fmla="*/ 84 w 292"/>
                    <a:gd name="T29" fmla="*/ 28 h 264"/>
                    <a:gd name="T30" fmla="*/ 153 w 292"/>
                    <a:gd name="T31" fmla="*/ 0 h 264"/>
                    <a:gd name="T32" fmla="*/ 153 w 292"/>
                    <a:gd name="T33" fmla="*/ 0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92" h="264">
                      <a:moveTo>
                        <a:pt x="153" y="0"/>
                      </a:moveTo>
                      <a:lnTo>
                        <a:pt x="166" y="0"/>
                      </a:lnTo>
                      <a:cubicBezTo>
                        <a:pt x="166" y="14"/>
                        <a:pt x="194" y="28"/>
                        <a:pt x="208" y="69"/>
                      </a:cubicBezTo>
                      <a:cubicBezTo>
                        <a:pt x="222" y="69"/>
                        <a:pt x="222" y="83"/>
                        <a:pt x="236" y="97"/>
                      </a:cubicBezTo>
                      <a:cubicBezTo>
                        <a:pt x="250" y="124"/>
                        <a:pt x="277" y="152"/>
                        <a:pt x="291" y="166"/>
                      </a:cubicBezTo>
                      <a:cubicBezTo>
                        <a:pt x="291" y="180"/>
                        <a:pt x="291" y="194"/>
                        <a:pt x="277" y="194"/>
                      </a:cubicBezTo>
                      <a:cubicBezTo>
                        <a:pt x="277" y="194"/>
                        <a:pt x="277" y="194"/>
                        <a:pt x="208" y="249"/>
                      </a:cubicBezTo>
                      <a:cubicBezTo>
                        <a:pt x="194" y="249"/>
                        <a:pt x="194" y="249"/>
                        <a:pt x="194" y="249"/>
                      </a:cubicBezTo>
                      <a:cubicBezTo>
                        <a:pt x="166" y="263"/>
                        <a:pt x="153" y="263"/>
                        <a:pt x="139" y="263"/>
                      </a:cubicBezTo>
                      <a:cubicBezTo>
                        <a:pt x="97" y="263"/>
                        <a:pt x="56" y="235"/>
                        <a:pt x="28" y="194"/>
                      </a:cubicBezTo>
                      <a:cubicBezTo>
                        <a:pt x="0" y="138"/>
                        <a:pt x="14" y="83"/>
                        <a:pt x="70" y="42"/>
                      </a:cubicBezTo>
                      <a:lnTo>
                        <a:pt x="70" y="42"/>
                      </a:lnTo>
                      <a:lnTo>
                        <a:pt x="70" y="42"/>
                      </a:lnTo>
                      <a:lnTo>
                        <a:pt x="70" y="42"/>
                      </a:lnTo>
                      <a:cubicBezTo>
                        <a:pt x="84" y="42"/>
                        <a:pt x="84" y="28"/>
                        <a:pt x="84" y="28"/>
                      </a:cubicBezTo>
                      <a:cubicBezTo>
                        <a:pt x="84" y="28"/>
                        <a:pt x="84" y="28"/>
                        <a:pt x="153" y="0"/>
                      </a:cubicBezTo>
                      <a:lnTo>
                        <a:pt x="153" y="0"/>
                      </a:lnTo>
                    </a:path>
                  </a:pathLst>
                </a:custGeom>
                <a:solidFill>
                  <a:srgbClr val="EEC4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îṥľiďè">
                  <a:extLst>
                    <a:ext uri="{FF2B5EF4-FFF2-40B4-BE49-F238E27FC236}">
                      <a16:creationId xmlns="" xmlns:a16="http://schemas.microsoft.com/office/drawing/2014/main" id="{3D6E84A0-B95A-4128-BB5F-886AC73E6663}"/>
                    </a:ext>
                  </a:extLst>
                </p:cNvPr>
                <p:cNvSpPr/>
                <p:nvPr/>
              </p:nvSpPr>
              <p:spPr bwMode="auto">
                <a:xfrm>
                  <a:off x="1262063" y="4316413"/>
                  <a:ext cx="9525" cy="11112"/>
                </a:xfrm>
                <a:custGeom>
                  <a:avLst/>
                  <a:gdLst>
                    <a:gd name="T0" fmla="*/ 14 w 28"/>
                    <a:gd name="T1" fmla="*/ 0 h 29"/>
                    <a:gd name="T2" fmla="*/ 27 w 28"/>
                    <a:gd name="T3" fmla="*/ 14 h 29"/>
                    <a:gd name="T4" fmla="*/ 0 w 28"/>
                    <a:gd name="T5" fmla="*/ 28 h 29"/>
                    <a:gd name="T6" fmla="*/ 14 w 28"/>
                    <a:gd name="T7" fmla="*/ 0 h 29"/>
                    <a:gd name="T8" fmla="*/ 14 w 28"/>
                    <a:gd name="T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29">
                      <a:moveTo>
                        <a:pt x="14" y="0"/>
                      </a:moveTo>
                      <a:cubicBezTo>
                        <a:pt x="14" y="14"/>
                        <a:pt x="27" y="14"/>
                        <a:pt x="27" y="14"/>
                      </a:cubicBezTo>
                      <a:cubicBezTo>
                        <a:pt x="27" y="14"/>
                        <a:pt x="27" y="14"/>
                        <a:pt x="0" y="28"/>
                      </a:cubicBezTo>
                      <a:cubicBezTo>
                        <a:pt x="14" y="14"/>
                        <a:pt x="14" y="14"/>
                        <a:pt x="14" y="0"/>
                      </a:cubicBezTo>
                      <a:lnTo>
                        <a:pt x="14" y="0"/>
                      </a:lnTo>
                    </a:path>
                  </a:pathLst>
                </a:custGeom>
                <a:solidFill>
                  <a:srgbClr val="EEC4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î$líďé">
                  <a:extLst>
                    <a:ext uri="{FF2B5EF4-FFF2-40B4-BE49-F238E27FC236}">
                      <a16:creationId xmlns="" xmlns:a16="http://schemas.microsoft.com/office/drawing/2014/main" id="{768A639D-7845-468D-A2D2-ECAE0F73315D}"/>
                    </a:ext>
                  </a:extLst>
                </p:cNvPr>
                <p:cNvSpPr/>
                <p:nvPr/>
              </p:nvSpPr>
              <p:spPr bwMode="auto">
                <a:xfrm>
                  <a:off x="1176338" y="4262438"/>
                  <a:ext cx="90487" cy="85725"/>
                </a:xfrm>
                <a:custGeom>
                  <a:avLst/>
                  <a:gdLst>
                    <a:gd name="T0" fmla="*/ 139 w 251"/>
                    <a:gd name="T1" fmla="*/ 0 h 236"/>
                    <a:gd name="T2" fmla="*/ 181 w 251"/>
                    <a:gd name="T3" fmla="*/ 69 h 236"/>
                    <a:gd name="T4" fmla="*/ 208 w 251"/>
                    <a:gd name="T5" fmla="*/ 83 h 236"/>
                    <a:gd name="T6" fmla="*/ 250 w 251"/>
                    <a:gd name="T7" fmla="*/ 152 h 236"/>
                    <a:gd name="T8" fmla="*/ 236 w 251"/>
                    <a:gd name="T9" fmla="*/ 180 h 236"/>
                    <a:gd name="T10" fmla="*/ 181 w 251"/>
                    <a:gd name="T11" fmla="*/ 221 h 236"/>
                    <a:gd name="T12" fmla="*/ 167 w 251"/>
                    <a:gd name="T13" fmla="*/ 235 h 236"/>
                    <a:gd name="T14" fmla="*/ 125 w 251"/>
                    <a:gd name="T15" fmla="*/ 235 h 236"/>
                    <a:gd name="T16" fmla="*/ 28 w 251"/>
                    <a:gd name="T17" fmla="*/ 180 h 236"/>
                    <a:gd name="T18" fmla="*/ 56 w 251"/>
                    <a:gd name="T19" fmla="*/ 42 h 236"/>
                    <a:gd name="T20" fmla="*/ 56 w 251"/>
                    <a:gd name="T21" fmla="*/ 42 h 236"/>
                    <a:gd name="T22" fmla="*/ 56 w 251"/>
                    <a:gd name="T23" fmla="*/ 42 h 236"/>
                    <a:gd name="T24" fmla="*/ 70 w 251"/>
                    <a:gd name="T25" fmla="*/ 42 h 236"/>
                    <a:gd name="T26" fmla="*/ 70 w 251"/>
                    <a:gd name="T27" fmla="*/ 42 h 236"/>
                    <a:gd name="T28" fmla="*/ 139 w 251"/>
                    <a:gd name="T29" fmla="*/ 0 h 236"/>
                    <a:gd name="T30" fmla="*/ 139 w 251"/>
                    <a:gd name="T31" fmla="*/ 0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51" h="236">
                      <a:moveTo>
                        <a:pt x="139" y="0"/>
                      </a:moveTo>
                      <a:cubicBezTo>
                        <a:pt x="139" y="0"/>
                        <a:pt x="167" y="28"/>
                        <a:pt x="181" y="69"/>
                      </a:cubicBezTo>
                      <a:cubicBezTo>
                        <a:pt x="194" y="69"/>
                        <a:pt x="194" y="83"/>
                        <a:pt x="208" y="83"/>
                      </a:cubicBezTo>
                      <a:cubicBezTo>
                        <a:pt x="222" y="111"/>
                        <a:pt x="236" y="138"/>
                        <a:pt x="250" y="152"/>
                      </a:cubicBezTo>
                      <a:cubicBezTo>
                        <a:pt x="250" y="166"/>
                        <a:pt x="250" y="166"/>
                        <a:pt x="236" y="180"/>
                      </a:cubicBezTo>
                      <a:cubicBezTo>
                        <a:pt x="236" y="180"/>
                        <a:pt x="236" y="180"/>
                        <a:pt x="181" y="221"/>
                      </a:cubicBezTo>
                      <a:cubicBezTo>
                        <a:pt x="167" y="221"/>
                        <a:pt x="167" y="221"/>
                        <a:pt x="167" y="235"/>
                      </a:cubicBezTo>
                      <a:cubicBezTo>
                        <a:pt x="153" y="235"/>
                        <a:pt x="139" y="235"/>
                        <a:pt x="125" y="235"/>
                      </a:cubicBezTo>
                      <a:cubicBezTo>
                        <a:pt x="84" y="235"/>
                        <a:pt x="42" y="221"/>
                        <a:pt x="28" y="180"/>
                      </a:cubicBezTo>
                      <a:cubicBezTo>
                        <a:pt x="0" y="138"/>
                        <a:pt x="15" y="69"/>
                        <a:pt x="56" y="42"/>
                      </a:cubicBezTo>
                      <a:lnTo>
                        <a:pt x="56" y="42"/>
                      </a:lnTo>
                      <a:lnTo>
                        <a:pt x="56" y="42"/>
                      </a:lnTo>
                      <a:lnTo>
                        <a:pt x="70" y="42"/>
                      </a:lnTo>
                      <a:lnTo>
                        <a:pt x="70" y="42"/>
                      </a:lnTo>
                      <a:cubicBezTo>
                        <a:pt x="70" y="42"/>
                        <a:pt x="70" y="42"/>
                        <a:pt x="139" y="0"/>
                      </a:cubicBezTo>
                      <a:lnTo>
                        <a:pt x="139" y="0"/>
                      </a:lnTo>
                    </a:path>
                  </a:pathLst>
                </a:custGeom>
                <a:solidFill>
                  <a:srgbClr val="EEC4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3" name="iŝ1ide">
                  <a:extLst>
                    <a:ext uri="{FF2B5EF4-FFF2-40B4-BE49-F238E27FC236}">
                      <a16:creationId xmlns="" xmlns:a16="http://schemas.microsoft.com/office/drawing/2014/main" id="{33539ADE-692C-405D-8CF3-F39470A510D7}"/>
                    </a:ext>
                  </a:extLst>
                </p:cNvPr>
                <p:cNvSpPr/>
                <p:nvPr/>
              </p:nvSpPr>
              <p:spPr bwMode="auto">
                <a:xfrm>
                  <a:off x="1166813" y="3689350"/>
                  <a:ext cx="368300" cy="134938"/>
                </a:xfrm>
                <a:custGeom>
                  <a:avLst/>
                  <a:gdLst>
                    <a:gd name="T0" fmla="*/ 927 w 1025"/>
                    <a:gd name="T1" fmla="*/ 111 h 375"/>
                    <a:gd name="T2" fmla="*/ 996 w 1025"/>
                    <a:gd name="T3" fmla="*/ 263 h 375"/>
                    <a:gd name="T4" fmla="*/ 816 w 1025"/>
                    <a:gd name="T5" fmla="*/ 374 h 375"/>
                    <a:gd name="T6" fmla="*/ 526 w 1025"/>
                    <a:gd name="T7" fmla="*/ 360 h 375"/>
                    <a:gd name="T8" fmla="*/ 429 w 1025"/>
                    <a:gd name="T9" fmla="*/ 346 h 375"/>
                    <a:gd name="T10" fmla="*/ 305 w 1025"/>
                    <a:gd name="T11" fmla="*/ 332 h 375"/>
                    <a:gd name="T12" fmla="*/ 360 w 1025"/>
                    <a:gd name="T13" fmla="*/ 263 h 375"/>
                    <a:gd name="T14" fmla="*/ 360 w 1025"/>
                    <a:gd name="T15" fmla="*/ 249 h 375"/>
                    <a:gd name="T16" fmla="*/ 0 w 1025"/>
                    <a:gd name="T17" fmla="*/ 0 h 375"/>
                    <a:gd name="T18" fmla="*/ 747 w 1025"/>
                    <a:gd name="T19" fmla="*/ 83 h 375"/>
                    <a:gd name="T20" fmla="*/ 927 w 1025"/>
                    <a:gd name="T21" fmla="*/ 111 h 375"/>
                    <a:gd name="T22" fmla="*/ 927 w 1025"/>
                    <a:gd name="T23" fmla="*/ 111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25" h="375">
                      <a:moveTo>
                        <a:pt x="927" y="111"/>
                      </a:moveTo>
                      <a:cubicBezTo>
                        <a:pt x="927" y="111"/>
                        <a:pt x="1024" y="139"/>
                        <a:pt x="996" y="263"/>
                      </a:cubicBezTo>
                      <a:cubicBezTo>
                        <a:pt x="996" y="263"/>
                        <a:pt x="969" y="374"/>
                        <a:pt x="816" y="374"/>
                      </a:cubicBezTo>
                      <a:cubicBezTo>
                        <a:pt x="816" y="374"/>
                        <a:pt x="816" y="374"/>
                        <a:pt x="526" y="360"/>
                      </a:cubicBezTo>
                      <a:cubicBezTo>
                        <a:pt x="526" y="360"/>
                        <a:pt x="526" y="360"/>
                        <a:pt x="429" y="346"/>
                      </a:cubicBezTo>
                      <a:cubicBezTo>
                        <a:pt x="429" y="346"/>
                        <a:pt x="429" y="346"/>
                        <a:pt x="305" y="332"/>
                      </a:cubicBezTo>
                      <a:cubicBezTo>
                        <a:pt x="305" y="332"/>
                        <a:pt x="305" y="332"/>
                        <a:pt x="360" y="263"/>
                      </a:cubicBezTo>
                      <a:cubicBezTo>
                        <a:pt x="360" y="263"/>
                        <a:pt x="360" y="263"/>
                        <a:pt x="360" y="249"/>
                      </a:cubicBezTo>
                      <a:cubicBezTo>
                        <a:pt x="360" y="249"/>
                        <a:pt x="360" y="249"/>
                        <a:pt x="0" y="0"/>
                      </a:cubicBezTo>
                      <a:cubicBezTo>
                        <a:pt x="0" y="0"/>
                        <a:pt x="0" y="0"/>
                        <a:pt x="747" y="83"/>
                      </a:cubicBezTo>
                      <a:cubicBezTo>
                        <a:pt x="747" y="83"/>
                        <a:pt x="747" y="83"/>
                        <a:pt x="927" y="111"/>
                      </a:cubicBezTo>
                      <a:lnTo>
                        <a:pt x="927" y="111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4" name="íṧḷîḑé">
                  <a:extLst>
                    <a:ext uri="{FF2B5EF4-FFF2-40B4-BE49-F238E27FC236}">
                      <a16:creationId xmlns="" xmlns:a16="http://schemas.microsoft.com/office/drawing/2014/main" id="{DD081F6D-809B-4351-9454-DEB75EB2ADD9}"/>
                    </a:ext>
                  </a:extLst>
                </p:cNvPr>
                <p:cNvSpPr/>
                <p:nvPr/>
              </p:nvSpPr>
              <p:spPr bwMode="auto">
                <a:xfrm>
                  <a:off x="1416050" y="3724275"/>
                  <a:ext cx="109538" cy="60325"/>
                </a:xfrm>
                <a:custGeom>
                  <a:avLst/>
                  <a:gdLst>
                    <a:gd name="T0" fmla="*/ 235 w 305"/>
                    <a:gd name="T1" fmla="*/ 27 h 167"/>
                    <a:gd name="T2" fmla="*/ 235 w 305"/>
                    <a:gd name="T3" fmla="*/ 27 h 167"/>
                    <a:gd name="T4" fmla="*/ 262 w 305"/>
                    <a:gd name="T5" fmla="*/ 138 h 167"/>
                    <a:gd name="T6" fmla="*/ 69 w 305"/>
                    <a:gd name="T7" fmla="*/ 138 h 167"/>
                    <a:gd name="T8" fmla="*/ 14 w 305"/>
                    <a:gd name="T9" fmla="*/ 27 h 167"/>
                    <a:gd name="T10" fmla="*/ 41 w 305"/>
                    <a:gd name="T11" fmla="*/ 0 h 167"/>
                    <a:gd name="T12" fmla="*/ 235 w 305"/>
                    <a:gd name="T13" fmla="*/ 27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5" h="167">
                      <a:moveTo>
                        <a:pt x="235" y="27"/>
                      </a:moveTo>
                      <a:lnTo>
                        <a:pt x="235" y="27"/>
                      </a:lnTo>
                      <a:cubicBezTo>
                        <a:pt x="235" y="27"/>
                        <a:pt x="304" y="83"/>
                        <a:pt x="262" y="138"/>
                      </a:cubicBezTo>
                      <a:cubicBezTo>
                        <a:pt x="262" y="138"/>
                        <a:pt x="235" y="166"/>
                        <a:pt x="69" y="138"/>
                      </a:cubicBezTo>
                      <a:cubicBezTo>
                        <a:pt x="69" y="138"/>
                        <a:pt x="0" y="97"/>
                        <a:pt x="14" y="27"/>
                      </a:cubicBezTo>
                      <a:cubicBezTo>
                        <a:pt x="41" y="0"/>
                        <a:pt x="41" y="0"/>
                        <a:pt x="41" y="0"/>
                      </a:cubicBezTo>
                      <a:lnTo>
                        <a:pt x="235" y="27"/>
                      </a:lnTo>
                    </a:path>
                  </a:pathLst>
                </a:custGeom>
                <a:solidFill>
                  <a:srgbClr val="E3B6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iṥļîḋè">
                  <a:extLst>
                    <a:ext uri="{FF2B5EF4-FFF2-40B4-BE49-F238E27FC236}">
                      <a16:creationId xmlns="" xmlns:a16="http://schemas.microsoft.com/office/drawing/2014/main" id="{1634C63E-528F-45B6-9FF7-E73D87B0FE81}"/>
                    </a:ext>
                  </a:extLst>
                </p:cNvPr>
                <p:cNvSpPr/>
                <p:nvPr/>
              </p:nvSpPr>
              <p:spPr bwMode="auto">
                <a:xfrm>
                  <a:off x="1296988" y="3684588"/>
                  <a:ext cx="239712" cy="46037"/>
                </a:xfrm>
                <a:custGeom>
                  <a:avLst/>
                  <a:gdLst>
                    <a:gd name="T0" fmla="*/ 664 w 665"/>
                    <a:gd name="T1" fmla="*/ 69 h 126"/>
                    <a:gd name="T2" fmla="*/ 539 w 665"/>
                    <a:gd name="T3" fmla="*/ 125 h 126"/>
                    <a:gd name="T4" fmla="*/ 0 w 665"/>
                    <a:gd name="T5" fmla="*/ 56 h 126"/>
                    <a:gd name="T6" fmla="*/ 332 w 665"/>
                    <a:gd name="T7" fmla="*/ 0 h 126"/>
                    <a:gd name="T8" fmla="*/ 664 w 665"/>
                    <a:gd name="T9" fmla="*/ 69 h 126"/>
                    <a:gd name="T10" fmla="*/ 664 w 665"/>
                    <a:gd name="T11" fmla="*/ 69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5" h="126">
                      <a:moveTo>
                        <a:pt x="664" y="69"/>
                      </a:moveTo>
                      <a:lnTo>
                        <a:pt x="539" y="125"/>
                      </a:lnTo>
                      <a:cubicBezTo>
                        <a:pt x="539" y="125"/>
                        <a:pt x="539" y="125"/>
                        <a:pt x="0" y="56"/>
                      </a:cubicBezTo>
                      <a:cubicBezTo>
                        <a:pt x="111" y="0"/>
                        <a:pt x="332" y="0"/>
                        <a:pt x="332" y="0"/>
                      </a:cubicBezTo>
                      <a:cubicBezTo>
                        <a:pt x="332" y="0"/>
                        <a:pt x="332" y="0"/>
                        <a:pt x="664" y="69"/>
                      </a:cubicBezTo>
                      <a:lnTo>
                        <a:pt x="664" y="69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6" name="îŝḻiďe">
                  <a:extLst>
                    <a:ext uri="{FF2B5EF4-FFF2-40B4-BE49-F238E27FC236}">
                      <a16:creationId xmlns="" xmlns:a16="http://schemas.microsoft.com/office/drawing/2014/main" id="{46667B3A-B9A6-4BDB-A292-21238A57FD03}"/>
                    </a:ext>
                  </a:extLst>
                </p:cNvPr>
                <p:cNvSpPr/>
                <p:nvPr/>
              </p:nvSpPr>
              <p:spPr bwMode="auto">
                <a:xfrm>
                  <a:off x="1022350" y="3944938"/>
                  <a:ext cx="279400" cy="153987"/>
                </a:xfrm>
                <a:custGeom>
                  <a:avLst/>
                  <a:gdLst>
                    <a:gd name="T0" fmla="*/ 761 w 775"/>
                    <a:gd name="T1" fmla="*/ 9 h 426"/>
                    <a:gd name="T2" fmla="*/ 719 w 775"/>
                    <a:gd name="T3" fmla="*/ 37 h 426"/>
                    <a:gd name="T4" fmla="*/ 691 w 775"/>
                    <a:gd name="T5" fmla="*/ 51 h 426"/>
                    <a:gd name="T6" fmla="*/ 664 w 775"/>
                    <a:gd name="T7" fmla="*/ 67 h 426"/>
                    <a:gd name="T8" fmla="*/ 664 w 775"/>
                    <a:gd name="T9" fmla="*/ 65 h 426"/>
                    <a:gd name="T10" fmla="*/ 525 w 775"/>
                    <a:gd name="T11" fmla="*/ 148 h 426"/>
                    <a:gd name="T12" fmla="*/ 221 w 775"/>
                    <a:gd name="T13" fmla="*/ 300 h 426"/>
                    <a:gd name="T14" fmla="*/ 166 w 775"/>
                    <a:gd name="T15" fmla="*/ 341 h 426"/>
                    <a:gd name="T16" fmla="*/ 0 w 775"/>
                    <a:gd name="T17" fmla="*/ 425 h 426"/>
                    <a:gd name="T18" fmla="*/ 138 w 775"/>
                    <a:gd name="T19" fmla="*/ 341 h 426"/>
                    <a:gd name="T20" fmla="*/ 263 w 775"/>
                    <a:gd name="T21" fmla="*/ 259 h 426"/>
                    <a:gd name="T22" fmla="*/ 346 w 775"/>
                    <a:gd name="T23" fmla="*/ 217 h 426"/>
                    <a:gd name="T24" fmla="*/ 428 w 775"/>
                    <a:gd name="T25" fmla="*/ 175 h 426"/>
                    <a:gd name="T26" fmla="*/ 498 w 775"/>
                    <a:gd name="T27" fmla="*/ 134 h 426"/>
                    <a:gd name="T28" fmla="*/ 581 w 775"/>
                    <a:gd name="T29" fmla="*/ 93 h 426"/>
                    <a:gd name="T30" fmla="*/ 719 w 775"/>
                    <a:gd name="T31" fmla="*/ 23 h 426"/>
                    <a:gd name="T32" fmla="*/ 774 w 775"/>
                    <a:gd name="T33" fmla="*/ 0 h 426"/>
                    <a:gd name="T34" fmla="*/ 761 w 775"/>
                    <a:gd name="T35" fmla="*/ 9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75" h="426">
                      <a:moveTo>
                        <a:pt x="761" y="9"/>
                      </a:moveTo>
                      <a:cubicBezTo>
                        <a:pt x="747" y="9"/>
                        <a:pt x="733" y="23"/>
                        <a:pt x="719" y="37"/>
                      </a:cubicBezTo>
                      <a:cubicBezTo>
                        <a:pt x="719" y="37"/>
                        <a:pt x="706" y="51"/>
                        <a:pt x="691" y="51"/>
                      </a:cubicBezTo>
                      <a:cubicBezTo>
                        <a:pt x="679" y="57"/>
                        <a:pt x="670" y="62"/>
                        <a:pt x="664" y="67"/>
                      </a:cubicBezTo>
                      <a:cubicBezTo>
                        <a:pt x="664" y="66"/>
                        <a:pt x="664" y="66"/>
                        <a:pt x="664" y="65"/>
                      </a:cubicBezTo>
                      <a:lnTo>
                        <a:pt x="525" y="148"/>
                      </a:lnTo>
                      <a:lnTo>
                        <a:pt x="221" y="300"/>
                      </a:lnTo>
                      <a:lnTo>
                        <a:pt x="166" y="341"/>
                      </a:lnTo>
                      <a:lnTo>
                        <a:pt x="0" y="425"/>
                      </a:lnTo>
                      <a:cubicBezTo>
                        <a:pt x="0" y="425"/>
                        <a:pt x="55" y="383"/>
                        <a:pt x="138" y="341"/>
                      </a:cubicBezTo>
                      <a:cubicBezTo>
                        <a:pt x="166" y="314"/>
                        <a:pt x="221" y="286"/>
                        <a:pt x="263" y="259"/>
                      </a:cubicBezTo>
                      <a:cubicBezTo>
                        <a:pt x="290" y="244"/>
                        <a:pt x="318" y="231"/>
                        <a:pt x="346" y="217"/>
                      </a:cubicBezTo>
                      <a:cubicBezTo>
                        <a:pt x="374" y="203"/>
                        <a:pt x="401" y="189"/>
                        <a:pt x="428" y="175"/>
                      </a:cubicBezTo>
                      <a:cubicBezTo>
                        <a:pt x="456" y="162"/>
                        <a:pt x="484" y="148"/>
                        <a:pt x="498" y="134"/>
                      </a:cubicBezTo>
                      <a:cubicBezTo>
                        <a:pt x="525" y="120"/>
                        <a:pt x="553" y="106"/>
                        <a:pt x="581" y="93"/>
                      </a:cubicBezTo>
                      <a:cubicBezTo>
                        <a:pt x="636" y="65"/>
                        <a:pt x="678" y="51"/>
                        <a:pt x="719" y="23"/>
                      </a:cubicBezTo>
                      <a:cubicBezTo>
                        <a:pt x="737" y="13"/>
                        <a:pt x="756" y="5"/>
                        <a:pt x="774" y="0"/>
                      </a:cubicBezTo>
                      <a:cubicBezTo>
                        <a:pt x="770" y="2"/>
                        <a:pt x="765" y="4"/>
                        <a:pt x="761" y="9"/>
                      </a:cubicBezTo>
                    </a:path>
                  </a:pathLst>
                </a:custGeom>
                <a:solidFill>
                  <a:srgbClr val="F8C9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7" name="işļiḍé">
                  <a:extLst>
                    <a:ext uri="{FF2B5EF4-FFF2-40B4-BE49-F238E27FC236}">
                      <a16:creationId xmlns="" xmlns:a16="http://schemas.microsoft.com/office/drawing/2014/main" id="{3D8EA36E-66F6-4096-9065-C0CD8304AC4B}"/>
                    </a:ext>
                  </a:extLst>
                </p:cNvPr>
                <p:cNvSpPr/>
                <p:nvPr/>
              </p:nvSpPr>
              <p:spPr bwMode="auto">
                <a:xfrm>
                  <a:off x="1255713" y="3929063"/>
                  <a:ext cx="74612" cy="44450"/>
                </a:xfrm>
                <a:custGeom>
                  <a:avLst/>
                  <a:gdLst>
                    <a:gd name="T0" fmla="*/ 207 w 208"/>
                    <a:gd name="T1" fmla="*/ 0 h 125"/>
                    <a:gd name="T2" fmla="*/ 152 w 208"/>
                    <a:gd name="T3" fmla="*/ 42 h 125"/>
                    <a:gd name="T4" fmla="*/ 68 w 208"/>
                    <a:gd name="T5" fmla="*/ 84 h 125"/>
                    <a:gd name="T6" fmla="*/ 42 w 208"/>
                    <a:gd name="T7" fmla="*/ 97 h 125"/>
                    <a:gd name="T8" fmla="*/ 30 w 208"/>
                    <a:gd name="T9" fmla="*/ 102 h 125"/>
                    <a:gd name="T10" fmla="*/ 14 w 208"/>
                    <a:gd name="T11" fmla="*/ 111 h 125"/>
                    <a:gd name="T12" fmla="*/ 14 w 208"/>
                    <a:gd name="T13" fmla="*/ 113 h 125"/>
                    <a:gd name="T14" fmla="*/ 30 w 208"/>
                    <a:gd name="T15" fmla="*/ 102 h 125"/>
                    <a:gd name="T16" fmla="*/ 41 w 208"/>
                    <a:gd name="T17" fmla="*/ 97 h 125"/>
                    <a:gd name="T18" fmla="*/ 42 w 208"/>
                    <a:gd name="T19" fmla="*/ 97 h 125"/>
                    <a:gd name="T20" fmla="*/ 68 w 208"/>
                    <a:gd name="T21" fmla="*/ 84 h 125"/>
                    <a:gd name="T22" fmla="*/ 69 w 208"/>
                    <a:gd name="T23" fmla="*/ 83 h 125"/>
                    <a:gd name="T24" fmla="*/ 111 w 208"/>
                    <a:gd name="T25" fmla="*/ 55 h 125"/>
                    <a:gd name="T26" fmla="*/ 152 w 208"/>
                    <a:gd name="T27" fmla="*/ 42 h 125"/>
                    <a:gd name="T28" fmla="*/ 207 w 208"/>
                    <a:gd name="T29" fmla="*/ 0 h 125"/>
                    <a:gd name="T30" fmla="*/ 0 w 208"/>
                    <a:gd name="T31" fmla="*/ 124 h 125"/>
                    <a:gd name="T32" fmla="*/ 14 w 208"/>
                    <a:gd name="T33" fmla="*/ 113 h 125"/>
                    <a:gd name="T34" fmla="*/ 0 w 208"/>
                    <a:gd name="T35" fmla="*/ 124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8" h="125">
                      <a:moveTo>
                        <a:pt x="207" y="0"/>
                      </a:moveTo>
                      <a:cubicBezTo>
                        <a:pt x="207" y="0"/>
                        <a:pt x="194" y="28"/>
                        <a:pt x="152" y="42"/>
                      </a:cubicBezTo>
                      <a:lnTo>
                        <a:pt x="68" y="84"/>
                      </a:lnTo>
                      <a:cubicBezTo>
                        <a:pt x="111" y="62"/>
                        <a:pt x="99" y="68"/>
                        <a:pt x="42" y="97"/>
                      </a:cubicBezTo>
                      <a:cubicBezTo>
                        <a:pt x="75" y="80"/>
                        <a:pt x="67" y="84"/>
                        <a:pt x="30" y="102"/>
                      </a:cubicBezTo>
                      <a:cubicBezTo>
                        <a:pt x="45" y="95"/>
                        <a:pt x="30" y="102"/>
                        <a:pt x="14" y="111"/>
                      </a:cubicBezTo>
                      <a:cubicBezTo>
                        <a:pt x="14" y="112"/>
                        <a:pt x="14" y="112"/>
                        <a:pt x="14" y="113"/>
                      </a:cubicBezTo>
                      <a:cubicBezTo>
                        <a:pt x="18" y="110"/>
                        <a:pt x="24" y="106"/>
                        <a:pt x="30" y="102"/>
                      </a:cubicBezTo>
                      <a:cubicBezTo>
                        <a:pt x="34" y="101"/>
                        <a:pt x="37" y="99"/>
                        <a:pt x="41" y="97"/>
                      </a:cubicBezTo>
                      <a:cubicBezTo>
                        <a:pt x="41" y="97"/>
                        <a:pt x="42" y="97"/>
                        <a:pt x="42" y="97"/>
                      </a:cubicBezTo>
                      <a:cubicBezTo>
                        <a:pt x="54" y="96"/>
                        <a:pt x="65" y="87"/>
                        <a:pt x="68" y="84"/>
                      </a:cubicBezTo>
                      <a:cubicBezTo>
                        <a:pt x="69" y="83"/>
                        <a:pt x="69" y="83"/>
                        <a:pt x="69" y="83"/>
                      </a:cubicBezTo>
                      <a:cubicBezTo>
                        <a:pt x="83" y="69"/>
                        <a:pt x="97" y="55"/>
                        <a:pt x="111" y="55"/>
                      </a:cubicBezTo>
                      <a:cubicBezTo>
                        <a:pt x="125" y="42"/>
                        <a:pt x="138" y="42"/>
                        <a:pt x="152" y="42"/>
                      </a:cubicBezTo>
                      <a:cubicBezTo>
                        <a:pt x="194" y="14"/>
                        <a:pt x="207" y="0"/>
                        <a:pt x="207" y="0"/>
                      </a:cubicBezTo>
                      <a:close/>
                      <a:moveTo>
                        <a:pt x="0" y="124"/>
                      </a:moveTo>
                      <a:cubicBezTo>
                        <a:pt x="0" y="124"/>
                        <a:pt x="5" y="119"/>
                        <a:pt x="14" y="113"/>
                      </a:cubicBezTo>
                      <a:cubicBezTo>
                        <a:pt x="12" y="124"/>
                        <a:pt x="0" y="124"/>
                        <a:pt x="0" y="124"/>
                      </a:cubicBezTo>
                      <a:close/>
                    </a:path>
                  </a:pathLst>
                </a:custGeom>
                <a:solidFill>
                  <a:srgbClr val="F1BE9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8" name="iṧľïḋè">
                  <a:extLst>
                    <a:ext uri="{FF2B5EF4-FFF2-40B4-BE49-F238E27FC236}">
                      <a16:creationId xmlns="" xmlns:a16="http://schemas.microsoft.com/office/drawing/2014/main" id="{EEEA27A2-FB51-4DCF-BB1F-82724A9F0F5D}"/>
                    </a:ext>
                  </a:extLst>
                </p:cNvPr>
                <p:cNvSpPr/>
                <p:nvPr/>
              </p:nvSpPr>
              <p:spPr bwMode="auto">
                <a:xfrm>
                  <a:off x="1022350" y="3943350"/>
                  <a:ext cx="288925" cy="155575"/>
                </a:xfrm>
                <a:custGeom>
                  <a:avLst/>
                  <a:gdLst>
                    <a:gd name="T0" fmla="*/ 802 w 803"/>
                    <a:gd name="T1" fmla="*/ 0 h 430"/>
                    <a:gd name="T2" fmla="*/ 733 w 803"/>
                    <a:gd name="T3" fmla="*/ 41 h 430"/>
                    <a:gd name="T4" fmla="*/ 595 w 803"/>
                    <a:gd name="T5" fmla="*/ 124 h 430"/>
                    <a:gd name="T6" fmla="*/ 525 w 803"/>
                    <a:gd name="T7" fmla="*/ 166 h 430"/>
                    <a:gd name="T8" fmla="*/ 443 w 803"/>
                    <a:gd name="T9" fmla="*/ 207 h 430"/>
                    <a:gd name="T10" fmla="*/ 359 w 803"/>
                    <a:gd name="T11" fmla="*/ 248 h 430"/>
                    <a:gd name="T12" fmla="*/ 277 w 803"/>
                    <a:gd name="T13" fmla="*/ 290 h 430"/>
                    <a:gd name="T14" fmla="*/ 138 w 803"/>
                    <a:gd name="T15" fmla="*/ 359 h 430"/>
                    <a:gd name="T16" fmla="*/ 0 w 803"/>
                    <a:gd name="T17" fmla="*/ 429 h 430"/>
                    <a:gd name="T18" fmla="*/ 0 w 803"/>
                    <a:gd name="T19" fmla="*/ 429 h 430"/>
                    <a:gd name="T20" fmla="*/ 166 w 803"/>
                    <a:gd name="T21" fmla="*/ 345 h 430"/>
                    <a:gd name="T22" fmla="*/ 221 w 803"/>
                    <a:gd name="T23" fmla="*/ 304 h 430"/>
                    <a:gd name="T24" fmla="*/ 525 w 803"/>
                    <a:gd name="T25" fmla="*/ 152 h 430"/>
                    <a:gd name="T26" fmla="*/ 525 w 803"/>
                    <a:gd name="T27" fmla="*/ 152 h 430"/>
                    <a:gd name="T28" fmla="*/ 664 w 803"/>
                    <a:gd name="T29" fmla="*/ 69 h 430"/>
                    <a:gd name="T30" fmla="*/ 802 w 803"/>
                    <a:gd name="T31" fmla="*/ 0 h 430"/>
                    <a:gd name="T32" fmla="*/ 802 w 803"/>
                    <a:gd name="T33" fmla="*/ 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03" h="430">
                      <a:moveTo>
                        <a:pt x="802" y="0"/>
                      </a:moveTo>
                      <a:cubicBezTo>
                        <a:pt x="775" y="13"/>
                        <a:pt x="761" y="27"/>
                        <a:pt x="733" y="41"/>
                      </a:cubicBezTo>
                      <a:cubicBezTo>
                        <a:pt x="691" y="69"/>
                        <a:pt x="650" y="97"/>
                        <a:pt x="595" y="124"/>
                      </a:cubicBezTo>
                      <a:cubicBezTo>
                        <a:pt x="567" y="138"/>
                        <a:pt x="553" y="152"/>
                        <a:pt x="525" y="166"/>
                      </a:cubicBezTo>
                      <a:cubicBezTo>
                        <a:pt x="498" y="179"/>
                        <a:pt x="470" y="193"/>
                        <a:pt x="443" y="207"/>
                      </a:cubicBezTo>
                      <a:cubicBezTo>
                        <a:pt x="415" y="221"/>
                        <a:pt x="387" y="235"/>
                        <a:pt x="359" y="248"/>
                      </a:cubicBezTo>
                      <a:cubicBezTo>
                        <a:pt x="332" y="263"/>
                        <a:pt x="304" y="276"/>
                        <a:pt x="277" y="290"/>
                      </a:cubicBezTo>
                      <a:cubicBezTo>
                        <a:pt x="235" y="318"/>
                        <a:pt x="180" y="345"/>
                        <a:pt x="138" y="359"/>
                      </a:cubicBezTo>
                      <a:cubicBezTo>
                        <a:pt x="55" y="401"/>
                        <a:pt x="0" y="429"/>
                        <a:pt x="0" y="429"/>
                      </a:cubicBezTo>
                      <a:lnTo>
                        <a:pt x="0" y="429"/>
                      </a:lnTo>
                      <a:cubicBezTo>
                        <a:pt x="0" y="429"/>
                        <a:pt x="0" y="429"/>
                        <a:pt x="166" y="345"/>
                      </a:cubicBezTo>
                      <a:cubicBezTo>
                        <a:pt x="166" y="345"/>
                        <a:pt x="166" y="345"/>
                        <a:pt x="221" y="304"/>
                      </a:cubicBezTo>
                      <a:cubicBezTo>
                        <a:pt x="221" y="304"/>
                        <a:pt x="221" y="304"/>
                        <a:pt x="525" y="152"/>
                      </a:cubicBezTo>
                      <a:lnTo>
                        <a:pt x="525" y="152"/>
                      </a:lnTo>
                      <a:cubicBezTo>
                        <a:pt x="525" y="152"/>
                        <a:pt x="525" y="152"/>
                        <a:pt x="664" y="69"/>
                      </a:cubicBezTo>
                      <a:cubicBezTo>
                        <a:pt x="664" y="69"/>
                        <a:pt x="664" y="69"/>
                        <a:pt x="802" y="0"/>
                      </a:cubicBezTo>
                      <a:lnTo>
                        <a:pt x="802" y="0"/>
                      </a:lnTo>
                    </a:path>
                  </a:pathLst>
                </a:custGeom>
                <a:solidFill>
                  <a:srgbClr val="F8C9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9" name="ïšļíḓe">
                  <a:extLst>
                    <a:ext uri="{FF2B5EF4-FFF2-40B4-BE49-F238E27FC236}">
                      <a16:creationId xmlns="" xmlns:a16="http://schemas.microsoft.com/office/drawing/2014/main" id="{DDC1E8CD-6A23-4DE3-BF01-94826672B758}"/>
                    </a:ext>
                  </a:extLst>
                </p:cNvPr>
                <p:cNvSpPr/>
                <p:nvPr/>
              </p:nvSpPr>
              <p:spPr bwMode="auto">
                <a:xfrm>
                  <a:off x="1077913" y="4032250"/>
                  <a:ext cx="309562" cy="165100"/>
                </a:xfrm>
                <a:custGeom>
                  <a:avLst/>
                  <a:gdLst>
                    <a:gd name="T0" fmla="*/ 857 w 858"/>
                    <a:gd name="T1" fmla="*/ 0 h 457"/>
                    <a:gd name="T2" fmla="*/ 732 w 858"/>
                    <a:gd name="T3" fmla="*/ 70 h 457"/>
                    <a:gd name="T4" fmla="*/ 594 w 858"/>
                    <a:gd name="T5" fmla="*/ 153 h 457"/>
                    <a:gd name="T6" fmla="*/ 511 w 858"/>
                    <a:gd name="T7" fmla="*/ 194 h 457"/>
                    <a:gd name="T8" fmla="*/ 442 w 858"/>
                    <a:gd name="T9" fmla="*/ 236 h 457"/>
                    <a:gd name="T10" fmla="*/ 359 w 858"/>
                    <a:gd name="T11" fmla="*/ 277 h 457"/>
                    <a:gd name="T12" fmla="*/ 275 w 858"/>
                    <a:gd name="T13" fmla="*/ 319 h 457"/>
                    <a:gd name="T14" fmla="*/ 137 w 858"/>
                    <a:gd name="T15" fmla="*/ 388 h 457"/>
                    <a:gd name="T16" fmla="*/ 0 w 858"/>
                    <a:gd name="T17" fmla="*/ 456 h 457"/>
                    <a:gd name="T18" fmla="*/ 68 w 858"/>
                    <a:gd name="T19" fmla="*/ 416 h 457"/>
                    <a:gd name="T20" fmla="*/ 345 w 858"/>
                    <a:gd name="T21" fmla="*/ 263 h 457"/>
                    <a:gd name="T22" fmla="*/ 663 w 858"/>
                    <a:gd name="T23" fmla="*/ 97 h 457"/>
                    <a:gd name="T24" fmla="*/ 843 w 858"/>
                    <a:gd name="T25" fmla="*/ 0 h 457"/>
                    <a:gd name="T26" fmla="*/ 857 w 858"/>
                    <a:gd name="T27" fmla="*/ 0 h 4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58" h="457">
                      <a:moveTo>
                        <a:pt x="857" y="0"/>
                      </a:moveTo>
                      <a:cubicBezTo>
                        <a:pt x="857" y="0"/>
                        <a:pt x="801" y="28"/>
                        <a:pt x="732" y="70"/>
                      </a:cubicBezTo>
                      <a:cubicBezTo>
                        <a:pt x="691" y="97"/>
                        <a:pt x="635" y="125"/>
                        <a:pt x="594" y="153"/>
                      </a:cubicBezTo>
                      <a:cubicBezTo>
                        <a:pt x="566" y="167"/>
                        <a:pt x="538" y="181"/>
                        <a:pt x="511" y="194"/>
                      </a:cubicBezTo>
                      <a:cubicBezTo>
                        <a:pt x="483" y="208"/>
                        <a:pt x="469" y="222"/>
                        <a:pt x="442" y="236"/>
                      </a:cubicBezTo>
                      <a:cubicBezTo>
                        <a:pt x="414" y="250"/>
                        <a:pt x="387" y="263"/>
                        <a:pt x="359" y="277"/>
                      </a:cubicBezTo>
                      <a:cubicBezTo>
                        <a:pt x="331" y="305"/>
                        <a:pt x="303" y="305"/>
                        <a:pt x="275" y="319"/>
                      </a:cubicBezTo>
                      <a:cubicBezTo>
                        <a:pt x="221" y="347"/>
                        <a:pt x="179" y="374"/>
                        <a:pt x="137" y="388"/>
                      </a:cubicBezTo>
                      <a:cubicBezTo>
                        <a:pt x="60" y="426"/>
                        <a:pt x="7" y="452"/>
                        <a:pt x="0" y="456"/>
                      </a:cubicBezTo>
                      <a:cubicBezTo>
                        <a:pt x="5" y="454"/>
                        <a:pt x="31" y="440"/>
                        <a:pt x="68" y="416"/>
                      </a:cubicBezTo>
                      <a:lnTo>
                        <a:pt x="345" y="263"/>
                      </a:lnTo>
                      <a:lnTo>
                        <a:pt x="663" y="97"/>
                      </a:lnTo>
                      <a:lnTo>
                        <a:pt x="843" y="0"/>
                      </a:lnTo>
                      <a:lnTo>
                        <a:pt x="857" y="0"/>
                      </a:lnTo>
                    </a:path>
                  </a:pathLst>
                </a:custGeom>
                <a:solidFill>
                  <a:srgbClr val="F8C9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0" name="ïSḻïďè">
                  <a:extLst>
                    <a:ext uri="{FF2B5EF4-FFF2-40B4-BE49-F238E27FC236}">
                      <a16:creationId xmlns="" xmlns:a16="http://schemas.microsoft.com/office/drawing/2014/main" id="{D7625493-A7DA-48C7-962E-D84A9B87B10B}"/>
                    </a:ext>
                  </a:extLst>
                </p:cNvPr>
                <p:cNvSpPr/>
                <p:nvPr/>
              </p:nvSpPr>
              <p:spPr bwMode="auto">
                <a:xfrm>
                  <a:off x="1101725" y="4035425"/>
                  <a:ext cx="274638" cy="147638"/>
                </a:xfrm>
                <a:custGeom>
                  <a:avLst/>
                  <a:gdLst>
                    <a:gd name="T0" fmla="*/ 595 w 763"/>
                    <a:gd name="T1" fmla="*/ 90 h 410"/>
                    <a:gd name="T2" fmla="*/ 277 w 763"/>
                    <a:gd name="T3" fmla="*/ 256 h 410"/>
                    <a:gd name="T4" fmla="*/ 0 w 763"/>
                    <a:gd name="T5" fmla="*/ 409 h 410"/>
                    <a:gd name="T6" fmla="*/ 56 w 763"/>
                    <a:gd name="T7" fmla="*/ 367 h 410"/>
                    <a:gd name="T8" fmla="*/ 194 w 763"/>
                    <a:gd name="T9" fmla="*/ 298 h 410"/>
                    <a:gd name="T10" fmla="*/ 277 w 763"/>
                    <a:gd name="T11" fmla="*/ 243 h 410"/>
                    <a:gd name="T12" fmla="*/ 346 w 763"/>
                    <a:gd name="T13" fmla="*/ 201 h 410"/>
                    <a:gd name="T14" fmla="*/ 429 w 763"/>
                    <a:gd name="T15" fmla="*/ 160 h 410"/>
                    <a:gd name="T16" fmla="*/ 512 w 763"/>
                    <a:gd name="T17" fmla="*/ 118 h 410"/>
                    <a:gd name="T18" fmla="*/ 651 w 763"/>
                    <a:gd name="T19" fmla="*/ 49 h 410"/>
                    <a:gd name="T20" fmla="*/ 727 w 763"/>
                    <a:gd name="T21" fmla="*/ 19 h 410"/>
                    <a:gd name="T22" fmla="*/ 595 w 763"/>
                    <a:gd name="T23" fmla="*/ 90 h 4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63" h="410">
                      <a:moveTo>
                        <a:pt x="595" y="90"/>
                      </a:moveTo>
                      <a:lnTo>
                        <a:pt x="277" y="256"/>
                      </a:lnTo>
                      <a:lnTo>
                        <a:pt x="0" y="409"/>
                      </a:lnTo>
                      <a:cubicBezTo>
                        <a:pt x="14" y="395"/>
                        <a:pt x="42" y="381"/>
                        <a:pt x="56" y="367"/>
                      </a:cubicBezTo>
                      <a:cubicBezTo>
                        <a:pt x="97" y="340"/>
                        <a:pt x="138" y="326"/>
                        <a:pt x="194" y="298"/>
                      </a:cubicBezTo>
                      <a:cubicBezTo>
                        <a:pt x="222" y="284"/>
                        <a:pt x="249" y="256"/>
                        <a:pt x="277" y="243"/>
                      </a:cubicBezTo>
                      <a:cubicBezTo>
                        <a:pt x="304" y="229"/>
                        <a:pt x="319" y="215"/>
                        <a:pt x="346" y="201"/>
                      </a:cubicBezTo>
                      <a:cubicBezTo>
                        <a:pt x="374" y="187"/>
                        <a:pt x="401" y="174"/>
                        <a:pt x="429" y="160"/>
                      </a:cubicBezTo>
                      <a:cubicBezTo>
                        <a:pt x="457" y="146"/>
                        <a:pt x="485" y="132"/>
                        <a:pt x="512" y="118"/>
                      </a:cubicBezTo>
                      <a:cubicBezTo>
                        <a:pt x="567" y="90"/>
                        <a:pt x="609" y="77"/>
                        <a:pt x="651" y="49"/>
                      </a:cubicBezTo>
                      <a:cubicBezTo>
                        <a:pt x="682" y="36"/>
                        <a:pt x="707" y="27"/>
                        <a:pt x="727" y="19"/>
                      </a:cubicBezTo>
                      <a:cubicBezTo>
                        <a:pt x="762" y="0"/>
                        <a:pt x="727" y="19"/>
                        <a:pt x="595" y="90"/>
                      </a:cubicBezTo>
                    </a:path>
                  </a:pathLst>
                </a:custGeom>
                <a:solidFill>
                  <a:srgbClr val="F8C9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1" name="îşḻîḑè">
                  <a:extLst>
                    <a:ext uri="{FF2B5EF4-FFF2-40B4-BE49-F238E27FC236}">
                      <a16:creationId xmlns="" xmlns:a16="http://schemas.microsoft.com/office/drawing/2014/main" id="{3617BE03-4F27-40DD-BCB5-A0DB8AF13949}"/>
                    </a:ext>
                  </a:extLst>
                </p:cNvPr>
                <p:cNvSpPr/>
                <p:nvPr/>
              </p:nvSpPr>
              <p:spPr bwMode="auto">
                <a:xfrm>
                  <a:off x="1211263" y="4127500"/>
                  <a:ext cx="228600" cy="127000"/>
                </a:xfrm>
                <a:custGeom>
                  <a:avLst/>
                  <a:gdLst>
                    <a:gd name="T0" fmla="*/ 636 w 637"/>
                    <a:gd name="T1" fmla="*/ 0 h 353"/>
                    <a:gd name="T2" fmla="*/ 608 w 637"/>
                    <a:gd name="T3" fmla="*/ 28 h 353"/>
                    <a:gd name="T4" fmla="*/ 484 w 637"/>
                    <a:gd name="T5" fmla="*/ 97 h 353"/>
                    <a:gd name="T6" fmla="*/ 415 w 637"/>
                    <a:gd name="T7" fmla="*/ 139 h 353"/>
                    <a:gd name="T8" fmla="*/ 346 w 637"/>
                    <a:gd name="T9" fmla="*/ 180 h 353"/>
                    <a:gd name="T10" fmla="*/ 276 w 637"/>
                    <a:gd name="T11" fmla="*/ 208 h 353"/>
                    <a:gd name="T12" fmla="*/ 193 w 637"/>
                    <a:gd name="T13" fmla="*/ 250 h 353"/>
                    <a:gd name="T14" fmla="*/ 69 w 637"/>
                    <a:gd name="T15" fmla="*/ 319 h 353"/>
                    <a:gd name="T16" fmla="*/ 47 w 637"/>
                    <a:gd name="T17" fmla="*/ 326 h 353"/>
                    <a:gd name="T18" fmla="*/ 262 w 637"/>
                    <a:gd name="T19" fmla="*/ 208 h 353"/>
                    <a:gd name="T20" fmla="*/ 567 w 637"/>
                    <a:gd name="T21" fmla="*/ 42 h 353"/>
                    <a:gd name="T22" fmla="*/ 636 w 637"/>
                    <a:gd name="T23" fmla="*/ 0 h 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37" h="353">
                      <a:moveTo>
                        <a:pt x="636" y="0"/>
                      </a:moveTo>
                      <a:lnTo>
                        <a:pt x="608" y="28"/>
                      </a:lnTo>
                      <a:cubicBezTo>
                        <a:pt x="567" y="42"/>
                        <a:pt x="525" y="70"/>
                        <a:pt x="484" y="97"/>
                      </a:cubicBezTo>
                      <a:cubicBezTo>
                        <a:pt x="456" y="111"/>
                        <a:pt x="442" y="125"/>
                        <a:pt x="415" y="139"/>
                      </a:cubicBezTo>
                      <a:cubicBezTo>
                        <a:pt x="387" y="153"/>
                        <a:pt x="373" y="166"/>
                        <a:pt x="346" y="180"/>
                      </a:cubicBezTo>
                      <a:cubicBezTo>
                        <a:pt x="318" y="180"/>
                        <a:pt x="290" y="194"/>
                        <a:pt x="276" y="208"/>
                      </a:cubicBezTo>
                      <a:cubicBezTo>
                        <a:pt x="249" y="222"/>
                        <a:pt x="221" y="236"/>
                        <a:pt x="193" y="250"/>
                      </a:cubicBezTo>
                      <a:cubicBezTo>
                        <a:pt x="152" y="277"/>
                        <a:pt x="110" y="291"/>
                        <a:pt x="69" y="319"/>
                      </a:cubicBezTo>
                      <a:cubicBezTo>
                        <a:pt x="61" y="321"/>
                        <a:pt x="54" y="323"/>
                        <a:pt x="47" y="326"/>
                      </a:cubicBezTo>
                      <a:cubicBezTo>
                        <a:pt x="0" y="352"/>
                        <a:pt x="47" y="326"/>
                        <a:pt x="262" y="208"/>
                      </a:cubicBezTo>
                      <a:lnTo>
                        <a:pt x="567" y="42"/>
                      </a:lnTo>
                      <a:lnTo>
                        <a:pt x="636" y="0"/>
                      </a:lnTo>
                    </a:path>
                  </a:pathLst>
                </a:custGeom>
                <a:solidFill>
                  <a:srgbClr val="F8C9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2" name="îSḻïďe">
                  <a:extLst>
                    <a:ext uri="{FF2B5EF4-FFF2-40B4-BE49-F238E27FC236}">
                      <a16:creationId xmlns="" xmlns:a16="http://schemas.microsoft.com/office/drawing/2014/main" id="{1294B7BD-F1AD-4F31-AFAF-04BEE3FDE19C}"/>
                    </a:ext>
                  </a:extLst>
                </p:cNvPr>
                <p:cNvSpPr/>
                <p:nvPr/>
              </p:nvSpPr>
              <p:spPr bwMode="auto">
                <a:xfrm>
                  <a:off x="1192213" y="4106863"/>
                  <a:ext cx="284162" cy="155575"/>
                </a:xfrm>
                <a:custGeom>
                  <a:avLst/>
                  <a:gdLst>
                    <a:gd name="T0" fmla="*/ 788 w 789"/>
                    <a:gd name="T1" fmla="*/ 0 h 430"/>
                    <a:gd name="T2" fmla="*/ 692 w 789"/>
                    <a:gd name="T3" fmla="*/ 55 h 430"/>
                    <a:gd name="T4" fmla="*/ 623 w 789"/>
                    <a:gd name="T5" fmla="*/ 97 h 430"/>
                    <a:gd name="T6" fmla="*/ 623 w 789"/>
                    <a:gd name="T7" fmla="*/ 97 h 430"/>
                    <a:gd name="T8" fmla="*/ 318 w 789"/>
                    <a:gd name="T9" fmla="*/ 263 h 430"/>
                    <a:gd name="T10" fmla="*/ 42 w 789"/>
                    <a:gd name="T11" fmla="*/ 415 h 430"/>
                    <a:gd name="T12" fmla="*/ 28 w 789"/>
                    <a:gd name="T13" fmla="*/ 415 h 430"/>
                    <a:gd name="T14" fmla="*/ 0 w 789"/>
                    <a:gd name="T15" fmla="*/ 429 h 430"/>
                    <a:gd name="T16" fmla="*/ 111 w 789"/>
                    <a:gd name="T17" fmla="*/ 346 h 430"/>
                    <a:gd name="T18" fmla="*/ 236 w 789"/>
                    <a:gd name="T19" fmla="*/ 277 h 430"/>
                    <a:gd name="T20" fmla="*/ 305 w 789"/>
                    <a:gd name="T21" fmla="*/ 235 h 430"/>
                    <a:gd name="T22" fmla="*/ 387 w 789"/>
                    <a:gd name="T23" fmla="*/ 194 h 430"/>
                    <a:gd name="T24" fmla="*/ 457 w 789"/>
                    <a:gd name="T25" fmla="*/ 166 h 430"/>
                    <a:gd name="T26" fmla="*/ 526 w 789"/>
                    <a:gd name="T27" fmla="*/ 125 h 430"/>
                    <a:gd name="T28" fmla="*/ 650 w 789"/>
                    <a:gd name="T29" fmla="*/ 55 h 430"/>
                    <a:gd name="T30" fmla="*/ 788 w 789"/>
                    <a:gd name="T31" fmla="*/ 0 h 430"/>
                    <a:gd name="T32" fmla="*/ 788 w 789"/>
                    <a:gd name="T33" fmla="*/ 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9" h="430">
                      <a:moveTo>
                        <a:pt x="788" y="0"/>
                      </a:moveTo>
                      <a:cubicBezTo>
                        <a:pt x="788" y="0"/>
                        <a:pt x="747" y="28"/>
                        <a:pt x="692" y="55"/>
                      </a:cubicBezTo>
                      <a:cubicBezTo>
                        <a:pt x="692" y="55"/>
                        <a:pt x="692" y="55"/>
                        <a:pt x="623" y="97"/>
                      </a:cubicBezTo>
                      <a:lnTo>
                        <a:pt x="623" y="97"/>
                      </a:lnTo>
                      <a:cubicBezTo>
                        <a:pt x="623" y="97"/>
                        <a:pt x="623" y="97"/>
                        <a:pt x="318" y="263"/>
                      </a:cubicBezTo>
                      <a:cubicBezTo>
                        <a:pt x="318" y="263"/>
                        <a:pt x="318" y="263"/>
                        <a:pt x="42" y="415"/>
                      </a:cubicBezTo>
                      <a:cubicBezTo>
                        <a:pt x="42" y="415"/>
                        <a:pt x="42" y="415"/>
                        <a:pt x="28" y="415"/>
                      </a:cubicBezTo>
                      <a:cubicBezTo>
                        <a:pt x="14" y="415"/>
                        <a:pt x="0" y="429"/>
                        <a:pt x="0" y="429"/>
                      </a:cubicBezTo>
                      <a:cubicBezTo>
                        <a:pt x="0" y="429"/>
                        <a:pt x="42" y="387"/>
                        <a:pt x="111" y="346"/>
                      </a:cubicBezTo>
                      <a:cubicBezTo>
                        <a:pt x="152" y="332"/>
                        <a:pt x="194" y="305"/>
                        <a:pt x="236" y="277"/>
                      </a:cubicBezTo>
                      <a:cubicBezTo>
                        <a:pt x="263" y="263"/>
                        <a:pt x="291" y="249"/>
                        <a:pt x="305" y="235"/>
                      </a:cubicBezTo>
                      <a:cubicBezTo>
                        <a:pt x="332" y="221"/>
                        <a:pt x="360" y="208"/>
                        <a:pt x="387" y="194"/>
                      </a:cubicBezTo>
                      <a:cubicBezTo>
                        <a:pt x="402" y="180"/>
                        <a:pt x="429" y="180"/>
                        <a:pt x="457" y="166"/>
                      </a:cubicBezTo>
                      <a:cubicBezTo>
                        <a:pt x="484" y="152"/>
                        <a:pt x="498" y="139"/>
                        <a:pt x="526" y="125"/>
                      </a:cubicBezTo>
                      <a:cubicBezTo>
                        <a:pt x="567" y="97"/>
                        <a:pt x="623" y="83"/>
                        <a:pt x="650" y="55"/>
                      </a:cubicBezTo>
                      <a:cubicBezTo>
                        <a:pt x="734" y="28"/>
                        <a:pt x="788" y="0"/>
                        <a:pt x="788" y="0"/>
                      </a:cubicBezTo>
                      <a:lnTo>
                        <a:pt x="788" y="0"/>
                      </a:lnTo>
                    </a:path>
                  </a:pathLst>
                </a:custGeom>
                <a:solidFill>
                  <a:srgbClr val="F8C9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3" name="îśľíḑê">
                  <a:extLst>
                    <a:ext uri="{FF2B5EF4-FFF2-40B4-BE49-F238E27FC236}">
                      <a16:creationId xmlns="" xmlns:a16="http://schemas.microsoft.com/office/drawing/2014/main" id="{2D3E3A18-F398-4E8F-BE15-0B9AD033086F}"/>
                    </a:ext>
                  </a:extLst>
                </p:cNvPr>
                <p:cNvSpPr/>
                <p:nvPr/>
              </p:nvSpPr>
              <p:spPr bwMode="auto">
                <a:xfrm>
                  <a:off x="1660525" y="3451225"/>
                  <a:ext cx="528638" cy="561975"/>
                </a:xfrm>
                <a:custGeom>
                  <a:avLst/>
                  <a:gdLst>
                    <a:gd name="T0" fmla="*/ 1466 w 1467"/>
                    <a:gd name="T1" fmla="*/ 994 h 1562"/>
                    <a:gd name="T2" fmla="*/ 1461 w 1467"/>
                    <a:gd name="T3" fmla="*/ 1046 h 1562"/>
                    <a:gd name="T4" fmla="*/ 470 w 1467"/>
                    <a:gd name="T5" fmla="*/ 1561 h 1562"/>
                    <a:gd name="T6" fmla="*/ 0 w 1467"/>
                    <a:gd name="T7" fmla="*/ 635 h 1562"/>
                    <a:gd name="T8" fmla="*/ 1244 w 1467"/>
                    <a:gd name="T9" fmla="*/ 0 h 1562"/>
                    <a:gd name="T10" fmla="*/ 1281 w 1467"/>
                    <a:gd name="T11" fmla="*/ 70 h 1562"/>
                    <a:gd name="T12" fmla="*/ 1418 w 1467"/>
                    <a:gd name="T13" fmla="*/ 515 h 1562"/>
                    <a:gd name="T14" fmla="*/ 1466 w 1467"/>
                    <a:gd name="T15" fmla="*/ 994 h 15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67" h="1562">
                      <a:moveTo>
                        <a:pt x="1466" y="994"/>
                      </a:moveTo>
                      <a:lnTo>
                        <a:pt x="1461" y="1046"/>
                      </a:lnTo>
                      <a:lnTo>
                        <a:pt x="470" y="1561"/>
                      </a:lnTo>
                      <a:lnTo>
                        <a:pt x="0" y="635"/>
                      </a:lnTo>
                      <a:lnTo>
                        <a:pt x="1244" y="0"/>
                      </a:lnTo>
                      <a:lnTo>
                        <a:pt x="1281" y="70"/>
                      </a:lnTo>
                      <a:lnTo>
                        <a:pt x="1418" y="515"/>
                      </a:lnTo>
                      <a:lnTo>
                        <a:pt x="1466" y="994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4" name="i$líḓè">
                  <a:extLst>
                    <a:ext uri="{FF2B5EF4-FFF2-40B4-BE49-F238E27FC236}">
                      <a16:creationId xmlns="" xmlns:a16="http://schemas.microsoft.com/office/drawing/2014/main" id="{2526AB53-02D6-4780-BCFB-2330DA57DBA0}"/>
                    </a:ext>
                  </a:extLst>
                </p:cNvPr>
                <p:cNvSpPr/>
                <p:nvPr/>
              </p:nvSpPr>
              <p:spPr bwMode="auto">
                <a:xfrm>
                  <a:off x="492125" y="3360738"/>
                  <a:ext cx="544513" cy="598487"/>
                </a:xfrm>
                <a:custGeom>
                  <a:avLst/>
                  <a:gdLst>
                    <a:gd name="T0" fmla="*/ 25 w 1513"/>
                    <a:gd name="T1" fmla="*/ 767 h 1662"/>
                    <a:gd name="T2" fmla="*/ 164 w 1513"/>
                    <a:gd name="T3" fmla="*/ 322 h 1662"/>
                    <a:gd name="T4" fmla="*/ 338 w 1513"/>
                    <a:gd name="T5" fmla="*/ 0 h 1662"/>
                    <a:gd name="T6" fmla="*/ 1512 w 1513"/>
                    <a:gd name="T7" fmla="*/ 803 h 1662"/>
                    <a:gd name="T8" fmla="*/ 931 w 1513"/>
                    <a:gd name="T9" fmla="*/ 1661 h 1662"/>
                    <a:gd name="T10" fmla="*/ 0 w 1513"/>
                    <a:gd name="T11" fmla="*/ 1017 h 1662"/>
                    <a:gd name="T12" fmla="*/ 25 w 1513"/>
                    <a:gd name="T13" fmla="*/ 767 h 16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13" h="1662">
                      <a:moveTo>
                        <a:pt x="25" y="767"/>
                      </a:moveTo>
                      <a:lnTo>
                        <a:pt x="164" y="322"/>
                      </a:lnTo>
                      <a:lnTo>
                        <a:pt x="338" y="0"/>
                      </a:lnTo>
                      <a:lnTo>
                        <a:pt x="1512" y="803"/>
                      </a:lnTo>
                      <a:lnTo>
                        <a:pt x="931" y="1661"/>
                      </a:lnTo>
                      <a:lnTo>
                        <a:pt x="0" y="1017"/>
                      </a:lnTo>
                      <a:lnTo>
                        <a:pt x="25" y="767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0" name="ïśḻïḋê">
                <a:extLst>
                  <a:ext uri="{FF2B5EF4-FFF2-40B4-BE49-F238E27FC236}">
                    <a16:creationId xmlns="" xmlns:a16="http://schemas.microsoft.com/office/drawing/2014/main" id="{034DA557-B2B6-4AEF-8709-9CDA2F9CE878}"/>
                  </a:ext>
                </a:extLst>
              </p:cNvPr>
              <p:cNvSpPr txBox="1"/>
              <p:nvPr/>
            </p:nvSpPr>
            <p:spPr>
              <a:xfrm>
                <a:off x="8105326" y="4277667"/>
                <a:ext cx="3079888" cy="492493"/>
              </a:xfrm>
              <a:prstGeom prst="rect">
                <a:avLst/>
              </a:prstGeom>
            </p:spPr>
            <p:txBody>
              <a:bodyPr vert="horz" wrap="none" lIns="90000" tIns="46800" rIns="90000" bIns="46800" anchor="ctr">
                <a:normAutofit lnSpcReduction="10000"/>
              </a:bodyPr>
              <a:lstStyle/>
              <a:p>
                <a:pPr algn="ctr"/>
                <a:r>
                  <a:rPr lang="zh-CN" altLang="en-US" sz="2000" b="1" dirty="0"/>
                  <a:t>启动应用</a:t>
                </a:r>
              </a:p>
            </p:txBody>
          </p:sp>
          <p:sp>
            <p:nvSpPr>
              <p:cNvPr id="11" name="íś1iḍè">
                <a:extLst>
                  <a:ext uri="{FF2B5EF4-FFF2-40B4-BE49-F238E27FC236}">
                    <a16:creationId xmlns="" xmlns:a16="http://schemas.microsoft.com/office/drawing/2014/main" id="{CEFDA441-480C-4D83-93CB-2B1AD3AA2A20}"/>
                  </a:ext>
                </a:extLst>
              </p:cNvPr>
              <p:cNvSpPr txBox="1"/>
              <p:nvPr/>
            </p:nvSpPr>
            <p:spPr>
              <a:xfrm>
                <a:off x="8032065" y="4770160"/>
                <a:ext cx="3150287" cy="953840"/>
              </a:xfrm>
              <a:prstGeom prst="rect">
                <a:avLst/>
              </a:prstGeom>
            </p:spPr>
            <p:txBody>
              <a:bodyPr vert="horz" wrap="square" lIns="90000" tIns="46800" rIns="90000" bIns="46800" anchor="t" anchorCtr="0">
                <a:noAutofit/>
              </a:bodyPr>
              <a:lstStyle/>
              <a:p>
                <a:r>
                  <a:rPr lang="en-US" altLang="zh-CN" sz="1400" dirty="0"/>
                  <a:t/>
                </a:r>
                <a:br>
                  <a:rPr lang="en-US" altLang="zh-CN" sz="1400" dirty="0"/>
                </a:br>
                <a:r>
                  <a:rPr lang="en-US" altLang="zh-CN" sz="1400" dirty="0"/>
                  <a:t>if __name__ == '__main__’:</a:t>
                </a:r>
              </a:p>
              <a:p>
                <a:r>
                  <a:rPr lang="en-US" altLang="zh-CN" sz="1400" dirty="0"/>
                  <a:t>    </a:t>
                </a:r>
                <a:r>
                  <a:rPr lang="en-US" altLang="zh-CN" sz="1400" dirty="0" err="1"/>
                  <a:t>app.run</a:t>
                </a:r>
                <a:r>
                  <a:rPr lang="en-US" altLang="zh-CN" sz="1400" dirty="0"/>
                  <a:t>()</a:t>
                </a:r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0D704083-120B-41DD-8369-CBF36D51F2ED}"/>
                </a:ext>
              </a:extLst>
            </p:cNvPr>
            <p:cNvCxnSpPr>
              <a:cxnSpLocks/>
            </p:cNvCxnSpPr>
            <p:nvPr/>
          </p:nvCxnSpPr>
          <p:spPr>
            <a:xfrm>
              <a:off x="4071000" y="1985022"/>
              <a:ext cx="0" cy="4158603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580EE66F-201C-4DED-A077-0AA415D0D050}"/>
                </a:ext>
              </a:extLst>
            </p:cNvPr>
            <p:cNvCxnSpPr>
              <a:cxnSpLocks/>
            </p:cNvCxnSpPr>
            <p:nvPr/>
          </p:nvCxnSpPr>
          <p:spPr>
            <a:xfrm>
              <a:off x="8076000" y="1922994"/>
              <a:ext cx="0" cy="422063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27148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E0E7988-5888-4F0D-93A2-68F8F06B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639" y="261597"/>
            <a:ext cx="8229600" cy="857251"/>
          </a:xfrm>
        </p:spPr>
        <p:txBody>
          <a:bodyPr>
            <a:normAutofit/>
          </a:bodyPr>
          <a:lstStyle/>
          <a:p>
            <a:pPr algn="l" hangingPunct="0"/>
            <a:r>
              <a:rPr lang="zh-CN" altLang="en-US" dirty="0"/>
              <a:t>将脚本改造来适应</a:t>
            </a:r>
            <a:r>
              <a:rPr lang="en-US" altLang="zh-CN" dirty="0"/>
              <a:t>flask</a:t>
            </a:r>
            <a:endParaRPr lang="zh-CN" altLang="en-US" sz="3200" b="0" dirty="0">
              <a:solidFill>
                <a:srgbClr val="000000"/>
              </a:solidFill>
              <a:sym typeface="Helvetica"/>
            </a:endParaRPr>
          </a:p>
        </p:txBody>
      </p:sp>
      <p:pic>
        <p:nvPicPr>
          <p:cNvPr id="112" name="图片 111">
            <a:extLst>
              <a:ext uri="{FF2B5EF4-FFF2-40B4-BE49-F238E27FC236}">
                <a16:creationId xmlns="" xmlns:a16="http://schemas.microsoft.com/office/drawing/2014/main" id="{D85B6BAF-B07D-49D3-894A-C0B21C98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1547581"/>
            <a:ext cx="3209925" cy="2638425"/>
          </a:xfrm>
          <a:prstGeom prst="rect">
            <a:avLst/>
          </a:prstGeom>
        </p:spPr>
      </p:pic>
      <p:grpSp>
        <p:nvGrpSpPr>
          <p:cNvPr id="113" name="Group 1755">
            <a:extLst>
              <a:ext uri="{FF2B5EF4-FFF2-40B4-BE49-F238E27FC236}">
                <a16:creationId xmlns="" xmlns:a16="http://schemas.microsoft.com/office/drawing/2014/main" id="{E4F42163-16EE-4AE4-87E6-6F7CC7B428C2}"/>
              </a:ext>
            </a:extLst>
          </p:cNvPr>
          <p:cNvGrpSpPr/>
          <p:nvPr/>
        </p:nvGrpSpPr>
        <p:grpSpPr>
          <a:xfrm>
            <a:off x="540829" y="1318186"/>
            <a:ext cx="1428751" cy="458789"/>
            <a:chOff x="0" y="0"/>
            <a:chExt cx="1428750" cy="458788"/>
          </a:xfrm>
        </p:grpSpPr>
        <p:sp>
          <p:nvSpPr>
            <p:cNvPr id="114" name="Shape 1753">
              <a:extLst>
                <a:ext uri="{FF2B5EF4-FFF2-40B4-BE49-F238E27FC236}">
                  <a16:creationId xmlns="" xmlns:a16="http://schemas.microsoft.com/office/drawing/2014/main" id="{9FFE69FF-5859-4FB5-9760-2286B4ACE39B}"/>
                </a:ext>
              </a:extLst>
            </p:cNvPr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5" name="Shape 1754">
              <a:extLst>
                <a:ext uri="{FF2B5EF4-FFF2-40B4-BE49-F238E27FC236}">
                  <a16:creationId xmlns="" xmlns:a16="http://schemas.microsoft.com/office/drawing/2014/main" id="{0A6AB62F-0AA1-42BB-A977-175A44FFBB0F}"/>
                </a:ext>
              </a:extLst>
            </p:cNvPr>
            <p:cNvSpPr/>
            <p:nvPr/>
          </p:nvSpPr>
          <p:spPr>
            <a:xfrm>
              <a:off x="22394" y="60118"/>
              <a:ext cx="1383962" cy="33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sz="1600" dirty="0"/>
                <a:t>项目核心内容</a:t>
              </a:r>
              <a:endParaRPr sz="1600" dirty="0"/>
            </a:p>
          </p:txBody>
        </p:sp>
      </p:grpSp>
      <p:grpSp>
        <p:nvGrpSpPr>
          <p:cNvPr id="117" name="Group 1755">
            <a:extLst>
              <a:ext uri="{FF2B5EF4-FFF2-40B4-BE49-F238E27FC236}">
                <a16:creationId xmlns="" xmlns:a16="http://schemas.microsoft.com/office/drawing/2014/main" id="{53A94B60-0FD9-4B34-B0FA-A7A1796D59ED}"/>
              </a:ext>
            </a:extLst>
          </p:cNvPr>
          <p:cNvGrpSpPr/>
          <p:nvPr/>
        </p:nvGrpSpPr>
        <p:grpSpPr>
          <a:xfrm>
            <a:off x="540828" y="1998704"/>
            <a:ext cx="1428751" cy="458789"/>
            <a:chOff x="0" y="0"/>
            <a:chExt cx="1428750" cy="458788"/>
          </a:xfrm>
        </p:grpSpPr>
        <p:sp>
          <p:nvSpPr>
            <p:cNvPr id="118" name="Shape 1753">
              <a:extLst>
                <a:ext uri="{FF2B5EF4-FFF2-40B4-BE49-F238E27FC236}">
                  <a16:creationId xmlns="" xmlns:a16="http://schemas.microsoft.com/office/drawing/2014/main" id="{C3A22450-93AC-46F7-97CC-E7F3D5C5ABDF}"/>
                </a:ext>
              </a:extLst>
            </p:cNvPr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9" name="Shape 1754">
              <a:extLst>
                <a:ext uri="{FF2B5EF4-FFF2-40B4-BE49-F238E27FC236}">
                  <a16:creationId xmlns="" xmlns:a16="http://schemas.microsoft.com/office/drawing/2014/main" id="{20762983-2FFF-4B8D-B6FA-997410562C2A}"/>
                </a:ext>
              </a:extLst>
            </p:cNvPr>
            <p:cNvSpPr/>
            <p:nvPr/>
          </p:nvSpPr>
          <p:spPr>
            <a:xfrm>
              <a:off x="22394" y="29341"/>
              <a:ext cx="1383962" cy="400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数据库脚本</a:t>
              </a:r>
              <a:endParaRPr dirty="0"/>
            </a:p>
          </p:txBody>
        </p:sp>
      </p:grpSp>
      <p:grpSp>
        <p:nvGrpSpPr>
          <p:cNvPr id="120" name="Group 1755">
            <a:extLst>
              <a:ext uri="{FF2B5EF4-FFF2-40B4-BE49-F238E27FC236}">
                <a16:creationId xmlns="" xmlns:a16="http://schemas.microsoft.com/office/drawing/2014/main" id="{1930FCB3-4549-4A84-AD65-B45EB5C600F0}"/>
              </a:ext>
            </a:extLst>
          </p:cNvPr>
          <p:cNvGrpSpPr/>
          <p:nvPr/>
        </p:nvGrpSpPr>
        <p:grpSpPr>
          <a:xfrm>
            <a:off x="518434" y="2667279"/>
            <a:ext cx="1428751" cy="458789"/>
            <a:chOff x="0" y="0"/>
            <a:chExt cx="1428750" cy="458788"/>
          </a:xfrm>
        </p:grpSpPr>
        <p:sp>
          <p:nvSpPr>
            <p:cNvPr id="121" name="Shape 1753">
              <a:extLst>
                <a:ext uri="{FF2B5EF4-FFF2-40B4-BE49-F238E27FC236}">
                  <a16:creationId xmlns="" xmlns:a16="http://schemas.microsoft.com/office/drawing/2014/main" id="{0C25F7AE-FAD3-40BF-8300-A84EAD44C05D}"/>
                </a:ext>
              </a:extLst>
            </p:cNvPr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2" name="Shape 1754">
              <a:extLst>
                <a:ext uri="{FF2B5EF4-FFF2-40B4-BE49-F238E27FC236}">
                  <a16:creationId xmlns="" xmlns:a16="http://schemas.microsoft.com/office/drawing/2014/main" id="{A7CF96A1-B55E-4123-9846-5D2B867EED6F}"/>
                </a:ext>
              </a:extLst>
            </p:cNvPr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文档</a:t>
              </a:r>
              <a:endParaRPr dirty="0"/>
            </a:p>
          </p:txBody>
        </p:sp>
      </p:grpSp>
      <p:grpSp>
        <p:nvGrpSpPr>
          <p:cNvPr id="123" name="Group 1755">
            <a:extLst>
              <a:ext uri="{FF2B5EF4-FFF2-40B4-BE49-F238E27FC236}">
                <a16:creationId xmlns="" xmlns:a16="http://schemas.microsoft.com/office/drawing/2014/main" id="{89B0F4CD-8CE0-4F1E-A6F7-D912A6AFE3BE}"/>
              </a:ext>
            </a:extLst>
          </p:cNvPr>
          <p:cNvGrpSpPr/>
          <p:nvPr/>
        </p:nvGrpSpPr>
        <p:grpSpPr>
          <a:xfrm>
            <a:off x="524277" y="3355379"/>
            <a:ext cx="1428751" cy="458789"/>
            <a:chOff x="0" y="0"/>
            <a:chExt cx="1428750" cy="458788"/>
          </a:xfrm>
        </p:grpSpPr>
        <p:sp>
          <p:nvSpPr>
            <p:cNvPr id="124" name="Shape 1753">
              <a:extLst>
                <a:ext uri="{FF2B5EF4-FFF2-40B4-BE49-F238E27FC236}">
                  <a16:creationId xmlns="" xmlns:a16="http://schemas.microsoft.com/office/drawing/2014/main" id="{B0F2327B-6FB7-4E54-A88D-60F9BE2F69D4}"/>
                </a:ext>
              </a:extLst>
            </p:cNvPr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" name="Shape 1754">
              <a:extLst>
                <a:ext uri="{FF2B5EF4-FFF2-40B4-BE49-F238E27FC236}">
                  <a16:creationId xmlns="" xmlns:a16="http://schemas.microsoft.com/office/drawing/2014/main" id="{1158A907-39BB-4056-953E-3E30DB772374}"/>
                </a:ext>
              </a:extLst>
            </p:cNvPr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案列</a:t>
              </a:r>
              <a:endParaRPr dirty="0"/>
            </a:p>
          </p:txBody>
        </p:sp>
      </p:grpSp>
      <p:grpSp>
        <p:nvGrpSpPr>
          <p:cNvPr id="126" name="Group 1755">
            <a:extLst>
              <a:ext uri="{FF2B5EF4-FFF2-40B4-BE49-F238E27FC236}">
                <a16:creationId xmlns="" xmlns:a16="http://schemas.microsoft.com/office/drawing/2014/main" id="{361ED7EA-D110-45A3-A912-0260ABB2DDE3}"/>
              </a:ext>
            </a:extLst>
          </p:cNvPr>
          <p:cNvGrpSpPr/>
          <p:nvPr/>
        </p:nvGrpSpPr>
        <p:grpSpPr>
          <a:xfrm>
            <a:off x="521693" y="3992678"/>
            <a:ext cx="1428751" cy="458789"/>
            <a:chOff x="0" y="0"/>
            <a:chExt cx="1428750" cy="458788"/>
          </a:xfrm>
        </p:grpSpPr>
        <p:sp>
          <p:nvSpPr>
            <p:cNvPr id="127" name="Shape 1753">
              <a:extLst>
                <a:ext uri="{FF2B5EF4-FFF2-40B4-BE49-F238E27FC236}">
                  <a16:creationId xmlns="" xmlns:a16="http://schemas.microsoft.com/office/drawing/2014/main" id="{C9FB27E6-6D95-432E-9F7B-2E8F178F6A90}"/>
                </a:ext>
              </a:extLst>
            </p:cNvPr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8" name="Shape 1754">
              <a:extLst>
                <a:ext uri="{FF2B5EF4-FFF2-40B4-BE49-F238E27FC236}">
                  <a16:creationId xmlns="" xmlns:a16="http://schemas.microsoft.com/office/drawing/2014/main" id="{41B65D6D-21A6-415B-AC39-63B01C8F296D}"/>
                </a:ext>
              </a:extLst>
            </p:cNvPr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测试</a:t>
              </a:r>
              <a:endParaRPr dirty="0"/>
            </a:p>
          </p:txBody>
        </p:sp>
      </p:grpSp>
      <p:grpSp>
        <p:nvGrpSpPr>
          <p:cNvPr id="129" name="Group 1755">
            <a:extLst>
              <a:ext uri="{FF2B5EF4-FFF2-40B4-BE49-F238E27FC236}">
                <a16:creationId xmlns="" xmlns:a16="http://schemas.microsoft.com/office/drawing/2014/main" id="{9BB41845-516E-4330-B4B9-F3C9E72EA1F3}"/>
              </a:ext>
            </a:extLst>
          </p:cNvPr>
          <p:cNvGrpSpPr/>
          <p:nvPr/>
        </p:nvGrpSpPr>
        <p:grpSpPr>
          <a:xfrm>
            <a:off x="7213366" y="1286910"/>
            <a:ext cx="1428751" cy="458789"/>
            <a:chOff x="0" y="0"/>
            <a:chExt cx="1428750" cy="458788"/>
          </a:xfrm>
        </p:grpSpPr>
        <p:sp>
          <p:nvSpPr>
            <p:cNvPr id="130" name="Shape 1753">
              <a:extLst>
                <a:ext uri="{FF2B5EF4-FFF2-40B4-BE49-F238E27FC236}">
                  <a16:creationId xmlns="" xmlns:a16="http://schemas.microsoft.com/office/drawing/2014/main" id="{0E21C623-5C60-420B-9856-F05DA605A37D}"/>
                </a:ext>
              </a:extLst>
            </p:cNvPr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1" name="Shape 1754">
              <a:extLst>
                <a:ext uri="{FF2B5EF4-FFF2-40B4-BE49-F238E27FC236}">
                  <a16:creationId xmlns="" xmlns:a16="http://schemas.microsoft.com/office/drawing/2014/main" id="{C2A2AC0D-EBA3-4054-B920-A1C86D0F09DC}"/>
                </a:ext>
              </a:extLst>
            </p:cNvPr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配置</a:t>
              </a:r>
              <a:endParaRPr dirty="0"/>
            </a:p>
          </p:txBody>
        </p:sp>
      </p:grpSp>
      <p:grpSp>
        <p:nvGrpSpPr>
          <p:cNvPr id="132" name="Group 1755">
            <a:extLst>
              <a:ext uri="{FF2B5EF4-FFF2-40B4-BE49-F238E27FC236}">
                <a16:creationId xmlns="" xmlns:a16="http://schemas.microsoft.com/office/drawing/2014/main" id="{40A65441-F7F4-4D23-978E-80B58B7D41AD}"/>
              </a:ext>
            </a:extLst>
          </p:cNvPr>
          <p:cNvGrpSpPr/>
          <p:nvPr/>
        </p:nvGrpSpPr>
        <p:grpSpPr>
          <a:xfrm>
            <a:off x="7213365" y="1967428"/>
            <a:ext cx="1428751" cy="458789"/>
            <a:chOff x="0" y="0"/>
            <a:chExt cx="1428750" cy="458788"/>
          </a:xfrm>
        </p:grpSpPr>
        <p:sp>
          <p:nvSpPr>
            <p:cNvPr id="133" name="Shape 1753">
              <a:extLst>
                <a:ext uri="{FF2B5EF4-FFF2-40B4-BE49-F238E27FC236}">
                  <a16:creationId xmlns="" xmlns:a16="http://schemas.microsoft.com/office/drawing/2014/main" id="{3B49471E-3E50-4A27-8757-118E20D77CA0}"/>
                </a:ext>
              </a:extLst>
            </p:cNvPr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4" name="Shape 1754">
              <a:extLst>
                <a:ext uri="{FF2B5EF4-FFF2-40B4-BE49-F238E27FC236}">
                  <a16:creationId xmlns="" xmlns:a16="http://schemas.microsoft.com/office/drawing/2014/main" id="{315D6AF1-C346-483A-AEE7-F34973ED9396}"/>
                </a:ext>
              </a:extLst>
            </p:cNvPr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管理</a:t>
              </a:r>
              <a:endParaRPr dirty="0"/>
            </a:p>
          </p:txBody>
        </p:sp>
      </p:grpSp>
      <p:grpSp>
        <p:nvGrpSpPr>
          <p:cNvPr id="135" name="Group 1755">
            <a:extLst>
              <a:ext uri="{FF2B5EF4-FFF2-40B4-BE49-F238E27FC236}">
                <a16:creationId xmlns="" xmlns:a16="http://schemas.microsoft.com/office/drawing/2014/main" id="{807E458C-9390-45E4-AFC5-52A38466D390}"/>
              </a:ext>
            </a:extLst>
          </p:cNvPr>
          <p:cNvGrpSpPr/>
          <p:nvPr/>
        </p:nvGrpSpPr>
        <p:grpSpPr>
          <a:xfrm>
            <a:off x="7190971" y="2636003"/>
            <a:ext cx="1428751" cy="458789"/>
            <a:chOff x="0" y="0"/>
            <a:chExt cx="1428750" cy="458788"/>
          </a:xfrm>
        </p:grpSpPr>
        <p:sp>
          <p:nvSpPr>
            <p:cNvPr id="136" name="Shape 1753">
              <a:extLst>
                <a:ext uri="{FF2B5EF4-FFF2-40B4-BE49-F238E27FC236}">
                  <a16:creationId xmlns="" xmlns:a16="http://schemas.microsoft.com/office/drawing/2014/main" id="{F7314879-F768-465A-8E23-561A765414BA}"/>
                </a:ext>
              </a:extLst>
            </p:cNvPr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7" name="Shape 1754">
              <a:extLst>
                <a:ext uri="{FF2B5EF4-FFF2-40B4-BE49-F238E27FC236}">
                  <a16:creationId xmlns="" xmlns:a16="http://schemas.microsoft.com/office/drawing/2014/main" id="{A65AE563-79D3-4948-8BE8-5AB2FB209B16}"/>
                </a:ext>
              </a:extLst>
            </p:cNvPr>
            <p:cNvSpPr/>
            <p:nvPr/>
          </p:nvSpPr>
          <p:spPr>
            <a:xfrm>
              <a:off x="22394" y="29341"/>
              <a:ext cx="1383962" cy="400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自述文件</a:t>
              </a:r>
              <a:endParaRPr dirty="0"/>
            </a:p>
          </p:txBody>
        </p:sp>
      </p:grpSp>
      <p:grpSp>
        <p:nvGrpSpPr>
          <p:cNvPr id="138" name="Group 1755">
            <a:extLst>
              <a:ext uri="{FF2B5EF4-FFF2-40B4-BE49-F238E27FC236}">
                <a16:creationId xmlns="" xmlns:a16="http://schemas.microsoft.com/office/drawing/2014/main" id="{2F3D6582-E9A3-4FA3-B3B4-4ADD2CD7E367}"/>
              </a:ext>
            </a:extLst>
          </p:cNvPr>
          <p:cNvGrpSpPr/>
          <p:nvPr/>
        </p:nvGrpSpPr>
        <p:grpSpPr>
          <a:xfrm>
            <a:off x="7196814" y="3324103"/>
            <a:ext cx="1428751" cy="458789"/>
            <a:chOff x="0" y="0"/>
            <a:chExt cx="1428750" cy="458788"/>
          </a:xfrm>
        </p:grpSpPr>
        <p:sp>
          <p:nvSpPr>
            <p:cNvPr id="139" name="Shape 1753">
              <a:extLst>
                <a:ext uri="{FF2B5EF4-FFF2-40B4-BE49-F238E27FC236}">
                  <a16:creationId xmlns="" xmlns:a16="http://schemas.microsoft.com/office/drawing/2014/main" id="{958480E5-7567-46A7-A81F-CC6BD941A87B}"/>
                </a:ext>
              </a:extLst>
            </p:cNvPr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0" name="Shape 1754">
              <a:extLst>
                <a:ext uri="{FF2B5EF4-FFF2-40B4-BE49-F238E27FC236}">
                  <a16:creationId xmlns="" xmlns:a16="http://schemas.microsoft.com/office/drawing/2014/main" id="{198DBCF6-C1A9-4081-9D23-9E0B5A24C259}"/>
                </a:ext>
              </a:extLst>
            </p:cNvPr>
            <p:cNvSpPr/>
            <p:nvPr/>
          </p:nvSpPr>
          <p:spPr>
            <a:xfrm>
              <a:off x="22394" y="29341"/>
              <a:ext cx="1383962" cy="400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依赖说明</a:t>
              </a:r>
              <a:endParaRPr dirty="0"/>
            </a:p>
          </p:txBody>
        </p:sp>
      </p:grpSp>
      <p:grpSp>
        <p:nvGrpSpPr>
          <p:cNvPr id="141" name="Group 1755">
            <a:extLst>
              <a:ext uri="{FF2B5EF4-FFF2-40B4-BE49-F238E27FC236}">
                <a16:creationId xmlns="" xmlns:a16="http://schemas.microsoft.com/office/drawing/2014/main" id="{B159FA36-6201-403B-801B-236146DB0043}"/>
              </a:ext>
            </a:extLst>
          </p:cNvPr>
          <p:cNvGrpSpPr/>
          <p:nvPr/>
        </p:nvGrpSpPr>
        <p:grpSpPr>
          <a:xfrm>
            <a:off x="7194230" y="3961402"/>
            <a:ext cx="1428751" cy="458789"/>
            <a:chOff x="0" y="0"/>
            <a:chExt cx="1428750" cy="458788"/>
          </a:xfrm>
        </p:grpSpPr>
        <p:sp>
          <p:nvSpPr>
            <p:cNvPr id="142" name="Shape 1753">
              <a:extLst>
                <a:ext uri="{FF2B5EF4-FFF2-40B4-BE49-F238E27FC236}">
                  <a16:creationId xmlns="" xmlns:a16="http://schemas.microsoft.com/office/drawing/2014/main" id="{492EBDD5-F321-43E3-95FD-B3D1A05A9C93}"/>
                </a:ext>
              </a:extLst>
            </p:cNvPr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3" name="Shape 1754">
              <a:extLst>
                <a:ext uri="{FF2B5EF4-FFF2-40B4-BE49-F238E27FC236}">
                  <a16:creationId xmlns="" xmlns:a16="http://schemas.microsoft.com/office/drawing/2014/main" id="{5C755BF4-A3A3-4EED-B7E5-8E087166F1EC}"/>
                </a:ext>
              </a:extLst>
            </p:cNvPr>
            <p:cNvSpPr/>
            <p:nvPr/>
          </p:nvSpPr>
          <p:spPr>
            <a:xfrm>
              <a:off x="22394" y="29341"/>
              <a:ext cx="1383962" cy="400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启动文件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879070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 advAuto="0"/>
      <p:bldP spid="117" grpId="0" animBg="1" advAuto="0"/>
      <p:bldP spid="120" grpId="0" animBg="1" advAuto="0"/>
      <p:bldP spid="123" grpId="0" animBg="1" advAuto="0"/>
      <p:bldP spid="126" grpId="0" animBg="1" advAuto="0"/>
      <p:bldP spid="129" grpId="0" animBg="1" advAuto="0"/>
      <p:bldP spid="132" grpId="0" animBg="1" advAuto="0"/>
      <p:bldP spid="135" grpId="0" animBg="1" advAuto="0"/>
      <p:bldP spid="138" grpId="0" animBg="1" advAuto="0"/>
      <p:bldP spid="141" grpId="0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Shape 1849"/>
          <p:cNvSpPr/>
          <p:nvPr/>
        </p:nvSpPr>
        <p:spPr>
          <a:xfrm>
            <a:off x="2441353" y="2017752"/>
            <a:ext cx="4781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第九节 应用数据库存放用例</a:t>
            </a:r>
          </a:p>
        </p:txBody>
      </p:sp>
      <p:pic>
        <p:nvPicPr>
          <p:cNvPr id="1850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E0E7988-5888-4F0D-93A2-68F8F06B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70" y="54369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Navicat</a:t>
            </a:r>
            <a:r>
              <a:rPr lang="zh-CN" altLang="en-US" dirty="0"/>
              <a:t>介绍</a:t>
            </a:r>
            <a:r>
              <a:rPr lang="zh-CN" altLang="en-US" sz="3200" b="0" dirty="0">
                <a:solidFill>
                  <a:srgbClr val="000000"/>
                </a:solidFill>
                <a:sym typeface="Helvetica"/>
              </a:rPr>
              <a:t/>
            </a:r>
            <a:br>
              <a:rPr lang="zh-CN" altLang="en-US" sz="3200" b="0" dirty="0">
                <a:solidFill>
                  <a:srgbClr val="000000"/>
                </a:solidFill>
                <a:sym typeface="Helvetica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12" name="文本框 111">
            <a:extLst>
              <a:ext uri="{FF2B5EF4-FFF2-40B4-BE49-F238E27FC236}">
                <a16:creationId xmlns="" xmlns:a16="http://schemas.microsoft.com/office/drawing/2014/main" id="{5FDAE36F-D516-498E-BA41-D78617EAC9E1}"/>
              </a:ext>
            </a:extLst>
          </p:cNvPr>
          <p:cNvSpPr txBox="1"/>
          <p:nvPr/>
        </p:nvSpPr>
        <p:spPr>
          <a:xfrm>
            <a:off x="580740" y="1562229"/>
            <a:ext cx="6916978" cy="3139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just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Premium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数据库管理工具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位版是一个可多重连接的数据库管理工具，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可让你以单一程序同時连接到目前世面上所有版本的主流数据库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并进行管理和操作，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支持的数据库有：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PostgreSQL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让管理不同类型的数据库更加方便。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Windows XP SP2, Vista, Windows 7, Windows 8, </a:t>
            </a:r>
          </a:p>
          <a:p>
            <a:pPr algn="just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 2003, Server 2008, Server 2012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操作系统！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13" name="图片 112">
            <a:extLst>
              <a:ext uri="{FF2B5EF4-FFF2-40B4-BE49-F238E27FC236}">
                <a16:creationId xmlns="" xmlns:a16="http://schemas.microsoft.com/office/drawing/2014/main" id="{0BA1FC65-AD04-4189-8717-BE9633058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663" y="456811"/>
            <a:ext cx="1151684" cy="1029505"/>
          </a:xfrm>
          <a:prstGeom prst="rect">
            <a:avLst/>
          </a:prstGeom>
        </p:spPr>
      </p:pic>
      <p:grpSp>
        <p:nvGrpSpPr>
          <p:cNvPr id="114" name="iṧlïḓé">
            <a:extLst>
              <a:ext uri="{FF2B5EF4-FFF2-40B4-BE49-F238E27FC236}">
                <a16:creationId xmlns="" xmlns:a16="http://schemas.microsoft.com/office/drawing/2014/main" id="{C6EC2220-3BC9-4F92-B17C-BB0AA40CB887}"/>
              </a:ext>
            </a:extLst>
          </p:cNvPr>
          <p:cNvGrpSpPr/>
          <p:nvPr/>
        </p:nvGrpSpPr>
        <p:grpSpPr>
          <a:xfrm flipH="1">
            <a:off x="7599571" y="824645"/>
            <a:ext cx="1335900" cy="3454003"/>
            <a:chOff x="7332712" y="1531936"/>
            <a:chExt cx="1781200" cy="4605338"/>
          </a:xfrm>
        </p:grpSpPr>
        <p:sp>
          <p:nvSpPr>
            <p:cNvPr id="115" name="îṥḻîḍè">
              <a:extLst>
                <a:ext uri="{FF2B5EF4-FFF2-40B4-BE49-F238E27FC236}">
                  <a16:creationId xmlns="" xmlns:a16="http://schemas.microsoft.com/office/drawing/2014/main" id="{94BA7513-D78D-42A3-B559-D7568DD157FB}"/>
                </a:ext>
              </a:extLst>
            </p:cNvPr>
            <p:cNvSpPr/>
            <p:nvPr/>
          </p:nvSpPr>
          <p:spPr bwMode="auto">
            <a:xfrm>
              <a:off x="7921981" y="4610532"/>
              <a:ext cx="361597" cy="1446387"/>
            </a:xfrm>
            <a:custGeom>
              <a:avLst/>
              <a:gdLst>
                <a:gd name="T0" fmla="*/ 85 w 104"/>
                <a:gd name="T1" fmla="*/ 0 h 416"/>
                <a:gd name="T2" fmla="*/ 85 w 104"/>
                <a:gd name="T3" fmla="*/ 45 h 416"/>
                <a:gd name="T4" fmla="*/ 50 w 104"/>
                <a:gd name="T5" fmla="*/ 343 h 416"/>
                <a:gd name="T6" fmla="*/ 78 w 104"/>
                <a:gd name="T7" fmla="*/ 393 h 416"/>
                <a:gd name="T8" fmla="*/ 79 w 104"/>
                <a:gd name="T9" fmla="*/ 414 h 416"/>
                <a:gd name="T10" fmla="*/ 28 w 104"/>
                <a:gd name="T11" fmla="*/ 394 h 416"/>
                <a:gd name="T12" fmla="*/ 18 w 104"/>
                <a:gd name="T13" fmla="*/ 383 h 416"/>
                <a:gd name="T14" fmla="*/ 18 w 104"/>
                <a:gd name="T15" fmla="*/ 405 h 416"/>
                <a:gd name="T16" fmla="*/ 10 w 104"/>
                <a:gd name="T17" fmla="*/ 406 h 416"/>
                <a:gd name="T18" fmla="*/ 3 w 104"/>
                <a:gd name="T19" fmla="*/ 360 h 416"/>
                <a:gd name="T20" fmla="*/ 20 w 104"/>
                <a:gd name="T21" fmla="*/ 300 h 416"/>
                <a:gd name="T22" fmla="*/ 13 w 104"/>
                <a:gd name="T23" fmla="*/ 153 h 416"/>
                <a:gd name="T24" fmla="*/ 36 w 104"/>
                <a:gd name="T25" fmla="*/ 67 h 416"/>
                <a:gd name="T26" fmla="*/ 30 w 104"/>
                <a:gd name="T27" fmla="*/ 0 h 416"/>
                <a:gd name="T28" fmla="*/ 85 w 104"/>
                <a:gd name="T2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416">
                  <a:moveTo>
                    <a:pt x="85" y="0"/>
                  </a:moveTo>
                  <a:cubicBezTo>
                    <a:pt x="85" y="0"/>
                    <a:pt x="89" y="23"/>
                    <a:pt x="85" y="45"/>
                  </a:cubicBezTo>
                  <a:cubicBezTo>
                    <a:pt x="80" y="68"/>
                    <a:pt x="48" y="316"/>
                    <a:pt x="50" y="343"/>
                  </a:cubicBezTo>
                  <a:cubicBezTo>
                    <a:pt x="52" y="369"/>
                    <a:pt x="57" y="383"/>
                    <a:pt x="78" y="393"/>
                  </a:cubicBezTo>
                  <a:cubicBezTo>
                    <a:pt x="100" y="404"/>
                    <a:pt x="104" y="413"/>
                    <a:pt x="79" y="414"/>
                  </a:cubicBezTo>
                  <a:cubicBezTo>
                    <a:pt x="54" y="416"/>
                    <a:pt x="42" y="414"/>
                    <a:pt x="28" y="394"/>
                  </a:cubicBezTo>
                  <a:cubicBezTo>
                    <a:pt x="18" y="383"/>
                    <a:pt x="18" y="383"/>
                    <a:pt x="18" y="383"/>
                  </a:cubicBezTo>
                  <a:cubicBezTo>
                    <a:pt x="18" y="405"/>
                    <a:pt x="18" y="405"/>
                    <a:pt x="18" y="405"/>
                  </a:cubicBezTo>
                  <a:cubicBezTo>
                    <a:pt x="10" y="406"/>
                    <a:pt x="10" y="406"/>
                    <a:pt x="10" y="406"/>
                  </a:cubicBezTo>
                  <a:cubicBezTo>
                    <a:pt x="10" y="406"/>
                    <a:pt x="6" y="379"/>
                    <a:pt x="3" y="360"/>
                  </a:cubicBezTo>
                  <a:cubicBezTo>
                    <a:pt x="0" y="341"/>
                    <a:pt x="24" y="324"/>
                    <a:pt x="20" y="300"/>
                  </a:cubicBezTo>
                  <a:cubicBezTo>
                    <a:pt x="15" y="276"/>
                    <a:pt x="5" y="189"/>
                    <a:pt x="13" y="153"/>
                  </a:cubicBezTo>
                  <a:cubicBezTo>
                    <a:pt x="21" y="117"/>
                    <a:pt x="37" y="86"/>
                    <a:pt x="36" y="67"/>
                  </a:cubicBezTo>
                  <a:cubicBezTo>
                    <a:pt x="35" y="47"/>
                    <a:pt x="30" y="0"/>
                    <a:pt x="30" y="0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FCB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ṥľîḑé">
              <a:extLst>
                <a:ext uri="{FF2B5EF4-FFF2-40B4-BE49-F238E27FC236}">
                  <a16:creationId xmlns="" xmlns:a16="http://schemas.microsoft.com/office/drawing/2014/main" id="{4EA11E97-BC91-4494-8EF0-2031A4E5B9CA}"/>
                </a:ext>
              </a:extLst>
            </p:cNvPr>
            <p:cNvSpPr/>
            <p:nvPr/>
          </p:nvSpPr>
          <p:spPr bwMode="auto">
            <a:xfrm>
              <a:off x="7545318" y="4610532"/>
              <a:ext cx="441952" cy="1526742"/>
            </a:xfrm>
            <a:custGeom>
              <a:avLst/>
              <a:gdLst>
                <a:gd name="T0" fmla="*/ 127 w 127"/>
                <a:gd name="T1" fmla="*/ 0 h 439"/>
                <a:gd name="T2" fmla="*/ 116 w 127"/>
                <a:gd name="T3" fmla="*/ 72 h 439"/>
                <a:gd name="T4" fmla="*/ 62 w 127"/>
                <a:gd name="T5" fmla="*/ 311 h 439"/>
                <a:gd name="T6" fmla="*/ 41 w 127"/>
                <a:gd name="T7" fmla="*/ 396 h 439"/>
                <a:gd name="T8" fmla="*/ 0 w 127"/>
                <a:gd name="T9" fmla="*/ 396 h 439"/>
                <a:gd name="T10" fmla="*/ 36 w 127"/>
                <a:gd name="T11" fmla="*/ 306 h 439"/>
                <a:gd name="T12" fmla="*/ 46 w 127"/>
                <a:gd name="T13" fmla="*/ 131 h 439"/>
                <a:gd name="T14" fmla="*/ 72 w 127"/>
                <a:gd name="T15" fmla="*/ 48 h 439"/>
                <a:gd name="T16" fmla="*/ 71 w 127"/>
                <a:gd name="T17" fmla="*/ 0 h 439"/>
                <a:gd name="T18" fmla="*/ 127 w 127"/>
                <a:gd name="T19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439">
                  <a:moveTo>
                    <a:pt x="127" y="0"/>
                  </a:moveTo>
                  <a:cubicBezTo>
                    <a:pt x="127" y="0"/>
                    <a:pt x="122" y="45"/>
                    <a:pt x="116" y="72"/>
                  </a:cubicBezTo>
                  <a:cubicBezTo>
                    <a:pt x="109" y="100"/>
                    <a:pt x="70" y="271"/>
                    <a:pt x="62" y="311"/>
                  </a:cubicBezTo>
                  <a:cubicBezTo>
                    <a:pt x="55" y="350"/>
                    <a:pt x="60" y="362"/>
                    <a:pt x="41" y="396"/>
                  </a:cubicBezTo>
                  <a:cubicBezTo>
                    <a:pt x="21" y="430"/>
                    <a:pt x="0" y="439"/>
                    <a:pt x="0" y="396"/>
                  </a:cubicBezTo>
                  <a:cubicBezTo>
                    <a:pt x="0" y="352"/>
                    <a:pt x="39" y="336"/>
                    <a:pt x="36" y="306"/>
                  </a:cubicBezTo>
                  <a:cubicBezTo>
                    <a:pt x="34" y="275"/>
                    <a:pt x="42" y="162"/>
                    <a:pt x="46" y="131"/>
                  </a:cubicBezTo>
                  <a:cubicBezTo>
                    <a:pt x="51" y="99"/>
                    <a:pt x="72" y="61"/>
                    <a:pt x="72" y="48"/>
                  </a:cubicBezTo>
                  <a:cubicBezTo>
                    <a:pt x="72" y="36"/>
                    <a:pt x="71" y="0"/>
                    <a:pt x="71" y="0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FCB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š1iḓè">
              <a:extLst>
                <a:ext uri="{FF2B5EF4-FFF2-40B4-BE49-F238E27FC236}">
                  <a16:creationId xmlns="" xmlns:a16="http://schemas.microsoft.com/office/drawing/2014/main" id="{450BB7A5-EAE8-43F8-9B45-E5F54F5E3FF5}"/>
                </a:ext>
              </a:extLst>
            </p:cNvPr>
            <p:cNvSpPr/>
            <p:nvPr/>
          </p:nvSpPr>
          <p:spPr bwMode="auto">
            <a:xfrm>
              <a:off x="8824299" y="2581572"/>
              <a:ext cx="289613" cy="313050"/>
            </a:xfrm>
            <a:custGeom>
              <a:avLst/>
              <a:gdLst>
                <a:gd name="T0" fmla="*/ 0 w 83"/>
                <a:gd name="T1" fmla="*/ 77 h 90"/>
                <a:gd name="T2" fmla="*/ 8 w 83"/>
                <a:gd name="T3" fmla="*/ 63 h 90"/>
                <a:gd name="T4" fmla="*/ 6 w 83"/>
                <a:gd name="T5" fmla="*/ 43 h 90"/>
                <a:gd name="T6" fmla="*/ 12 w 83"/>
                <a:gd name="T7" fmla="*/ 16 h 90"/>
                <a:gd name="T8" fmla="*/ 21 w 83"/>
                <a:gd name="T9" fmla="*/ 14 h 90"/>
                <a:gd name="T10" fmla="*/ 23 w 83"/>
                <a:gd name="T11" fmla="*/ 38 h 90"/>
                <a:gd name="T12" fmla="*/ 47 w 83"/>
                <a:gd name="T13" fmla="*/ 24 h 90"/>
                <a:gd name="T14" fmla="*/ 61 w 83"/>
                <a:gd name="T15" fmla="*/ 3 h 90"/>
                <a:gd name="T16" fmla="*/ 67 w 83"/>
                <a:gd name="T17" fmla="*/ 4 h 90"/>
                <a:gd name="T18" fmla="*/ 62 w 83"/>
                <a:gd name="T19" fmla="*/ 19 h 90"/>
                <a:gd name="T20" fmla="*/ 70 w 83"/>
                <a:gd name="T21" fmla="*/ 6 h 90"/>
                <a:gd name="T22" fmla="*/ 76 w 83"/>
                <a:gd name="T23" fmla="*/ 7 h 90"/>
                <a:gd name="T24" fmla="*/ 72 w 83"/>
                <a:gd name="T25" fmla="*/ 19 h 90"/>
                <a:gd name="T26" fmla="*/ 77 w 83"/>
                <a:gd name="T27" fmla="*/ 13 h 90"/>
                <a:gd name="T28" fmla="*/ 81 w 83"/>
                <a:gd name="T29" fmla="*/ 15 h 90"/>
                <a:gd name="T30" fmla="*/ 72 w 83"/>
                <a:gd name="T31" fmla="*/ 30 h 90"/>
                <a:gd name="T32" fmla="*/ 78 w 83"/>
                <a:gd name="T33" fmla="*/ 24 h 90"/>
                <a:gd name="T34" fmla="*/ 80 w 83"/>
                <a:gd name="T35" fmla="*/ 28 h 90"/>
                <a:gd name="T36" fmla="*/ 60 w 83"/>
                <a:gd name="T37" fmla="*/ 58 h 90"/>
                <a:gd name="T38" fmla="*/ 38 w 83"/>
                <a:gd name="T39" fmla="*/ 72 h 90"/>
                <a:gd name="T40" fmla="*/ 23 w 83"/>
                <a:gd name="T41" fmla="*/ 90 h 90"/>
                <a:gd name="T42" fmla="*/ 0 w 83"/>
                <a:gd name="T43" fmla="*/ 7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90">
                  <a:moveTo>
                    <a:pt x="0" y="77"/>
                  </a:moveTo>
                  <a:cubicBezTo>
                    <a:pt x="0" y="77"/>
                    <a:pt x="5" y="68"/>
                    <a:pt x="8" y="63"/>
                  </a:cubicBezTo>
                  <a:cubicBezTo>
                    <a:pt x="12" y="59"/>
                    <a:pt x="5" y="50"/>
                    <a:pt x="6" y="43"/>
                  </a:cubicBezTo>
                  <a:cubicBezTo>
                    <a:pt x="8" y="36"/>
                    <a:pt x="9" y="22"/>
                    <a:pt x="12" y="16"/>
                  </a:cubicBezTo>
                  <a:cubicBezTo>
                    <a:pt x="14" y="11"/>
                    <a:pt x="20" y="9"/>
                    <a:pt x="21" y="14"/>
                  </a:cubicBezTo>
                  <a:cubicBezTo>
                    <a:pt x="22" y="18"/>
                    <a:pt x="23" y="38"/>
                    <a:pt x="23" y="38"/>
                  </a:cubicBezTo>
                  <a:cubicBezTo>
                    <a:pt x="23" y="38"/>
                    <a:pt x="40" y="31"/>
                    <a:pt x="47" y="24"/>
                  </a:cubicBezTo>
                  <a:cubicBezTo>
                    <a:pt x="54" y="16"/>
                    <a:pt x="59" y="5"/>
                    <a:pt x="61" y="3"/>
                  </a:cubicBezTo>
                  <a:cubicBezTo>
                    <a:pt x="62" y="0"/>
                    <a:pt x="67" y="0"/>
                    <a:pt x="67" y="4"/>
                  </a:cubicBezTo>
                  <a:cubicBezTo>
                    <a:pt x="68" y="7"/>
                    <a:pt x="62" y="19"/>
                    <a:pt x="62" y="19"/>
                  </a:cubicBezTo>
                  <a:cubicBezTo>
                    <a:pt x="62" y="19"/>
                    <a:pt x="68" y="10"/>
                    <a:pt x="70" y="6"/>
                  </a:cubicBezTo>
                  <a:cubicBezTo>
                    <a:pt x="72" y="1"/>
                    <a:pt x="77" y="2"/>
                    <a:pt x="76" y="7"/>
                  </a:cubicBezTo>
                  <a:cubicBezTo>
                    <a:pt x="75" y="13"/>
                    <a:pt x="72" y="19"/>
                    <a:pt x="72" y="19"/>
                  </a:cubicBezTo>
                  <a:cubicBezTo>
                    <a:pt x="72" y="19"/>
                    <a:pt x="76" y="15"/>
                    <a:pt x="77" y="13"/>
                  </a:cubicBezTo>
                  <a:cubicBezTo>
                    <a:pt x="79" y="10"/>
                    <a:pt x="83" y="11"/>
                    <a:pt x="81" y="15"/>
                  </a:cubicBezTo>
                  <a:cubicBezTo>
                    <a:pt x="79" y="20"/>
                    <a:pt x="72" y="30"/>
                    <a:pt x="72" y="30"/>
                  </a:cubicBezTo>
                  <a:cubicBezTo>
                    <a:pt x="72" y="30"/>
                    <a:pt x="76" y="27"/>
                    <a:pt x="78" y="24"/>
                  </a:cubicBezTo>
                  <a:cubicBezTo>
                    <a:pt x="79" y="22"/>
                    <a:pt x="81" y="24"/>
                    <a:pt x="80" y="28"/>
                  </a:cubicBezTo>
                  <a:cubicBezTo>
                    <a:pt x="80" y="32"/>
                    <a:pt x="67" y="53"/>
                    <a:pt x="60" y="58"/>
                  </a:cubicBezTo>
                  <a:cubicBezTo>
                    <a:pt x="53" y="63"/>
                    <a:pt x="43" y="69"/>
                    <a:pt x="38" y="72"/>
                  </a:cubicBezTo>
                  <a:cubicBezTo>
                    <a:pt x="34" y="75"/>
                    <a:pt x="23" y="90"/>
                    <a:pt x="23" y="90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rgbClr val="FCB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ŝḻide">
              <a:extLst>
                <a:ext uri="{FF2B5EF4-FFF2-40B4-BE49-F238E27FC236}">
                  <a16:creationId xmlns="" xmlns:a16="http://schemas.microsoft.com/office/drawing/2014/main" id="{E6B30DE8-ABCF-4ED2-BD89-4AC5339AD0FD}"/>
                </a:ext>
              </a:extLst>
            </p:cNvPr>
            <p:cNvSpPr/>
            <p:nvPr/>
          </p:nvSpPr>
          <p:spPr bwMode="auto">
            <a:xfrm>
              <a:off x="7680916" y="3922493"/>
              <a:ext cx="669624" cy="733238"/>
            </a:xfrm>
            <a:custGeom>
              <a:avLst/>
              <a:gdLst>
                <a:gd name="T0" fmla="*/ 192 w 192"/>
                <a:gd name="T1" fmla="*/ 0 h 211"/>
                <a:gd name="T2" fmla="*/ 96 w 192"/>
                <a:gd name="T3" fmla="*/ 18 h 211"/>
                <a:gd name="T4" fmla="*/ 96 w 192"/>
                <a:gd name="T5" fmla="*/ 18 h 211"/>
                <a:gd name="T6" fmla="*/ 95 w 192"/>
                <a:gd name="T7" fmla="*/ 18 h 211"/>
                <a:gd name="T8" fmla="*/ 95 w 192"/>
                <a:gd name="T9" fmla="*/ 18 h 211"/>
                <a:gd name="T10" fmla="*/ 95 w 192"/>
                <a:gd name="T11" fmla="*/ 18 h 211"/>
                <a:gd name="T12" fmla="*/ 10 w 192"/>
                <a:gd name="T13" fmla="*/ 0 h 211"/>
                <a:gd name="T14" fmla="*/ 17 w 192"/>
                <a:gd name="T15" fmla="*/ 205 h 211"/>
                <a:gd name="T16" fmla="*/ 95 w 192"/>
                <a:gd name="T17" fmla="*/ 211 h 211"/>
                <a:gd name="T18" fmla="*/ 95 w 192"/>
                <a:gd name="T19" fmla="*/ 211 h 211"/>
                <a:gd name="T20" fmla="*/ 95 w 192"/>
                <a:gd name="T21" fmla="*/ 211 h 211"/>
                <a:gd name="T22" fmla="*/ 96 w 192"/>
                <a:gd name="T23" fmla="*/ 211 h 211"/>
                <a:gd name="T24" fmla="*/ 96 w 192"/>
                <a:gd name="T25" fmla="*/ 211 h 211"/>
                <a:gd name="T26" fmla="*/ 169 w 192"/>
                <a:gd name="T27" fmla="*/ 205 h 211"/>
                <a:gd name="T28" fmla="*/ 192 w 192"/>
                <a:gd name="T2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211">
                  <a:moveTo>
                    <a:pt x="192" y="0"/>
                  </a:moveTo>
                  <a:cubicBezTo>
                    <a:pt x="96" y="18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0" y="67"/>
                    <a:pt x="17" y="205"/>
                  </a:cubicBezTo>
                  <a:cubicBezTo>
                    <a:pt x="17" y="205"/>
                    <a:pt x="48" y="211"/>
                    <a:pt x="95" y="211"/>
                  </a:cubicBezTo>
                  <a:cubicBezTo>
                    <a:pt x="95" y="211"/>
                    <a:pt x="95" y="211"/>
                    <a:pt x="95" y="211"/>
                  </a:cubicBezTo>
                  <a:cubicBezTo>
                    <a:pt x="95" y="211"/>
                    <a:pt x="95" y="211"/>
                    <a:pt x="95" y="211"/>
                  </a:cubicBezTo>
                  <a:cubicBezTo>
                    <a:pt x="95" y="211"/>
                    <a:pt x="95" y="211"/>
                    <a:pt x="96" y="211"/>
                  </a:cubicBezTo>
                  <a:cubicBezTo>
                    <a:pt x="96" y="211"/>
                    <a:pt x="96" y="211"/>
                    <a:pt x="96" y="211"/>
                  </a:cubicBezTo>
                  <a:cubicBezTo>
                    <a:pt x="142" y="211"/>
                    <a:pt x="169" y="205"/>
                    <a:pt x="169" y="205"/>
                  </a:cubicBezTo>
                  <a:cubicBezTo>
                    <a:pt x="187" y="67"/>
                    <a:pt x="192" y="0"/>
                    <a:pt x="192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i$ḻíḓe">
              <a:extLst>
                <a:ext uri="{FF2B5EF4-FFF2-40B4-BE49-F238E27FC236}">
                  <a16:creationId xmlns="" xmlns:a16="http://schemas.microsoft.com/office/drawing/2014/main" id="{C49D2D9C-4D5C-499C-B8A8-E2E5EDF0F378}"/>
                </a:ext>
              </a:extLst>
            </p:cNvPr>
            <p:cNvSpPr/>
            <p:nvPr/>
          </p:nvSpPr>
          <p:spPr bwMode="auto">
            <a:xfrm>
              <a:off x="7806471" y="2831006"/>
              <a:ext cx="400101" cy="835356"/>
            </a:xfrm>
            <a:custGeom>
              <a:avLst/>
              <a:gdLst>
                <a:gd name="T0" fmla="*/ 208 w 239"/>
                <a:gd name="T1" fmla="*/ 0 h 499"/>
                <a:gd name="T2" fmla="*/ 119 w 239"/>
                <a:gd name="T3" fmla="*/ 0 h 499"/>
                <a:gd name="T4" fmla="*/ 31 w 239"/>
                <a:gd name="T5" fmla="*/ 0 h 499"/>
                <a:gd name="T6" fmla="*/ 0 w 239"/>
                <a:gd name="T7" fmla="*/ 225 h 499"/>
                <a:gd name="T8" fmla="*/ 140 w 239"/>
                <a:gd name="T9" fmla="*/ 499 h 499"/>
                <a:gd name="T10" fmla="*/ 239 w 239"/>
                <a:gd name="T11" fmla="*/ 225 h 499"/>
                <a:gd name="T12" fmla="*/ 208 w 239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499">
                  <a:moveTo>
                    <a:pt x="208" y="0"/>
                  </a:moveTo>
                  <a:lnTo>
                    <a:pt x="119" y="0"/>
                  </a:lnTo>
                  <a:lnTo>
                    <a:pt x="31" y="0"/>
                  </a:lnTo>
                  <a:lnTo>
                    <a:pt x="0" y="225"/>
                  </a:lnTo>
                  <a:lnTo>
                    <a:pt x="140" y="499"/>
                  </a:lnTo>
                  <a:lnTo>
                    <a:pt x="239" y="225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CB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š1îḍê">
              <a:extLst>
                <a:ext uri="{FF2B5EF4-FFF2-40B4-BE49-F238E27FC236}">
                  <a16:creationId xmlns="" xmlns:a16="http://schemas.microsoft.com/office/drawing/2014/main" id="{4A532672-51DA-40B7-8CF5-1145C38DB474}"/>
                </a:ext>
              </a:extLst>
            </p:cNvPr>
            <p:cNvSpPr/>
            <p:nvPr/>
          </p:nvSpPr>
          <p:spPr bwMode="auto">
            <a:xfrm>
              <a:off x="7900219" y="2591616"/>
              <a:ext cx="212606" cy="257805"/>
            </a:xfrm>
            <a:prstGeom prst="rect">
              <a:avLst/>
            </a:prstGeom>
            <a:solidFill>
              <a:srgbClr val="FCB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ṡḷíḓê">
              <a:extLst>
                <a:ext uri="{FF2B5EF4-FFF2-40B4-BE49-F238E27FC236}">
                  <a16:creationId xmlns="" xmlns:a16="http://schemas.microsoft.com/office/drawing/2014/main" id="{FB74679C-A7A5-4E43-9C40-0C7683C96849}"/>
                </a:ext>
              </a:extLst>
            </p:cNvPr>
            <p:cNvSpPr/>
            <p:nvPr/>
          </p:nvSpPr>
          <p:spPr bwMode="auto">
            <a:xfrm>
              <a:off x="7848322" y="2918057"/>
              <a:ext cx="321419" cy="736586"/>
            </a:xfrm>
            <a:custGeom>
              <a:avLst/>
              <a:gdLst>
                <a:gd name="T0" fmla="*/ 0 w 92"/>
                <a:gd name="T1" fmla="*/ 0 h 212"/>
                <a:gd name="T2" fmla="*/ 45 w 92"/>
                <a:gd name="T3" fmla="*/ 21 h 212"/>
                <a:gd name="T4" fmla="*/ 92 w 92"/>
                <a:gd name="T5" fmla="*/ 0 h 212"/>
                <a:gd name="T6" fmla="*/ 92 w 92"/>
                <a:gd name="T7" fmla="*/ 125 h 212"/>
                <a:gd name="T8" fmla="*/ 55 w 92"/>
                <a:gd name="T9" fmla="*/ 212 h 212"/>
                <a:gd name="T10" fmla="*/ 0 w 92"/>
                <a:gd name="T11" fmla="*/ 128 h 212"/>
                <a:gd name="T12" fmla="*/ 0 w 92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212">
                  <a:moveTo>
                    <a:pt x="0" y="0"/>
                  </a:moveTo>
                  <a:cubicBezTo>
                    <a:pt x="0" y="0"/>
                    <a:pt x="16" y="21"/>
                    <a:pt x="45" y="21"/>
                  </a:cubicBezTo>
                  <a:cubicBezTo>
                    <a:pt x="75" y="21"/>
                    <a:pt x="92" y="0"/>
                    <a:pt x="92" y="0"/>
                  </a:cubicBezTo>
                  <a:cubicBezTo>
                    <a:pt x="92" y="125"/>
                    <a:pt x="92" y="125"/>
                    <a:pt x="92" y="125"/>
                  </a:cubicBezTo>
                  <a:cubicBezTo>
                    <a:pt x="55" y="212"/>
                    <a:pt x="55" y="212"/>
                    <a:pt x="55" y="212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íşḷïḍe">
              <a:extLst>
                <a:ext uri="{FF2B5EF4-FFF2-40B4-BE49-F238E27FC236}">
                  <a16:creationId xmlns="" xmlns:a16="http://schemas.microsoft.com/office/drawing/2014/main" id="{6E28F879-D71A-4D6F-BDA2-563A4950D006}"/>
                </a:ext>
              </a:extLst>
            </p:cNvPr>
            <p:cNvSpPr/>
            <p:nvPr/>
          </p:nvSpPr>
          <p:spPr bwMode="auto">
            <a:xfrm>
              <a:off x="7900219" y="2591616"/>
              <a:ext cx="212606" cy="90399"/>
            </a:xfrm>
            <a:custGeom>
              <a:avLst/>
              <a:gdLst>
                <a:gd name="T0" fmla="*/ 0 w 61"/>
                <a:gd name="T1" fmla="*/ 18 h 26"/>
                <a:gd name="T2" fmla="*/ 30 w 61"/>
                <a:gd name="T3" fmla="*/ 26 h 26"/>
                <a:gd name="T4" fmla="*/ 61 w 61"/>
                <a:gd name="T5" fmla="*/ 18 h 26"/>
                <a:gd name="T6" fmla="*/ 61 w 61"/>
                <a:gd name="T7" fmla="*/ 0 h 26"/>
                <a:gd name="T8" fmla="*/ 0 w 61"/>
                <a:gd name="T9" fmla="*/ 0 h 26"/>
                <a:gd name="T10" fmla="*/ 0 w 61"/>
                <a:gd name="T11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6">
                  <a:moveTo>
                    <a:pt x="0" y="18"/>
                  </a:moveTo>
                  <a:cubicBezTo>
                    <a:pt x="6" y="22"/>
                    <a:pt x="17" y="26"/>
                    <a:pt x="30" y="26"/>
                  </a:cubicBezTo>
                  <a:cubicBezTo>
                    <a:pt x="44" y="26"/>
                    <a:pt x="55" y="22"/>
                    <a:pt x="61" y="18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7A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$ļidè">
              <a:extLst>
                <a:ext uri="{FF2B5EF4-FFF2-40B4-BE49-F238E27FC236}">
                  <a16:creationId xmlns="" xmlns:a16="http://schemas.microsoft.com/office/drawing/2014/main" id="{1ADBA09F-3AFF-41A0-91C2-946DE04F5E15}"/>
                </a:ext>
              </a:extLst>
            </p:cNvPr>
            <p:cNvSpPr/>
            <p:nvPr/>
          </p:nvSpPr>
          <p:spPr bwMode="auto">
            <a:xfrm>
              <a:off x="7441526" y="1531936"/>
              <a:ext cx="1128316" cy="1153427"/>
            </a:xfrm>
            <a:custGeom>
              <a:avLst/>
              <a:gdLst>
                <a:gd name="T0" fmla="*/ 302 w 324"/>
                <a:gd name="T1" fmla="*/ 240 h 332"/>
                <a:gd name="T2" fmla="*/ 274 w 324"/>
                <a:gd name="T3" fmla="*/ 224 h 332"/>
                <a:gd name="T4" fmla="*/ 274 w 324"/>
                <a:gd name="T5" fmla="*/ 72 h 332"/>
                <a:gd name="T6" fmla="*/ 162 w 324"/>
                <a:gd name="T7" fmla="*/ 4 h 332"/>
                <a:gd name="T8" fmla="*/ 105 w 324"/>
                <a:gd name="T9" fmla="*/ 18 h 332"/>
                <a:gd name="T10" fmla="*/ 51 w 324"/>
                <a:gd name="T11" fmla="*/ 72 h 332"/>
                <a:gd name="T12" fmla="*/ 51 w 324"/>
                <a:gd name="T13" fmla="*/ 224 h 332"/>
                <a:gd name="T14" fmla="*/ 23 w 324"/>
                <a:gd name="T15" fmla="*/ 240 h 332"/>
                <a:gd name="T16" fmla="*/ 25 w 324"/>
                <a:gd name="T17" fmla="*/ 296 h 332"/>
                <a:gd name="T18" fmla="*/ 162 w 324"/>
                <a:gd name="T19" fmla="*/ 304 h 332"/>
                <a:gd name="T20" fmla="*/ 300 w 324"/>
                <a:gd name="T21" fmla="*/ 296 h 332"/>
                <a:gd name="T22" fmla="*/ 302 w 324"/>
                <a:gd name="T23" fmla="*/ 24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4" h="332">
                  <a:moveTo>
                    <a:pt x="302" y="240"/>
                  </a:moveTo>
                  <a:cubicBezTo>
                    <a:pt x="317" y="263"/>
                    <a:pt x="262" y="285"/>
                    <a:pt x="274" y="224"/>
                  </a:cubicBezTo>
                  <a:cubicBezTo>
                    <a:pt x="285" y="162"/>
                    <a:pt x="288" y="125"/>
                    <a:pt x="274" y="72"/>
                  </a:cubicBezTo>
                  <a:cubicBezTo>
                    <a:pt x="255" y="0"/>
                    <a:pt x="162" y="4"/>
                    <a:pt x="162" y="4"/>
                  </a:cubicBezTo>
                  <a:cubicBezTo>
                    <a:pt x="162" y="4"/>
                    <a:pt x="123" y="1"/>
                    <a:pt x="105" y="18"/>
                  </a:cubicBezTo>
                  <a:cubicBezTo>
                    <a:pt x="105" y="18"/>
                    <a:pt x="68" y="19"/>
                    <a:pt x="51" y="72"/>
                  </a:cubicBezTo>
                  <a:cubicBezTo>
                    <a:pt x="34" y="124"/>
                    <a:pt x="40" y="162"/>
                    <a:pt x="51" y="224"/>
                  </a:cubicBezTo>
                  <a:cubicBezTo>
                    <a:pt x="62" y="285"/>
                    <a:pt x="7" y="263"/>
                    <a:pt x="23" y="240"/>
                  </a:cubicBezTo>
                  <a:cubicBezTo>
                    <a:pt x="23" y="240"/>
                    <a:pt x="0" y="269"/>
                    <a:pt x="25" y="296"/>
                  </a:cubicBezTo>
                  <a:cubicBezTo>
                    <a:pt x="50" y="323"/>
                    <a:pt x="116" y="332"/>
                    <a:pt x="162" y="304"/>
                  </a:cubicBezTo>
                  <a:cubicBezTo>
                    <a:pt x="209" y="332"/>
                    <a:pt x="275" y="323"/>
                    <a:pt x="300" y="296"/>
                  </a:cubicBezTo>
                  <a:cubicBezTo>
                    <a:pt x="324" y="269"/>
                    <a:pt x="302" y="240"/>
                    <a:pt x="302" y="240"/>
                  </a:cubicBezTo>
                  <a:close/>
                </a:path>
              </a:pathLst>
            </a:custGeom>
            <a:solidFill>
              <a:srgbClr val="5A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ṩľïḍe">
              <a:extLst>
                <a:ext uri="{FF2B5EF4-FFF2-40B4-BE49-F238E27FC236}">
                  <a16:creationId xmlns="" xmlns:a16="http://schemas.microsoft.com/office/drawing/2014/main" id="{B4221991-C494-4B63-958A-DAE8626CF2A8}"/>
                </a:ext>
              </a:extLst>
            </p:cNvPr>
            <p:cNvSpPr/>
            <p:nvPr/>
          </p:nvSpPr>
          <p:spPr bwMode="auto">
            <a:xfrm>
              <a:off x="7583821" y="2052569"/>
              <a:ext cx="83703" cy="229347"/>
            </a:xfrm>
            <a:custGeom>
              <a:avLst/>
              <a:gdLst>
                <a:gd name="T0" fmla="*/ 24 w 24"/>
                <a:gd name="T1" fmla="*/ 10 h 66"/>
                <a:gd name="T2" fmla="*/ 0 w 24"/>
                <a:gd name="T3" fmla="*/ 24 h 66"/>
                <a:gd name="T4" fmla="*/ 24 w 24"/>
                <a:gd name="T5" fmla="*/ 66 h 66"/>
                <a:gd name="T6" fmla="*/ 24 w 24"/>
                <a:gd name="T7" fmla="*/ 1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66">
                  <a:moveTo>
                    <a:pt x="24" y="10"/>
                  </a:moveTo>
                  <a:cubicBezTo>
                    <a:pt x="24" y="10"/>
                    <a:pt x="0" y="0"/>
                    <a:pt x="0" y="24"/>
                  </a:cubicBezTo>
                  <a:cubicBezTo>
                    <a:pt x="1" y="48"/>
                    <a:pt x="24" y="66"/>
                    <a:pt x="24" y="66"/>
                  </a:cubicBezTo>
                  <a:lnTo>
                    <a:pt x="24" y="10"/>
                  </a:lnTo>
                  <a:close/>
                </a:path>
              </a:pathLst>
            </a:custGeom>
            <a:solidFill>
              <a:srgbClr val="F9A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şḷídê">
              <a:extLst>
                <a:ext uri="{FF2B5EF4-FFF2-40B4-BE49-F238E27FC236}">
                  <a16:creationId xmlns="" xmlns:a16="http://schemas.microsoft.com/office/drawing/2014/main" id="{1BC1F59D-8EDD-491B-A8C9-4C4A39A8F403}"/>
                </a:ext>
              </a:extLst>
            </p:cNvPr>
            <p:cNvSpPr/>
            <p:nvPr/>
          </p:nvSpPr>
          <p:spPr bwMode="auto">
            <a:xfrm>
              <a:off x="8347192" y="2052569"/>
              <a:ext cx="83703" cy="229347"/>
            </a:xfrm>
            <a:custGeom>
              <a:avLst/>
              <a:gdLst>
                <a:gd name="T0" fmla="*/ 0 w 24"/>
                <a:gd name="T1" fmla="*/ 10 h 66"/>
                <a:gd name="T2" fmla="*/ 23 w 24"/>
                <a:gd name="T3" fmla="*/ 24 h 66"/>
                <a:gd name="T4" fmla="*/ 0 w 24"/>
                <a:gd name="T5" fmla="*/ 66 h 66"/>
                <a:gd name="T6" fmla="*/ 0 w 24"/>
                <a:gd name="T7" fmla="*/ 1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66">
                  <a:moveTo>
                    <a:pt x="0" y="10"/>
                  </a:moveTo>
                  <a:cubicBezTo>
                    <a:pt x="0" y="10"/>
                    <a:pt x="24" y="0"/>
                    <a:pt x="23" y="24"/>
                  </a:cubicBezTo>
                  <a:cubicBezTo>
                    <a:pt x="23" y="48"/>
                    <a:pt x="0" y="66"/>
                    <a:pt x="0" y="66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9A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ísľiḍè">
              <a:extLst>
                <a:ext uri="{FF2B5EF4-FFF2-40B4-BE49-F238E27FC236}">
                  <a16:creationId xmlns="" xmlns:a16="http://schemas.microsoft.com/office/drawing/2014/main" id="{6DDB9BA8-A8D8-4511-81A3-DBA5DA24FD01}"/>
                </a:ext>
              </a:extLst>
            </p:cNvPr>
            <p:cNvSpPr/>
            <p:nvPr/>
          </p:nvSpPr>
          <p:spPr bwMode="auto">
            <a:xfrm>
              <a:off x="7629021" y="1719431"/>
              <a:ext cx="751653" cy="934125"/>
            </a:xfrm>
            <a:custGeom>
              <a:avLst/>
              <a:gdLst>
                <a:gd name="T0" fmla="*/ 108 w 216"/>
                <a:gd name="T1" fmla="*/ 2 h 269"/>
                <a:gd name="T2" fmla="*/ 0 w 216"/>
                <a:gd name="T3" fmla="*/ 48 h 269"/>
                <a:gd name="T4" fmla="*/ 9 w 216"/>
                <a:gd name="T5" fmla="*/ 168 h 269"/>
                <a:gd name="T6" fmla="*/ 108 w 216"/>
                <a:gd name="T7" fmla="*/ 269 h 269"/>
                <a:gd name="T8" fmla="*/ 108 w 216"/>
                <a:gd name="T9" fmla="*/ 269 h 269"/>
                <a:gd name="T10" fmla="*/ 108 w 216"/>
                <a:gd name="T11" fmla="*/ 269 h 269"/>
                <a:gd name="T12" fmla="*/ 108 w 216"/>
                <a:gd name="T13" fmla="*/ 269 h 269"/>
                <a:gd name="T14" fmla="*/ 108 w 216"/>
                <a:gd name="T15" fmla="*/ 269 h 269"/>
                <a:gd name="T16" fmla="*/ 208 w 216"/>
                <a:gd name="T17" fmla="*/ 168 h 269"/>
                <a:gd name="T18" fmla="*/ 216 w 216"/>
                <a:gd name="T19" fmla="*/ 48 h 269"/>
                <a:gd name="T20" fmla="*/ 108 w 216"/>
                <a:gd name="T21" fmla="*/ 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69">
                  <a:moveTo>
                    <a:pt x="108" y="2"/>
                  </a:moveTo>
                  <a:cubicBezTo>
                    <a:pt x="103" y="2"/>
                    <a:pt x="28" y="0"/>
                    <a:pt x="0" y="48"/>
                  </a:cubicBezTo>
                  <a:cubicBezTo>
                    <a:pt x="0" y="48"/>
                    <a:pt x="6" y="146"/>
                    <a:pt x="9" y="168"/>
                  </a:cubicBezTo>
                  <a:cubicBezTo>
                    <a:pt x="15" y="220"/>
                    <a:pt x="65" y="268"/>
                    <a:pt x="108" y="269"/>
                  </a:cubicBezTo>
                  <a:cubicBezTo>
                    <a:pt x="108" y="269"/>
                    <a:pt x="108" y="269"/>
                    <a:pt x="108" y="269"/>
                  </a:cubicBezTo>
                  <a:cubicBezTo>
                    <a:pt x="108" y="269"/>
                    <a:pt x="108" y="269"/>
                    <a:pt x="108" y="269"/>
                  </a:cubicBezTo>
                  <a:cubicBezTo>
                    <a:pt x="108" y="269"/>
                    <a:pt x="108" y="269"/>
                    <a:pt x="108" y="269"/>
                  </a:cubicBezTo>
                  <a:cubicBezTo>
                    <a:pt x="108" y="269"/>
                    <a:pt x="108" y="269"/>
                    <a:pt x="108" y="269"/>
                  </a:cubicBezTo>
                  <a:cubicBezTo>
                    <a:pt x="151" y="268"/>
                    <a:pt x="201" y="220"/>
                    <a:pt x="208" y="168"/>
                  </a:cubicBezTo>
                  <a:cubicBezTo>
                    <a:pt x="211" y="146"/>
                    <a:pt x="216" y="48"/>
                    <a:pt x="216" y="48"/>
                  </a:cubicBezTo>
                  <a:cubicBezTo>
                    <a:pt x="188" y="0"/>
                    <a:pt x="114" y="2"/>
                    <a:pt x="108" y="2"/>
                  </a:cubicBezTo>
                  <a:close/>
                </a:path>
              </a:pathLst>
            </a:custGeom>
            <a:solidFill>
              <a:srgbClr val="FCB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ṧḻiďe">
              <a:extLst>
                <a:ext uri="{FF2B5EF4-FFF2-40B4-BE49-F238E27FC236}">
                  <a16:creationId xmlns="" xmlns:a16="http://schemas.microsoft.com/office/drawing/2014/main" id="{AE449C3A-F2B4-4021-AF09-E0815DDF8719}"/>
                </a:ext>
              </a:extLst>
            </p:cNvPr>
            <p:cNvSpPr/>
            <p:nvPr/>
          </p:nvSpPr>
          <p:spPr bwMode="auto">
            <a:xfrm>
              <a:off x="7816516" y="2062613"/>
              <a:ext cx="80355" cy="135599"/>
            </a:xfrm>
            <a:prstGeom prst="ellipse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íśḻïḍé">
              <a:extLst>
                <a:ext uri="{FF2B5EF4-FFF2-40B4-BE49-F238E27FC236}">
                  <a16:creationId xmlns="" xmlns:a16="http://schemas.microsoft.com/office/drawing/2014/main" id="{52E1493E-9B15-4C67-805F-22474822B215}"/>
                </a:ext>
              </a:extLst>
            </p:cNvPr>
            <p:cNvSpPr/>
            <p:nvPr/>
          </p:nvSpPr>
          <p:spPr bwMode="auto">
            <a:xfrm>
              <a:off x="7848322" y="2091072"/>
              <a:ext cx="31808" cy="418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íśḷîḑê">
              <a:extLst>
                <a:ext uri="{FF2B5EF4-FFF2-40B4-BE49-F238E27FC236}">
                  <a16:creationId xmlns="" xmlns:a16="http://schemas.microsoft.com/office/drawing/2014/main" id="{DD1050E0-E1B1-4FBA-9FB1-32AB0BAB80F3}"/>
                </a:ext>
              </a:extLst>
            </p:cNvPr>
            <p:cNvSpPr/>
            <p:nvPr/>
          </p:nvSpPr>
          <p:spPr bwMode="auto">
            <a:xfrm>
              <a:off x="8179786" y="2065961"/>
              <a:ext cx="80355" cy="135599"/>
            </a:xfrm>
            <a:prstGeom prst="ellipse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îSḻîḓê">
              <a:extLst>
                <a:ext uri="{FF2B5EF4-FFF2-40B4-BE49-F238E27FC236}">
                  <a16:creationId xmlns="" xmlns:a16="http://schemas.microsoft.com/office/drawing/2014/main" id="{A5EF7AAF-DBE6-48DB-8015-137FE0398B78}"/>
                </a:ext>
              </a:extLst>
            </p:cNvPr>
            <p:cNvSpPr/>
            <p:nvPr/>
          </p:nvSpPr>
          <p:spPr bwMode="auto">
            <a:xfrm>
              <a:off x="8214942" y="2091072"/>
              <a:ext cx="26785" cy="418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ïşḻiḍè">
              <a:extLst>
                <a:ext uri="{FF2B5EF4-FFF2-40B4-BE49-F238E27FC236}">
                  <a16:creationId xmlns="" xmlns:a16="http://schemas.microsoft.com/office/drawing/2014/main" id="{049D31D5-2DF7-4633-A7FC-4166FC45573B}"/>
                </a:ext>
              </a:extLst>
            </p:cNvPr>
            <p:cNvSpPr/>
            <p:nvPr/>
          </p:nvSpPr>
          <p:spPr bwMode="auto">
            <a:xfrm>
              <a:off x="8015728" y="2168079"/>
              <a:ext cx="61941" cy="200887"/>
            </a:xfrm>
            <a:custGeom>
              <a:avLst/>
              <a:gdLst>
                <a:gd name="T0" fmla="*/ 0 w 18"/>
                <a:gd name="T1" fmla="*/ 0 h 58"/>
                <a:gd name="T2" fmla="*/ 18 w 18"/>
                <a:gd name="T3" fmla="*/ 39 h 58"/>
                <a:gd name="T4" fmla="*/ 0 w 18"/>
                <a:gd name="T5" fmla="*/ 43 h 58"/>
                <a:gd name="T6" fmla="*/ 0 w 18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58">
                  <a:moveTo>
                    <a:pt x="0" y="0"/>
                  </a:moveTo>
                  <a:cubicBezTo>
                    <a:pt x="0" y="0"/>
                    <a:pt x="18" y="21"/>
                    <a:pt x="18" y="39"/>
                  </a:cubicBezTo>
                  <a:cubicBezTo>
                    <a:pt x="18" y="58"/>
                    <a:pt x="0" y="43"/>
                    <a:pt x="0" y="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8A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ṧḷíḓe">
              <a:extLst>
                <a:ext uri="{FF2B5EF4-FFF2-40B4-BE49-F238E27FC236}">
                  <a16:creationId xmlns="" xmlns:a16="http://schemas.microsoft.com/office/drawing/2014/main" id="{A00DBFDF-098D-48C4-90DF-9DE3275A2F06}"/>
                </a:ext>
              </a:extLst>
            </p:cNvPr>
            <p:cNvSpPr/>
            <p:nvPr/>
          </p:nvSpPr>
          <p:spPr bwMode="auto">
            <a:xfrm>
              <a:off x="8179786" y="2045873"/>
              <a:ext cx="113836" cy="45200"/>
            </a:xfrm>
            <a:custGeom>
              <a:avLst/>
              <a:gdLst>
                <a:gd name="T0" fmla="*/ 0 w 33"/>
                <a:gd name="T1" fmla="*/ 13 h 13"/>
                <a:gd name="T2" fmla="*/ 12 w 33"/>
                <a:gd name="T3" fmla="*/ 0 h 13"/>
                <a:gd name="T4" fmla="*/ 33 w 33"/>
                <a:gd name="T5" fmla="*/ 4 h 13"/>
                <a:gd name="T6" fmla="*/ 23 w 33"/>
                <a:gd name="T7" fmla="*/ 13 h 13"/>
                <a:gd name="T8" fmla="*/ 12 w 33"/>
                <a:gd name="T9" fmla="*/ 4 h 13"/>
                <a:gd name="T10" fmla="*/ 0 w 33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3">
                  <a:moveTo>
                    <a:pt x="0" y="13"/>
                  </a:moveTo>
                  <a:cubicBezTo>
                    <a:pt x="0" y="13"/>
                    <a:pt x="2" y="0"/>
                    <a:pt x="12" y="0"/>
                  </a:cubicBezTo>
                  <a:cubicBezTo>
                    <a:pt x="22" y="0"/>
                    <a:pt x="23" y="12"/>
                    <a:pt x="33" y="4"/>
                  </a:cubicBezTo>
                  <a:cubicBezTo>
                    <a:pt x="33" y="4"/>
                    <a:pt x="30" y="11"/>
                    <a:pt x="23" y="13"/>
                  </a:cubicBezTo>
                  <a:cubicBezTo>
                    <a:pt x="23" y="13"/>
                    <a:pt x="17" y="4"/>
                    <a:pt x="12" y="4"/>
                  </a:cubicBezTo>
                  <a:cubicBezTo>
                    <a:pt x="5" y="4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şļiḑe">
              <a:extLst>
                <a:ext uri="{FF2B5EF4-FFF2-40B4-BE49-F238E27FC236}">
                  <a16:creationId xmlns="" xmlns:a16="http://schemas.microsoft.com/office/drawing/2014/main" id="{FE56C0A8-A394-411D-B79E-FE7331186E12}"/>
                </a:ext>
              </a:extLst>
            </p:cNvPr>
            <p:cNvSpPr/>
            <p:nvPr/>
          </p:nvSpPr>
          <p:spPr bwMode="auto">
            <a:xfrm>
              <a:off x="7786383" y="2045873"/>
              <a:ext cx="110488" cy="45200"/>
            </a:xfrm>
            <a:custGeom>
              <a:avLst/>
              <a:gdLst>
                <a:gd name="T0" fmla="*/ 32 w 32"/>
                <a:gd name="T1" fmla="*/ 13 h 13"/>
                <a:gd name="T2" fmla="*/ 20 w 32"/>
                <a:gd name="T3" fmla="*/ 0 h 13"/>
                <a:gd name="T4" fmla="*/ 0 w 32"/>
                <a:gd name="T5" fmla="*/ 4 h 13"/>
                <a:gd name="T6" fmla="*/ 9 w 32"/>
                <a:gd name="T7" fmla="*/ 13 h 13"/>
                <a:gd name="T8" fmla="*/ 20 w 32"/>
                <a:gd name="T9" fmla="*/ 4 h 13"/>
                <a:gd name="T10" fmla="*/ 32 w 3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3">
                  <a:moveTo>
                    <a:pt x="32" y="13"/>
                  </a:moveTo>
                  <a:cubicBezTo>
                    <a:pt x="32" y="13"/>
                    <a:pt x="30" y="0"/>
                    <a:pt x="20" y="0"/>
                  </a:cubicBezTo>
                  <a:cubicBezTo>
                    <a:pt x="10" y="0"/>
                    <a:pt x="10" y="12"/>
                    <a:pt x="0" y="4"/>
                  </a:cubicBezTo>
                  <a:cubicBezTo>
                    <a:pt x="0" y="4"/>
                    <a:pt x="2" y="11"/>
                    <a:pt x="9" y="13"/>
                  </a:cubicBezTo>
                  <a:cubicBezTo>
                    <a:pt x="9" y="13"/>
                    <a:pt x="15" y="4"/>
                    <a:pt x="20" y="4"/>
                  </a:cubicBezTo>
                  <a:cubicBezTo>
                    <a:pt x="27" y="4"/>
                    <a:pt x="32" y="13"/>
                    <a:pt x="32" y="13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ṧļiḓê">
              <a:extLst>
                <a:ext uri="{FF2B5EF4-FFF2-40B4-BE49-F238E27FC236}">
                  <a16:creationId xmlns="" xmlns:a16="http://schemas.microsoft.com/office/drawing/2014/main" id="{01D8E703-9EB1-4230-8398-57AA30456D01}"/>
                </a:ext>
              </a:extLst>
            </p:cNvPr>
            <p:cNvSpPr/>
            <p:nvPr/>
          </p:nvSpPr>
          <p:spPr bwMode="auto">
            <a:xfrm>
              <a:off x="7603910" y="1635728"/>
              <a:ext cx="826985" cy="565832"/>
            </a:xfrm>
            <a:custGeom>
              <a:avLst/>
              <a:gdLst>
                <a:gd name="T0" fmla="*/ 81 w 237"/>
                <a:gd name="T1" fmla="*/ 43 h 163"/>
                <a:gd name="T2" fmla="*/ 193 w 237"/>
                <a:gd name="T3" fmla="*/ 108 h 163"/>
                <a:gd name="T4" fmla="*/ 184 w 237"/>
                <a:gd name="T5" fmla="*/ 69 h 163"/>
                <a:gd name="T6" fmla="*/ 213 w 237"/>
                <a:gd name="T7" fmla="*/ 163 h 163"/>
                <a:gd name="T8" fmla="*/ 228 w 237"/>
                <a:gd name="T9" fmla="*/ 61 h 163"/>
                <a:gd name="T10" fmla="*/ 77 w 237"/>
                <a:gd name="T11" fmla="*/ 17 h 163"/>
                <a:gd name="T12" fmla="*/ 6 w 237"/>
                <a:gd name="T13" fmla="*/ 69 h 163"/>
                <a:gd name="T14" fmla="*/ 11 w 237"/>
                <a:gd name="T15" fmla="*/ 129 h 163"/>
                <a:gd name="T16" fmla="*/ 81 w 237"/>
                <a:gd name="T17" fmla="*/ 4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163">
                  <a:moveTo>
                    <a:pt x="81" y="43"/>
                  </a:moveTo>
                  <a:cubicBezTo>
                    <a:pt x="81" y="43"/>
                    <a:pt x="99" y="104"/>
                    <a:pt x="193" y="108"/>
                  </a:cubicBezTo>
                  <a:cubicBezTo>
                    <a:pt x="193" y="108"/>
                    <a:pt x="193" y="83"/>
                    <a:pt x="184" y="69"/>
                  </a:cubicBezTo>
                  <a:cubicBezTo>
                    <a:pt x="184" y="69"/>
                    <a:pt x="218" y="109"/>
                    <a:pt x="213" y="163"/>
                  </a:cubicBezTo>
                  <a:cubicBezTo>
                    <a:pt x="213" y="163"/>
                    <a:pt x="237" y="110"/>
                    <a:pt x="228" y="61"/>
                  </a:cubicBezTo>
                  <a:cubicBezTo>
                    <a:pt x="220" y="12"/>
                    <a:pt x="96" y="0"/>
                    <a:pt x="77" y="17"/>
                  </a:cubicBezTo>
                  <a:cubicBezTo>
                    <a:pt x="77" y="17"/>
                    <a:pt x="11" y="17"/>
                    <a:pt x="6" y="69"/>
                  </a:cubicBezTo>
                  <a:cubicBezTo>
                    <a:pt x="0" y="121"/>
                    <a:pt x="11" y="129"/>
                    <a:pt x="11" y="129"/>
                  </a:cubicBezTo>
                  <a:cubicBezTo>
                    <a:pt x="11" y="129"/>
                    <a:pt x="79" y="98"/>
                    <a:pt x="81" y="43"/>
                  </a:cubicBezTo>
                  <a:close/>
                </a:path>
              </a:pathLst>
            </a:custGeom>
            <a:solidFill>
              <a:srgbClr val="5A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išļîḑè">
              <a:extLst>
                <a:ext uri="{FF2B5EF4-FFF2-40B4-BE49-F238E27FC236}">
                  <a16:creationId xmlns="" xmlns:a16="http://schemas.microsoft.com/office/drawing/2014/main" id="{E850F66C-C653-497C-B411-76BB9D3C9BFB}"/>
                </a:ext>
              </a:extLst>
            </p:cNvPr>
            <p:cNvSpPr/>
            <p:nvPr/>
          </p:nvSpPr>
          <p:spPr bwMode="auto">
            <a:xfrm>
              <a:off x="7612280" y="2223323"/>
              <a:ext cx="36829" cy="3850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íŝ1iḋê">
              <a:extLst>
                <a:ext uri="{FF2B5EF4-FFF2-40B4-BE49-F238E27FC236}">
                  <a16:creationId xmlns="" xmlns:a16="http://schemas.microsoft.com/office/drawing/2014/main" id="{B93E0FF5-DA1A-45D6-8D59-FE1A1EB245CC}"/>
                </a:ext>
              </a:extLst>
            </p:cNvPr>
            <p:cNvSpPr/>
            <p:nvPr/>
          </p:nvSpPr>
          <p:spPr bwMode="auto">
            <a:xfrm>
              <a:off x="8360584" y="2223323"/>
              <a:ext cx="38504" cy="3850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śḷîḋé">
              <a:extLst>
                <a:ext uri="{FF2B5EF4-FFF2-40B4-BE49-F238E27FC236}">
                  <a16:creationId xmlns="" xmlns:a16="http://schemas.microsoft.com/office/drawing/2014/main" id="{54C39BC8-6D2A-49BD-82FC-06175DAB05F6}"/>
                </a:ext>
              </a:extLst>
            </p:cNvPr>
            <p:cNvSpPr/>
            <p:nvPr/>
          </p:nvSpPr>
          <p:spPr bwMode="auto">
            <a:xfrm>
              <a:off x="7900219" y="2404121"/>
              <a:ext cx="254457" cy="117184"/>
            </a:xfrm>
            <a:custGeom>
              <a:avLst/>
              <a:gdLst>
                <a:gd name="T0" fmla="*/ 0 w 73"/>
                <a:gd name="T1" fmla="*/ 0 h 34"/>
                <a:gd name="T2" fmla="*/ 73 w 73"/>
                <a:gd name="T3" fmla="*/ 0 h 34"/>
                <a:gd name="T4" fmla="*/ 36 w 73"/>
                <a:gd name="T5" fmla="*/ 34 h 34"/>
                <a:gd name="T6" fmla="*/ 0 w 7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34">
                  <a:moveTo>
                    <a:pt x="0" y="0"/>
                  </a:moveTo>
                  <a:cubicBezTo>
                    <a:pt x="0" y="0"/>
                    <a:pt x="34" y="12"/>
                    <a:pt x="73" y="0"/>
                  </a:cubicBezTo>
                  <a:cubicBezTo>
                    <a:pt x="73" y="0"/>
                    <a:pt x="68" y="34"/>
                    <a:pt x="36" y="34"/>
                  </a:cubicBezTo>
                  <a:cubicBezTo>
                    <a:pt x="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8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ï$ļîḋé">
              <a:extLst>
                <a:ext uri="{FF2B5EF4-FFF2-40B4-BE49-F238E27FC236}">
                  <a16:creationId xmlns="" xmlns:a16="http://schemas.microsoft.com/office/drawing/2014/main" id="{FDD21FD2-A1BA-4781-B41E-4F19CF1CE49B}"/>
                </a:ext>
              </a:extLst>
            </p:cNvPr>
            <p:cNvSpPr/>
            <p:nvPr/>
          </p:nvSpPr>
          <p:spPr bwMode="auto">
            <a:xfrm>
              <a:off x="7918633" y="2407470"/>
              <a:ext cx="215954" cy="38504"/>
            </a:xfrm>
            <a:custGeom>
              <a:avLst/>
              <a:gdLst>
                <a:gd name="T0" fmla="*/ 0 w 62"/>
                <a:gd name="T1" fmla="*/ 0 h 11"/>
                <a:gd name="T2" fmla="*/ 2 w 62"/>
                <a:gd name="T3" fmla="*/ 7 h 11"/>
                <a:gd name="T4" fmla="*/ 31 w 62"/>
                <a:gd name="T5" fmla="*/ 11 h 11"/>
                <a:gd name="T6" fmla="*/ 61 w 62"/>
                <a:gd name="T7" fmla="*/ 7 h 11"/>
                <a:gd name="T8" fmla="*/ 62 w 62"/>
                <a:gd name="T9" fmla="*/ 0 h 11"/>
                <a:gd name="T10" fmla="*/ 0 w 62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11">
                  <a:moveTo>
                    <a:pt x="0" y="0"/>
                  </a:moveTo>
                  <a:cubicBezTo>
                    <a:pt x="0" y="2"/>
                    <a:pt x="1" y="6"/>
                    <a:pt x="2" y="7"/>
                  </a:cubicBezTo>
                  <a:cubicBezTo>
                    <a:pt x="2" y="8"/>
                    <a:pt x="15" y="11"/>
                    <a:pt x="31" y="11"/>
                  </a:cubicBezTo>
                  <a:cubicBezTo>
                    <a:pt x="47" y="11"/>
                    <a:pt x="59" y="8"/>
                    <a:pt x="61" y="7"/>
                  </a:cubicBezTo>
                  <a:cubicBezTo>
                    <a:pt x="62" y="7"/>
                    <a:pt x="62" y="3"/>
                    <a:pt x="62" y="0"/>
                  </a:cubicBezTo>
                  <a:cubicBezTo>
                    <a:pt x="35" y="8"/>
                    <a:pt x="10" y="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ṡļîḍê">
              <a:extLst>
                <a:ext uri="{FF2B5EF4-FFF2-40B4-BE49-F238E27FC236}">
                  <a16:creationId xmlns="" xmlns:a16="http://schemas.microsoft.com/office/drawing/2014/main" id="{21673E4E-1F4B-4D77-9ACB-0CC7D6E9CBDC}"/>
                </a:ext>
              </a:extLst>
            </p:cNvPr>
            <p:cNvSpPr/>
            <p:nvPr/>
          </p:nvSpPr>
          <p:spPr bwMode="auto">
            <a:xfrm>
              <a:off x="7615629" y="2782459"/>
              <a:ext cx="780112" cy="1242152"/>
            </a:xfrm>
            <a:custGeom>
              <a:avLst/>
              <a:gdLst>
                <a:gd name="T0" fmla="*/ 220 w 224"/>
                <a:gd name="T1" fmla="*/ 39 h 357"/>
                <a:gd name="T2" fmla="*/ 143 w 224"/>
                <a:gd name="T3" fmla="*/ 0 h 357"/>
                <a:gd name="T4" fmla="*/ 140 w 224"/>
                <a:gd name="T5" fmla="*/ 118 h 357"/>
                <a:gd name="T6" fmla="*/ 122 w 224"/>
                <a:gd name="T7" fmla="*/ 254 h 357"/>
                <a:gd name="T8" fmla="*/ 85 w 224"/>
                <a:gd name="T9" fmla="*/ 118 h 357"/>
                <a:gd name="T10" fmla="*/ 82 w 224"/>
                <a:gd name="T11" fmla="*/ 0 h 357"/>
                <a:gd name="T12" fmla="*/ 5 w 224"/>
                <a:gd name="T13" fmla="*/ 39 h 357"/>
                <a:gd name="T14" fmla="*/ 43 w 224"/>
                <a:gd name="T15" fmla="*/ 255 h 357"/>
                <a:gd name="T16" fmla="*/ 0 w 224"/>
                <a:gd name="T17" fmla="*/ 332 h 357"/>
                <a:gd name="T18" fmla="*/ 112 w 224"/>
                <a:gd name="T19" fmla="*/ 357 h 357"/>
                <a:gd name="T20" fmla="*/ 224 w 224"/>
                <a:gd name="T21" fmla="*/ 332 h 357"/>
                <a:gd name="T22" fmla="*/ 206 w 224"/>
                <a:gd name="T23" fmla="*/ 251 h 357"/>
                <a:gd name="T24" fmla="*/ 220 w 224"/>
                <a:gd name="T25" fmla="*/ 39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4" h="357">
                  <a:moveTo>
                    <a:pt x="220" y="39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22" y="254"/>
                    <a:pt x="122" y="254"/>
                    <a:pt x="122" y="254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40" y="234"/>
                    <a:pt x="43" y="255"/>
                  </a:cubicBezTo>
                  <a:cubicBezTo>
                    <a:pt x="44" y="262"/>
                    <a:pt x="0" y="332"/>
                    <a:pt x="0" y="332"/>
                  </a:cubicBezTo>
                  <a:cubicBezTo>
                    <a:pt x="112" y="357"/>
                    <a:pt x="112" y="357"/>
                    <a:pt x="112" y="357"/>
                  </a:cubicBezTo>
                  <a:cubicBezTo>
                    <a:pt x="224" y="332"/>
                    <a:pt x="224" y="332"/>
                    <a:pt x="224" y="332"/>
                  </a:cubicBezTo>
                  <a:cubicBezTo>
                    <a:pt x="224" y="332"/>
                    <a:pt x="205" y="257"/>
                    <a:pt x="206" y="251"/>
                  </a:cubicBezTo>
                  <a:cubicBezTo>
                    <a:pt x="209" y="230"/>
                    <a:pt x="220" y="39"/>
                    <a:pt x="220" y="39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íṧlidé">
              <a:extLst>
                <a:ext uri="{FF2B5EF4-FFF2-40B4-BE49-F238E27FC236}">
                  <a16:creationId xmlns="" xmlns:a16="http://schemas.microsoft.com/office/drawing/2014/main" id="{5F96FCBB-B4F6-412E-80A6-DBCFE783BE39}"/>
                </a:ext>
              </a:extLst>
            </p:cNvPr>
            <p:cNvSpPr/>
            <p:nvPr/>
          </p:nvSpPr>
          <p:spPr bwMode="auto">
            <a:xfrm>
              <a:off x="7761271" y="2775763"/>
              <a:ext cx="279568" cy="878882"/>
            </a:xfrm>
            <a:custGeom>
              <a:avLst/>
              <a:gdLst>
                <a:gd name="T0" fmla="*/ 40 w 80"/>
                <a:gd name="T1" fmla="*/ 0 h 253"/>
                <a:gd name="T2" fmla="*/ 22 w 80"/>
                <a:gd name="T3" fmla="*/ 10 h 253"/>
                <a:gd name="T4" fmla="*/ 1 w 80"/>
                <a:gd name="T5" fmla="*/ 99 h 253"/>
                <a:gd name="T6" fmla="*/ 24 w 80"/>
                <a:gd name="T7" fmla="*/ 107 h 253"/>
                <a:gd name="T8" fmla="*/ 13 w 80"/>
                <a:gd name="T9" fmla="*/ 120 h 253"/>
                <a:gd name="T10" fmla="*/ 80 w 80"/>
                <a:gd name="T11" fmla="*/ 253 h 253"/>
                <a:gd name="T12" fmla="*/ 43 w 80"/>
                <a:gd name="T13" fmla="*/ 118 h 253"/>
                <a:gd name="T14" fmla="*/ 40 w 80"/>
                <a:gd name="T15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53">
                  <a:moveTo>
                    <a:pt x="40" y="0"/>
                  </a:moveTo>
                  <a:cubicBezTo>
                    <a:pt x="40" y="0"/>
                    <a:pt x="22" y="6"/>
                    <a:pt x="22" y="10"/>
                  </a:cubicBezTo>
                  <a:cubicBezTo>
                    <a:pt x="22" y="13"/>
                    <a:pt x="0" y="96"/>
                    <a:pt x="1" y="99"/>
                  </a:cubicBezTo>
                  <a:cubicBezTo>
                    <a:pt x="1" y="102"/>
                    <a:pt x="24" y="107"/>
                    <a:pt x="24" y="107"/>
                  </a:cubicBezTo>
                  <a:cubicBezTo>
                    <a:pt x="24" y="107"/>
                    <a:pt x="12" y="118"/>
                    <a:pt x="13" y="120"/>
                  </a:cubicBezTo>
                  <a:cubicBezTo>
                    <a:pt x="13" y="122"/>
                    <a:pt x="80" y="253"/>
                    <a:pt x="80" y="253"/>
                  </a:cubicBezTo>
                  <a:cubicBezTo>
                    <a:pt x="43" y="118"/>
                    <a:pt x="43" y="118"/>
                    <a:pt x="43" y="118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îS1íḓe">
              <a:extLst>
                <a:ext uri="{FF2B5EF4-FFF2-40B4-BE49-F238E27FC236}">
                  <a16:creationId xmlns="" xmlns:a16="http://schemas.microsoft.com/office/drawing/2014/main" id="{688C2952-E4F3-44A6-8DEF-86AA9AB95BA9}"/>
                </a:ext>
              </a:extLst>
            </p:cNvPr>
            <p:cNvSpPr/>
            <p:nvPr/>
          </p:nvSpPr>
          <p:spPr bwMode="auto">
            <a:xfrm>
              <a:off x="8040840" y="2775763"/>
              <a:ext cx="210931" cy="878882"/>
            </a:xfrm>
            <a:custGeom>
              <a:avLst/>
              <a:gdLst>
                <a:gd name="T0" fmla="*/ 21 w 61"/>
                <a:gd name="T1" fmla="*/ 0 h 253"/>
                <a:gd name="T2" fmla="*/ 39 w 61"/>
                <a:gd name="T3" fmla="*/ 10 h 253"/>
                <a:gd name="T4" fmla="*/ 60 w 61"/>
                <a:gd name="T5" fmla="*/ 99 h 253"/>
                <a:gd name="T6" fmla="*/ 37 w 61"/>
                <a:gd name="T7" fmla="*/ 107 h 253"/>
                <a:gd name="T8" fmla="*/ 48 w 61"/>
                <a:gd name="T9" fmla="*/ 120 h 253"/>
                <a:gd name="T10" fmla="*/ 0 w 61"/>
                <a:gd name="T11" fmla="*/ 253 h 253"/>
                <a:gd name="T12" fmla="*/ 18 w 61"/>
                <a:gd name="T13" fmla="*/ 118 h 253"/>
                <a:gd name="T14" fmla="*/ 21 w 61"/>
                <a:gd name="T15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253">
                  <a:moveTo>
                    <a:pt x="21" y="0"/>
                  </a:moveTo>
                  <a:cubicBezTo>
                    <a:pt x="21" y="0"/>
                    <a:pt x="39" y="6"/>
                    <a:pt x="39" y="10"/>
                  </a:cubicBezTo>
                  <a:cubicBezTo>
                    <a:pt x="39" y="13"/>
                    <a:pt x="61" y="96"/>
                    <a:pt x="60" y="99"/>
                  </a:cubicBezTo>
                  <a:cubicBezTo>
                    <a:pt x="60" y="102"/>
                    <a:pt x="37" y="107"/>
                    <a:pt x="37" y="107"/>
                  </a:cubicBezTo>
                  <a:cubicBezTo>
                    <a:pt x="37" y="107"/>
                    <a:pt x="49" y="118"/>
                    <a:pt x="48" y="120"/>
                  </a:cubicBezTo>
                  <a:cubicBezTo>
                    <a:pt x="48" y="122"/>
                    <a:pt x="0" y="253"/>
                    <a:pt x="0" y="253"/>
                  </a:cubicBezTo>
                  <a:cubicBezTo>
                    <a:pt x="18" y="118"/>
                    <a:pt x="18" y="118"/>
                    <a:pt x="18" y="118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isḷîďè">
              <a:extLst>
                <a:ext uri="{FF2B5EF4-FFF2-40B4-BE49-F238E27FC236}">
                  <a16:creationId xmlns="" xmlns:a16="http://schemas.microsoft.com/office/drawing/2014/main" id="{32D0693F-A756-4D16-A0D3-0A5B07D564C6}"/>
                </a:ext>
              </a:extLst>
            </p:cNvPr>
            <p:cNvSpPr/>
            <p:nvPr/>
          </p:nvSpPr>
          <p:spPr bwMode="auto">
            <a:xfrm>
              <a:off x="7900219" y="2800873"/>
              <a:ext cx="28460" cy="267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íŝļïḍé">
              <a:extLst>
                <a:ext uri="{FF2B5EF4-FFF2-40B4-BE49-F238E27FC236}">
                  <a16:creationId xmlns="" xmlns:a16="http://schemas.microsoft.com/office/drawing/2014/main" id="{0C07CBF1-4F2E-4E44-B10B-C5862E17EB9A}"/>
                </a:ext>
              </a:extLst>
            </p:cNvPr>
            <p:cNvSpPr/>
            <p:nvPr/>
          </p:nvSpPr>
          <p:spPr bwMode="auto">
            <a:xfrm>
              <a:off x="7925329" y="2814266"/>
              <a:ext cx="26785" cy="284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íṩļïḋè">
              <a:extLst>
                <a:ext uri="{FF2B5EF4-FFF2-40B4-BE49-F238E27FC236}">
                  <a16:creationId xmlns="" xmlns:a16="http://schemas.microsoft.com/office/drawing/2014/main" id="{44F08248-AC6D-46A6-B56F-5AB453E33C19}"/>
                </a:ext>
              </a:extLst>
            </p:cNvPr>
            <p:cNvSpPr/>
            <p:nvPr/>
          </p:nvSpPr>
          <p:spPr bwMode="auto">
            <a:xfrm>
              <a:off x="7948766" y="2824310"/>
              <a:ext cx="28460" cy="284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ïṧliďè">
              <a:extLst>
                <a:ext uri="{FF2B5EF4-FFF2-40B4-BE49-F238E27FC236}">
                  <a16:creationId xmlns="" xmlns:a16="http://schemas.microsoft.com/office/drawing/2014/main" id="{F110A599-CF96-4CD1-96C8-A40E22004BCC}"/>
                </a:ext>
              </a:extLst>
            </p:cNvPr>
            <p:cNvSpPr/>
            <p:nvPr/>
          </p:nvSpPr>
          <p:spPr bwMode="auto">
            <a:xfrm>
              <a:off x="7977225" y="2831006"/>
              <a:ext cx="28460" cy="3180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î$líďe">
              <a:extLst>
                <a:ext uri="{FF2B5EF4-FFF2-40B4-BE49-F238E27FC236}">
                  <a16:creationId xmlns="" xmlns:a16="http://schemas.microsoft.com/office/drawing/2014/main" id="{7B726A93-84A8-4475-A2BA-A2D6461176A5}"/>
                </a:ext>
              </a:extLst>
            </p:cNvPr>
            <p:cNvSpPr/>
            <p:nvPr/>
          </p:nvSpPr>
          <p:spPr bwMode="auto">
            <a:xfrm>
              <a:off x="8005684" y="2831006"/>
              <a:ext cx="26785" cy="3180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îṡľíḍe">
              <a:extLst>
                <a:ext uri="{FF2B5EF4-FFF2-40B4-BE49-F238E27FC236}">
                  <a16:creationId xmlns="" xmlns:a16="http://schemas.microsoft.com/office/drawing/2014/main" id="{6494A700-82CE-4B14-A5E3-74AB0465A44C}"/>
                </a:ext>
              </a:extLst>
            </p:cNvPr>
            <p:cNvSpPr/>
            <p:nvPr/>
          </p:nvSpPr>
          <p:spPr bwMode="auto">
            <a:xfrm>
              <a:off x="8032469" y="2824310"/>
              <a:ext cx="28460" cy="284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ïŝľíḋê">
              <a:extLst>
                <a:ext uri="{FF2B5EF4-FFF2-40B4-BE49-F238E27FC236}">
                  <a16:creationId xmlns="" xmlns:a16="http://schemas.microsoft.com/office/drawing/2014/main" id="{E7D9E0B1-B99A-4367-A133-984882C3580B}"/>
                </a:ext>
              </a:extLst>
            </p:cNvPr>
            <p:cNvSpPr/>
            <p:nvPr/>
          </p:nvSpPr>
          <p:spPr bwMode="auto">
            <a:xfrm>
              <a:off x="8060928" y="2814266"/>
              <a:ext cx="28460" cy="284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íṡlîḓé">
              <a:extLst>
                <a:ext uri="{FF2B5EF4-FFF2-40B4-BE49-F238E27FC236}">
                  <a16:creationId xmlns="" xmlns:a16="http://schemas.microsoft.com/office/drawing/2014/main" id="{231957DD-259D-429F-B3F9-825A9615A45A}"/>
                </a:ext>
              </a:extLst>
            </p:cNvPr>
            <p:cNvSpPr/>
            <p:nvPr/>
          </p:nvSpPr>
          <p:spPr bwMode="auto">
            <a:xfrm>
              <a:off x="8086039" y="2800873"/>
              <a:ext cx="26785" cy="267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ïṧḷïḍe">
              <a:extLst>
                <a:ext uri="{FF2B5EF4-FFF2-40B4-BE49-F238E27FC236}">
                  <a16:creationId xmlns="" xmlns:a16="http://schemas.microsoft.com/office/drawing/2014/main" id="{9E571CE0-E094-4C09-8D4C-BD5395CC29AD}"/>
                </a:ext>
              </a:extLst>
            </p:cNvPr>
            <p:cNvSpPr/>
            <p:nvPr/>
          </p:nvSpPr>
          <p:spPr bwMode="auto">
            <a:xfrm>
              <a:off x="8332126" y="2862814"/>
              <a:ext cx="572528" cy="542395"/>
            </a:xfrm>
            <a:custGeom>
              <a:avLst/>
              <a:gdLst>
                <a:gd name="T0" fmla="*/ 14 w 164"/>
                <a:gd name="T1" fmla="*/ 16 h 156"/>
                <a:gd name="T2" fmla="*/ 72 w 164"/>
                <a:gd name="T3" fmla="*/ 101 h 156"/>
                <a:gd name="T4" fmla="*/ 132 w 164"/>
                <a:gd name="T5" fmla="*/ 0 h 156"/>
                <a:gd name="T6" fmla="*/ 164 w 164"/>
                <a:gd name="T7" fmla="*/ 16 h 156"/>
                <a:gd name="T8" fmla="*/ 72 w 164"/>
                <a:gd name="T9" fmla="*/ 156 h 156"/>
                <a:gd name="T10" fmla="*/ 0 w 164"/>
                <a:gd name="T11" fmla="*/ 80 h 156"/>
                <a:gd name="T12" fmla="*/ 14 w 164"/>
                <a:gd name="T13" fmla="*/ 1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56">
                  <a:moveTo>
                    <a:pt x="14" y="16"/>
                  </a:moveTo>
                  <a:cubicBezTo>
                    <a:pt x="14" y="16"/>
                    <a:pt x="68" y="101"/>
                    <a:pt x="72" y="101"/>
                  </a:cubicBezTo>
                  <a:cubicBezTo>
                    <a:pt x="76" y="101"/>
                    <a:pt x="132" y="0"/>
                    <a:pt x="132" y="0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4" y="16"/>
                    <a:pt x="95" y="156"/>
                    <a:pt x="72" y="156"/>
                  </a:cubicBezTo>
                  <a:cubicBezTo>
                    <a:pt x="49" y="156"/>
                    <a:pt x="0" y="80"/>
                    <a:pt x="0" y="80"/>
                  </a:cubicBezTo>
                  <a:lnTo>
                    <a:pt x="14" y="1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ïSlíďé">
              <a:extLst>
                <a:ext uri="{FF2B5EF4-FFF2-40B4-BE49-F238E27FC236}">
                  <a16:creationId xmlns="" xmlns:a16="http://schemas.microsoft.com/office/drawing/2014/main" id="{A17D7B90-0FC1-4512-8A08-79B4DF0A2931}"/>
                </a:ext>
              </a:extLst>
            </p:cNvPr>
            <p:cNvSpPr/>
            <p:nvPr/>
          </p:nvSpPr>
          <p:spPr bwMode="auto">
            <a:xfrm>
              <a:off x="8750641" y="2827658"/>
              <a:ext cx="192517" cy="164058"/>
            </a:xfrm>
            <a:custGeom>
              <a:avLst/>
              <a:gdLst>
                <a:gd name="T0" fmla="*/ 35 w 115"/>
                <a:gd name="T1" fmla="*/ 0 h 98"/>
                <a:gd name="T2" fmla="*/ 0 w 115"/>
                <a:gd name="T3" fmla="*/ 48 h 98"/>
                <a:gd name="T4" fmla="*/ 46 w 115"/>
                <a:gd name="T5" fmla="*/ 73 h 98"/>
                <a:gd name="T6" fmla="*/ 69 w 115"/>
                <a:gd name="T7" fmla="*/ 52 h 98"/>
                <a:gd name="T8" fmla="*/ 63 w 115"/>
                <a:gd name="T9" fmla="*/ 79 h 98"/>
                <a:gd name="T10" fmla="*/ 96 w 115"/>
                <a:gd name="T11" fmla="*/ 98 h 98"/>
                <a:gd name="T12" fmla="*/ 115 w 115"/>
                <a:gd name="T13" fmla="*/ 40 h 98"/>
                <a:gd name="T14" fmla="*/ 35 w 115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98">
                  <a:moveTo>
                    <a:pt x="35" y="0"/>
                  </a:moveTo>
                  <a:lnTo>
                    <a:pt x="0" y="48"/>
                  </a:lnTo>
                  <a:lnTo>
                    <a:pt x="46" y="73"/>
                  </a:lnTo>
                  <a:lnTo>
                    <a:pt x="69" y="52"/>
                  </a:lnTo>
                  <a:lnTo>
                    <a:pt x="63" y="79"/>
                  </a:lnTo>
                  <a:lnTo>
                    <a:pt x="96" y="98"/>
                  </a:lnTo>
                  <a:lnTo>
                    <a:pt x="115" y="4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isḷíḍe">
              <a:extLst>
                <a:ext uri="{FF2B5EF4-FFF2-40B4-BE49-F238E27FC236}">
                  <a16:creationId xmlns="" xmlns:a16="http://schemas.microsoft.com/office/drawing/2014/main" id="{2A4012C5-95F9-4B73-A8FE-763ABCB7A869}"/>
                </a:ext>
              </a:extLst>
            </p:cNvPr>
            <p:cNvSpPr/>
            <p:nvPr/>
          </p:nvSpPr>
          <p:spPr bwMode="auto">
            <a:xfrm>
              <a:off x="7332712" y="2918057"/>
              <a:ext cx="354901" cy="723194"/>
            </a:xfrm>
            <a:custGeom>
              <a:avLst/>
              <a:gdLst>
                <a:gd name="T0" fmla="*/ 86 w 102"/>
                <a:gd name="T1" fmla="*/ 0 h 208"/>
                <a:gd name="T2" fmla="*/ 0 w 102"/>
                <a:gd name="T3" fmla="*/ 132 h 208"/>
                <a:gd name="T4" fmla="*/ 84 w 102"/>
                <a:gd name="T5" fmla="*/ 208 h 208"/>
                <a:gd name="T6" fmla="*/ 102 w 102"/>
                <a:gd name="T7" fmla="*/ 185 h 208"/>
                <a:gd name="T8" fmla="*/ 45 w 102"/>
                <a:gd name="T9" fmla="*/ 130 h 208"/>
                <a:gd name="T10" fmla="*/ 98 w 102"/>
                <a:gd name="T11" fmla="*/ 68 h 208"/>
                <a:gd name="T12" fmla="*/ 86 w 102"/>
                <a:gd name="T1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208">
                  <a:moveTo>
                    <a:pt x="86" y="0"/>
                  </a:moveTo>
                  <a:cubicBezTo>
                    <a:pt x="86" y="0"/>
                    <a:pt x="0" y="123"/>
                    <a:pt x="0" y="132"/>
                  </a:cubicBezTo>
                  <a:cubicBezTo>
                    <a:pt x="0" y="144"/>
                    <a:pt x="84" y="208"/>
                    <a:pt x="84" y="208"/>
                  </a:cubicBezTo>
                  <a:cubicBezTo>
                    <a:pt x="102" y="185"/>
                    <a:pt x="102" y="185"/>
                    <a:pt x="102" y="185"/>
                  </a:cubicBezTo>
                  <a:cubicBezTo>
                    <a:pt x="102" y="185"/>
                    <a:pt x="44" y="131"/>
                    <a:pt x="45" y="130"/>
                  </a:cubicBezTo>
                  <a:cubicBezTo>
                    <a:pt x="54" y="118"/>
                    <a:pt x="98" y="68"/>
                    <a:pt x="98" y="68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iš1îdé">
              <a:extLst>
                <a:ext uri="{FF2B5EF4-FFF2-40B4-BE49-F238E27FC236}">
                  <a16:creationId xmlns="" xmlns:a16="http://schemas.microsoft.com/office/drawing/2014/main" id="{BA9E8698-230A-4EC4-888C-4A588C8E3D4A}"/>
                </a:ext>
              </a:extLst>
            </p:cNvPr>
            <p:cNvSpPr/>
            <p:nvPr/>
          </p:nvSpPr>
          <p:spPr bwMode="auto">
            <a:xfrm>
              <a:off x="7639065" y="3544155"/>
              <a:ext cx="279568" cy="159036"/>
            </a:xfrm>
            <a:custGeom>
              <a:avLst/>
              <a:gdLst>
                <a:gd name="T0" fmla="*/ 13 w 80"/>
                <a:gd name="T1" fmla="*/ 7 h 46"/>
                <a:gd name="T2" fmla="*/ 27 w 80"/>
                <a:gd name="T3" fmla="*/ 16 h 46"/>
                <a:gd name="T4" fmla="*/ 53 w 80"/>
                <a:gd name="T5" fmla="*/ 0 h 46"/>
                <a:gd name="T6" fmla="*/ 75 w 80"/>
                <a:gd name="T7" fmla="*/ 5 h 46"/>
                <a:gd name="T8" fmla="*/ 71 w 80"/>
                <a:gd name="T9" fmla="*/ 9 h 46"/>
                <a:gd name="T10" fmla="*/ 54 w 80"/>
                <a:gd name="T11" fmla="*/ 7 h 46"/>
                <a:gd name="T12" fmla="*/ 46 w 80"/>
                <a:gd name="T13" fmla="*/ 11 h 46"/>
                <a:gd name="T14" fmla="*/ 57 w 80"/>
                <a:gd name="T15" fmla="*/ 11 h 46"/>
                <a:gd name="T16" fmla="*/ 77 w 80"/>
                <a:gd name="T17" fmla="*/ 27 h 46"/>
                <a:gd name="T18" fmla="*/ 60 w 80"/>
                <a:gd name="T19" fmla="*/ 44 h 46"/>
                <a:gd name="T20" fmla="*/ 45 w 80"/>
                <a:gd name="T21" fmla="*/ 37 h 46"/>
                <a:gd name="T22" fmla="*/ 26 w 80"/>
                <a:gd name="T23" fmla="*/ 42 h 46"/>
                <a:gd name="T24" fmla="*/ 14 w 80"/>
                <a:gd name="T25" fmla="*/ 34 h 46"/>
                <a:gd name="T26" fmla="*/ 0 w 80"/>
                <a:gd name="T27" fmla="*/ 26 h 46"/>
                <a:gd name="T28" fmla="*/ 13 w 80"/>
                <a:gd name="T29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46">
                  <a:moveTo>
                    <a:pt x="13" y="7"/>
                  </a:moveTo>
                  <a:cubicBezTo>
                    <a:pt x="13" y="7"/>
                    <a:pt x="23" y="17"/>
                    <a:pt x="27" y="16"/>
                  </a:cubicBezTo>
                  <a:cubicBezTo>
                    <a:pt x="30" y="15"/>
                    <a:pt x="50" y="0"/>
                    <a:pt x="53" y="0"/>
                  </a:cubicBezTo>
                  <a:cubicBezTo>
                    <a:pt x="57" y="0"/>
                    <a:pt x="72" y="4"/>
                    <a:pt x="75" y="5"/>
                  </a:cubicBezTo>
                  <a:cubicBezTo>
                    <a:pt x="79" y="5"/>
                    <a:pt x="80" y="10"/>
                    <a:pt x="71" y="9"/>
                  </a:cubicBezTo>
                  <a:cubicBezTo>
                    <a:pt x="61" y="8"/>
                    <a:pt x="55" y="7"/>
                    <a:pt x="54" y="7"/>
                  </a:cubicBezTo>
                  <a:cubicBezTo>
                    <a:pt x="54" y="7"/>
                    <a:pt x="46" y="11"/>
                    <a:pt x="46" y="11"/>
                  </a:cubicBezTo>
                  <a:cubicBezTo>
                    <a:pt x="46" y="11"/>
                    <a:pt x="56" y="10"/>
                    <a:pt x="57" y="11"/>
                  </a:cubicBezTo>
                  <a:cubicBezTo>
                    <a:pt x="59" y="11"/>
                    <a:pt x="75" y="23"/>
                    <a:pt x="77" y="27"/>
                  </a:cubicBezTo>
                  <a:cubicBezTo>
                    <a:pt x="79" y="31"/>
                    <a:pt x="67" y="46"/>
                    <a:pt x="60" y="44"/>
                  </a:cubicBezTo>
                  <a:cubicBezTo>
                    <a:pt x="53" y="42"/>
                    <a:pt x="51" y="35"/>
                    <a:pt x="45" y="37"/>
                  </a:cubicBezTo>
                  <a:cubicBezTo>
                    <a:pt x="40" y="38"/>
                    <a:pt x="32" y="43"/>
                    <a:pt x="26" y="42"/>
                  </a:cubicBezTo>
                  <a:cubicBezTo>
                    <a:pt x="20" y="41"/>
                    <a:pt x="19" y="37"/>
                    <a:pt x="14" y="34"/>
                  </a:cubicBezTo>
                  <a:cubicBezTo>
                    <a:pt x="9" y="32"/>
                    <a:pt x="0" y="26"/>
                    <a:pt x="0" y="26"/>
                  </a:cubicBezTo>
                  <a:lnTo>
                    <a:pt x="13" y="7"/>
                  </a:lnTo>
                  <a:close/>
                </a:path>
              </a:pathLst>
            </a:custGeom>
            <a:solidFill>
              <a:srgbClr val="FCB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ïṣľíḓé">
              <a:extLst>
                <a:ext uri="{FF2B5EF4-FFF2-40B4-BE49-F238E27FC236}">
                  <a16:creationId xmlns="" xmlns:a16="http://schemas.microsoft.com/office/drawing/2014/main" id="{24B58FC8-B54C-4E6B-B8A1-5FD9AD9CD20F}"/>
                </a:ext>
              </a:extLst>
            </p:cNvPr>
            <p:cNvSpPr/>
            <p:nvPr/>
          </p:nvSpPr>
          <p:spPr bwMode="auto">
            <a:xfrm>
              <a:off x="7545318" y="3477193"/>
              <a:ext cx="187495" cy="189169"/>
            </a:xfrm>
            <a:custGeom>
              <a:avLst/>
              <a:gdLst>
                <a:gd name="T0" fmla="*/ 112 w 112"/>
                <a:gd name="T1" fmla="*/ 46 h 113"/>
                <a:gd name="T2" fmla="*/ 73 w 112"/>
                <a:gd name="T3" fmla="*/ 0 h 113"/>
                <a:gd name="T4" fmla="*/ 37 w 112"/>
                <a:gd name="T5" fmla="*/ 40 h 113"/>
                <a:gd name="T6" fmla="*/ 52 w 112"/>
                <a:gd name="T7" fmla="*/ 67 h 113"/>
                <a:gd name="T8" fmla="*/ 27 w 112"/>
                <a:gd name="T9" fmla="*/ 54 h 113"/>
                <a:gd name="T10" fmla="*/ 0 w 112"/>
                <a:gd name="T11" fmla="*/ 81 h 113"/>
                <a:gd name="T12" fmla="*/ 54 w 112"/>
                <a:gd name="T13" fmla="*/ 113 h 113"/>
                <a:gd name="T14" fmla="*/ 112 w 112"/>
                <a:gd name="T15" fmla="*/ 4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13">
                  <a:moveTo>
                    <a:pt x="112" y="46"/>
                  </a:moveTo>
                  <a:lnTo>
                    <a:pt x="73" y="0"/>
                  </a:lnTo>
                  <a:lnTo>
                    <a:pt x="37" y="40"/>
                  </a:lnTo>
                  <a:lnTo>
                    <a:pt x="52" y="67"/>
                  </a:lnTo>
                  <a:lnTo>
                    <a:pt x="27" y="54"/>
                  </a:lnTo>
                  <a:lnTo>
                    <a:pt x="0" y="81"/>
                  </a:lnTo>
                  <a:lnTo>
                    <a:pt x="54" y="113"/>
                  </a:lnTo>
                  <a:lnTo>
                    <a:pt x="112" y="46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isľîḍe">
              <a:extLst>
                <a:ext uri="{FF2B5EF4-FFF2-40B4-BE49-F238E27FC236}">
                  <a16:creationId xmlns="" xmlns:a16="http://schemas.microsoft.com/office/drawing/2014/main" id="{246F555C-62B6-4A73-BC51-AD989D9469A8}"/>
                </a:ext>
              </a:extLst>
            </p:cNvPr>
            <p:cNvSpPr/>
            <p:nvPr/>
          </p:nvSpPr>
          <p:spPr bwMode="auto">
            <a:xfrm>
              <a:off x="7928677" y="5779025"/>
              <a:ext cx="354901" cy="277894"/>
            </a:xfrm>
            <a:custGeom>
              <a:avLst/>
              <a:gdLst>
                <a:gd name="T0" fmla="*/ 16 w 102"/>
                <a:gd name="T1" fmla="*/ 47 h 80"/>
                <a:gd name="T2" fmla="*/ 26 w 102"/>
                <a:gd name="T3" fmla="*/ 58 h 80"/>
                <a:gd name="T4" fmla="*/ 77 w 102"/>
                <a:gd name="T5" fmla="*/ 78 h 80"/>
                <a:gd name="T6" fmla="*/ 78 w 102"/>
                <a:gd name="T7" fmla="*/ 58 h 80"/>
                <a:gd name="T8" fmla="*/ 54 w 102"/>
                <a:gd name="T9" fmla="*/ 64 h 80"/>
                <a:gd name="T10" fmla="*/ 13 w 102"/>
                <a:gd name="T11" fmla="*/ 9 h 80"/>
                <a:gd name="T12" fmla="*/ 7 w 102"/>
                <a:gd name="T13" fmla="*/ 0 h 80"/>
                <a:gd name="T14" fmla="*/ 1 w 102"/>
                <a:gd name="T15" fmla="*/ 24 h 80"/>
                <a:gd name="T16" fmla="*/ 8 w 102"/>
                <a:gd name="T17" fmla="*/ 70 h 80"/>
                <a:gd name="T18" fmla="*/ 16 w 102"/>
                <a:gd name="T19" fmla="*/ 69 h 80"/>
                <a:gd name="T20" fmla="*/ 16 w 102"/>
                <a:gd name="T21" fmla="*/ 4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80">
                  <a:moveTo>
                    <a:pt x="16" y="47"/>
                  </a:moveTo>
                  <a:cubicBezTo>
                    <a:pt x="26" y="58"/>
                    <a:pt x="26" y="58"/>
                    <a:pt x="26" y="58"/>
                  </a:cubicBezTo>
                  <a:cubicBezTo>
                    <a:pt x="40" y="78"/>
                    <a:pt x="52" y="80"/>
                    <a:pt x="77" y="78"/>
                  </a:cubicBezTo>
                  <a:cubicBezTo>
                    <a:pt x="102" y="77"/>
                    <a:pt x="98" y="68"/>
                    <a:pt x="78" y="58"/>
                  </a:cubicBezTo>
                  <a:cubicBezTo>
                    <a:pt x="76" y="63"/>
                    <a:pt x="68" y="67"/>
                    <a:pt x="54" y="64"/>
                  </a:cubicBezTo>
                  <a:cubicBezTo>
                    <a:pt x="33" y="61"/>
                    <a:pt x="13" y="22"/>
                    <a:pt x="13" y="9"/>
                  </a:cubicBezTo>
                  <a:cubicBezTo>
                    <a:pt x="13" y="3"/>
                    <a:pt x="10" y="1"/>
                    <a:pt x="7" y="0"/>
                  </a:cubicBezTo>
                  <a:cubicBezTo>
                    <a:pt x="3" y="8"/>
                    <a:pt x="0" y="16"/>
                    <a:pt x="1" y="24"/>
                  </a:cubicBezTo>
                  <a:cubicBezTo>
                    <a:pt x="4" y="43"/>
                    <a:pt x="8" y="70"/>
                    <a:pt x="8" y="70"/>
                  </a:cubicBezTo>
                  <a:cubicBezTo>
                    <a:pt x="16" y="69"/>
                    <a:pt x="16" y="69"/>
                    <a:pt x="16" y="69"/>
                  </a:cubicBezTo>
                  <a:lnTo>
                    <a:pt x="16" y="4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íŝḻíḑè">
              <a:extLst>
                <a:ext uri="{FF2B5EF4-FFF2-40B4-BE49-F238E27FC236}">
                  <a16:creationId xmlns="" xmlns:a16="http://schemas.microsoft.com/office/drawing/2014/main" id="{FF9A4763-7391-4F3D-8429-617E66A0CF0D}"/>
                </a:ext>
              </a:extLst>
            </p:cNvPr>
            <p:cNvSpPr/>
            <p:nvPr/>
          </p:nvSpPr>
          <p:spPr bwMode="auto">
            <a:xfrm>
              <a:off x="7545318" y="5946431"/>
              <a:ext cx="145644" cy="190843"/>
            </a:xfrm>
            <a:custGeom>
              <a:avLst/>
              <a:gdLst>
                <a:gd name="T0" fmla="*/ 42 w 42"/>
                <a:gd name="T1" fmla="*/ 10 h 55"/>
                <a:gd name="T2" fmla="*/ 15 w 42"/>
                <a:gd name="T3" fmla="*/ 22 h 55"/>
                <a:gd name="T4" fmla="*/ 1 w 42"/>
                <a:gd name="T5" fmla="*/ 0 h 55"/>
                <a:gd name="T6" fmla="*/ 0 w 42"/>
                <a:gd name="T7" fmla="*/ 12 h 55"/>
                <a:gd name="T8" fmla="*/ 41 w 42"/>
                <a:gd name="T9" fmla="*/ 12 h 55"/>
                <a:gd name="T10" fmla="*/ 42 w 42"/>
                <a:gd name="T11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55">
                  <a:moveTo>
                    <a:pt x="42" y="10"/>
                  </a:moveTo>
                  <a:cubicBezTo>
                    <a:pt x="35" y="15"/>
                    <a:pt x="24" y="22"/>
                    <a:pt x="15" y="22"/>
                  </a:cubicBezTo>
                  <a:cubicBezTo>
                    <a:pt x="6" y="22"/>
                    <a:pt x="2" y="10"/>
                    <a:pt x="1" y="0"/>
                  </a:cubicBezTo>
                  <a:cubicBezTo>
                    <a:pt x="0" y="4"/>
                    <a:pt x="0" y="8"/>
                    <a:pt x="0" y="12"/>
                  </a:cubicBezTo>
                  <a:cubicBezTo>
                    <a:pt x="0" y="55"/>
                    <a:pt x="21" y="46"/>
                    <a:pt x="41" y="12"/>
                  </a:cubicBezTo>
                  <a:cubicBezTo>
                    <a:pt x="41" y="11"/>
                    <a:pt x="41" y="11"/>
                    <a:pt x="42" y="1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86901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Shape 1439"/>
          <p:cNvSpPr/>
          <p:nvPr/>
        </p:nvSpPr>
        <p:spPr>
          <a:xfrm>
            <a:off x="6239171" y="611724"/>
            <a:ext cx="92394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49" name="Group 1449"/>
          <p:cNvGrpSpPr/>
          <p:nvPr/>
        </p:nvGrpSpPr>
        <p:grpSpPr>
          <a:xfrm>
            <a:off x="3605635" y="2163888"/>
            <a:ext cx="1941499" cy="1941499"/>
            <a:chOff x="-1" y="0"/>
            <a:chExt cx="1941497" cy="1941497"/>
          </a:xfrm>
        </p:grpSpPr>
        <p:sp>
          <p:nvSpPr>
            <p:cNvPr id="1440" name="Shape 1440"/>
            <p:cNvSpPr/>
            <p:nvPr/>
          </p:nvSpPr>
          <p:spPr>
            <a:xfrm>
              <a:off x="-2" y="-1"/>
              <a:ext cx="1941499" cy="1941499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48" name="Group 1448"/>
            <p:cNvGrpSpPr/>
            <p:nvPr/>
          </p:nvGrpSpPr>
          <p:grpSpPr>
            <a:xfrm>
              <a:off x="505503" y="174877"/>
              <a:ext cx="930489" cy="909501"/>
              <a:chOff x="0" y="0"/>
              <a:chExt cx="930488" cy="909499"/>
            </a:xfrm>
          </p:grpSpPr>
          <p:sp>
            <p:nvSpPr>
              <p:cNvPr id="1441" name="Shape 1441"/>
              <p:cNvSpPr/>
              <p:nvPr/>
            </p:nvSpPr>
            <p:spPr>
              <a:xfrm>
                <a:off x="632651" y="642644"/>
                <a:ext cx="297837" cy="26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886" y="0"/>
                    </a:move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13200" y="11660"/>
                      <a:pt x="13200" y="11660"/>
                      <a:pt x="13200" y="11660"/>
                    </a:cubicBezTo>
                    <a:cubicBezTo>
                      <a:pt x="10800" y="15865"/>
                      <a:pt x="10800" y="15865"/>
                      <a:pt x="10800" y="15865"/>
                    </a:cubicBezTo>
                    <a:cubicBezTo>
                      <a:pt x="8229" y="11660"/>
                      <a:pt x="8229" y="11660"/>
                      <a:pt x="8229" y="11660"/>
                    </a:cubicBez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7543" y="0"/>
                      <a:pt x="7543" y="0"/>
                      <a:pt x="7543" y="0"/>
                    </a:cubicBezTo>
                    <a:cubicBezTo>
                      <a:pt x="4629" y="765"/>
                      <a:pt x="0" y="3058"/>
                      <a:pt x="0" y="8411"/>
                    </a:cubicBezTo>
                    <a:cubicBezTo>
                      <a:pt x="0" y="16057"/>
                      <a:pt x="0" y="17586"/>
                      <a:pt x="0" y="17586"/>
                    </a:cubicBezTo>
                    <a:cubicBezTo>
                      <a:pt x="0" y="17586"/>
                      <a:pt x="171" y="21600"/>
                      <a:pt x="9771" y="21600"/>
                    </a:cubicBezTo>
                    <a:cubicBezTo>
                      <a:pt x="11657" y="21600"/>
                      <a:pt x="11657" y="21600"/>
                      <a:pt x="11657" y="21600"/>
                    </a:cubicBezTo>
                    <a:cubicBezTo>
                      <a:pt x="21257" y="21600"/>
                      <a:pt x="21600" y="17586"/>
                      <a:pt x="21600" y="17586"/>
                    </a:cubicBezTo>
                    <a:cubicBezTo>
                      <a:pt x="21600" y="17586"/>
                      <a:pt x="21600" y="16057"/>
                      <a:pt x="21600" y="8411"/>
                    </a:cubicBezTo>
                    <a:cubicBezTo>
                      <a:pt x="21600" y="3058"/>
                      <a:pt x="16800" y="765"/>
                      <a:pt x="138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42" name="Shape 1442"/>
              <p:cNvSpPr/>
              <p:nvPr/>
            </p:nvSpPr>
            <p:spPr>
              <a:xfrm>
                <a:off x="706611" y="453749"/>
                <a:ext cx="148921" cy="1749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43" name="Shape 1443"/>
              <p:cNvSpPr/>
              <p:nvPr/>
            </p:nvSpPr>
            <p:spPr>
              <a:xfrm>
                <a:off x="313827" y="186896"/>
                <a:ext cx="297838" cy="26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057" y="0"/>
                    </a:move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13371" y="11851"/>
                      <a:pt x="13371" y="11851"/>
                      <a:pt x="13371" y="11851"/>
                    </a:cubicBezTo>
                    <a:cubicBezTo>
                      <a:pt x="10800" y="15865"/>
                      <a:pt x="10800" y="15865"/>
                      <a:pt x="10800" y="15865"/>
                    </a:cubicBezTo>
                    <a:cubicBezTo>
                      <a:pt x="8229" y="11851"/>
                      <a:pt x="8229" y="11851"/>
                      <a:pt x="8229" y="11851"/>
                    </a:cubicBez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7543" y="0"/>
                      <a:pt x="7543" y="0"/>
                      <a:pt x="7543" y="0"/>
                    </a:cubicBezTo>
                    <a:cubicBezTo>
                      <a:pt x="4629" y="956"/>
                      <a:pt x="0" y="3058"/>
                      <a:pt x="0" y="8411"/>
                    </a:cubicBezTo>
                    <a:cubicBezTo>
                      <a:pt x="0" y="16248"/>
                      <a:pt x="0" y="17586"/>
                      <a:pt x="0" y="17586"/>
                    </a:cubicBezTo>
                    <a:cubicBezTo>
                      <a:pt x="0" y="17586"/>
                      <a:pt x="343" y="21600"/>
                      <a:pt x="9771" y="21600"/>
                    </a:cubicBezTo>
                    <a:cubicBezTo>
                      <a:pt x="11829" y="21600"/>
                      <a:pt x="11829" y="21600"/>
                      <a:pt x="11829" y="21600"/>
                    </a:cubicBezTo>
                    <a:cubicBezTo>
                      <a:pt x="21257" y="21600"/>
                      <a:pt x="21600" y="17586"/>
                      <a:pt x="21600" y="17586"/>
                    </a:cubicBezTo>
                    <a:cubicBezTo>
                      <a:pt x="21600" y="17586"/>
                      <a:pt x="21600" y="16248"/>
                      <a:pt x="21600" y="8411"/>
                    </a:cubicBezTo>
                    <a:cubicBezTo>
                      <a:pt x="21600" y="3058"/>
                      <a:pt x="16971" y="956"/>
                      <a:pt x="140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44" name="Shape 1444"/>
              <p:cNvSpPr/>
              <p:nvPr/>
            </p:nvSpPr>
            <p:spPr>
              <a:xfrm>
                <a:off x="387785" y="-1"/>
                <a:ext cx="150919" cy="1749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45" name="Shape 1445"/>
              <p:cNvSpPr/>
              <p:nvPr/>
            </p:nvSpPr>
            <p:spPr>
              <a:xfrm>
                <a:off x="323821" y="481734"/>
                <a:ext cx="287843" cy="2388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00" y="0"/>
                    </a:moveTo>
                    <a:lnTo>
                      <a:pt x="9525" y="0"/>
                    </a:lnTo>
                    <a:lnTo>
                      <a:pt x="9525" y="12020"/>
                    </a:lnTo>
                    <a:lnTo>
                      <a:pt x="0" y="19069"/>
                    </a:lnTo>
                    <a:lnTo>
                      <a:pt x="0" y="21600"/>
                    </a:lnTo>
                    <a:lnTo>
                      <a:pt x="10800" y="14551"/>
                    </a:lnTo>
                    <a:lnTo>
                      <a:pt x="21600" y="21600"/>
                    </a:lnTo>
                    <a:lnTo>
                      <a:pt x="21600" y="19069"/>
                    </a:lnTo>
                    <a:lnTo>
                      <a:pt x="12000" y="12020"/>
                    </a:lnTo>
                    <a:lnTo>
                      <a:pt x="120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46" name="Shape 1446"/>
              <p:cNvSpPr/>
              <p:nvPr/>
            </p:nvSpPr>
            <p:spPr>
              <a:xfrm>
                <a:off x="-1" y="642644"/>
                <a:ext cx="297838" cy="26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886" y="0"/>
                    </a:move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13200" y="11660"/>
                      <a:pt x="13200" y="11660"/>
                      <a:pt x="13200" y="11660"/>
                    </a:cubicBezTo>
                    <a:cubicBezTo>
                      <a:pt x="10800" y="15865"/>
                      <a:pt x="10800" y="15865"/>
                      <a:pt x="10800" y="15865"/>
                    </a:cubicBezTo>
                    <a:cubicBezTo>
                      <a:pt x="8229" y="11660"/>
                      <a:pt x="8229" y="11660"/>
                      <a:pt x="8229" y="11660"/>
                    </a:cubicBez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7543" y="0"/>
                      <a:pt x="7543" y="0"/>
                      <a:pt x="7543" y="0"/>
                    </a:cubicBezTo>
                    <a:cubicBezTo>
                      <a:pt x="4629" y="765"/>
                      <a:pt x="0" y="3058"/>
                      <a:pt x="0" y="8411"/>
                    </a:cubicBezTo>
                    <a:cubicBezTo>
                      <a:pt x="0" y="16057"/>
                      <a:pt x="0" y="17586"/>
                      <a:pt x="0" y="17586"/>
                    </a:cubicBezTo>
                    <a:cubicBezTo>
                      <a:pt x="0" y="17586"/>
                      <a:pt x="171" y="21600"/>
                      <a:pt x="9771" y="21600"/>
                    </a:cubicBezTo>
                    <a:cubicBezTo>
                      <a:pt x="11657" y="21600"/>
                      <a:pt x="11657" y="21600"/>
                      <a:pt x="11657" y="21600"/>
                    </a:cubicBezTo>
                    <a:cubicBezTo>
                      <a:pt x="21257" y="21600"/>
                      <a:pt x="21600" y="17586"/>
                      <a:pt x="21600" y="17586"/>
                    </a:cubicBezTo>
                    <a:cubicBezTo>
                      <a:pt x="21600" y="17586"/>
                      <a:pt x="21600" y="16057"/>
                      <a:pt x="21600" y="8411"/>
                    </a:cubicBezTo>
                    <a:cubicBezTo>
                      <a:pt x="21600" y="3058"/>
                      <a:pt x="16800" y="765"/>
                      <a:pt x="138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47" name="Shape 1447"/>
              <p:cNvSpPr/>
              <p:nvPr/>
            </p:nvSpPr>
            <p:spPr>
              <a:xfrm>
                <a:off x="72960" y="453749"/>
                <a:ext cx="148921" cy="1749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50" name="Shape 1450"/>
          <p:cNvSpPr/>
          <p:nvPr/>
        </p:nvSpPr>
        <p:spPr>
          <a:xfrm>
            <a:off x="2006737" y="1551820"/>
            <a:ext cx="5130525" cy="3165633"/>
          </a:xfrm>
          <a:prstGeom prst="ellipse">
            <a:avLst/>
          </a:prstGeom>
          <a:ln w="19050">
            <a:solidFill>
              <a:srgbClr val="C9394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53" name="Group 1453"/>
          <p:cNvGrpSpPr/>
          <p:nvPr/>
        </p:nvGrpSpPr>
        <p:grpSpPr>
          <a:xfrm>
            <a:off x="4188703" y="1028246"/>
            <a:ext cx="890127" cy="890127"/>
            <a:chOff x="0" y="0"/>
            <a:chExt cx="890125" cy="890125"/>
          </a:xfrm>
        </p:grpSpPr>
        <p:sp>
          <p:nvSpPr>
            <p:cNvPr id="1451" name="Shape 1451"/>
            <p:cNvSpPr/>
            <p:nvPr/>
          </p:nvSpPr>
          <p:spPr>
            <a:xfrm>
              <a:off x="-1" y="-1"/>
              <a:ext cx="890127" cy="890127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2" name="Shape 1452"/>
            <p:cNvSpPr/>
            <p:nvPr/>
          </p:nvSpPr>
          <p:spPr>
            <a:xfrm>
              <a:off x="130355" y="305362"/>
              <a:ext cx="716148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lvl1pPr>
            </a:lstStyle>
            <a:p>
              <a:r>
                <a:rPr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</a:p>
          </p:txBody>
        </p:sp>
      </p:grpSp>
      <p:grpSp>
        <p:nvGrpSpPr>
          <p:cNvPr id="1456" name="Group 1456"/>
          <p:cNvGrpSpPr/>
          <p:nvPr/>
        </p:nvGrpSpPr>
        <p:grpSpPr>
          <a:xfrm>
            <a:off x="1734810" y="2039789"/>
            <a:ext cx="922981" cy="922981"/>
            <a:chOff x="-2" y="-2"/>
            <a:chExt cx="922980" cy="922980"/>
          </a:xfrm>
        </p:grpSpPr>
        <p:sp>
          <p:nvSpPr>
            <p:cNvPr id="1454" name="Shape 1454"/>
            <p:cNvSpPr/>
            <p:nvPr/>
          </p:nvSpPr>
          <p:spPr>
            <a:xfrm>
              <a:off x="-2" y="-2"/>
              <a:ext cx="922980" cy="92298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5" name="Shape 1455"/>
            <p:cNvSpPr/>
            <p:nvPr/>
          </p:nvSpPr>
          <p:spPr>
            <a:xfrm>
              <a:off x="27684" y="184488"/>
              <a:ext cx="820726" cy="553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Jav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</a:t>
              </a:r>
            </a:p>
          </p:txBody>
        </p:sp>
      </p:grpSp>
      <p:grpSp>
        <p:nvGrpSpPr>
          <p:cNvPr id="1459" name="Group 1459"/>
          <p:cNvGrpSpPr/>
          <p:nvPr/>
        </p:nvGrpSpPr>
        <p:grpSpPr>
          <a:xfrm>
            <a:off x="6124644" y="3710979"/>
            <a:ext cx="782039" cy="782039"/>
            <a:chOff x="-1" y="-1"/>
            <a:chExt cx="782038" cy="782038"/>
          </a:xfrm>
        </p:grpSpPr>
        <p:sp>
          <p:nvSpPr>
            <p:cNvPr id="1457" name="Shape 1457"/>
            <p:cNvSpPr/>
            <p:nvPr/>
          </p:nvSpPr>
          <p:spPr>
            <a:xfrm>
              <a:off x="-2" y="-2"/>
              <a:ext cx="782040" cy="78204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8" name="Shape 1458"/>
            <p:cNvSpPr/>
            <p:nvPr/>
          </p:nvSpPr>
          <p:spPr>
            <a:xfrm>
              <a:off x="114526" y="251316"/>
              <a:ext cx="552983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lvl1pPr>
            </a:lstStyle>
            <a:p>
              <a:r>
                <a:rPr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</a:t>
              </a:r>
            </a:p>
          </p:txBody>
        </p:sp>
      </p:grpSp>
      <p:grpSp>
        <p:nvGrpSpPr>
          <p:cNvPr id="1462" name="Group 1462"/>
          <p:cNvGrpSpPr/>
          <p:nvPr/>
        </p:nvGrpSpPr>
        <p:grpSpPr>
          <a:xfrm>
            <a:off x="6494977" y="2180730"/>
            <a:ext cx="782041" cy="782041"/>
            <a:chOff x="-2" y="-2"/>
            <a:chExt cx="782040" cy="782040"/>
          </a:xfrm>
        </p:grpSpPr>
        <p:sp>
          <p:nvSpPr>
            <p:cNvPr id="1460" name="Shape 1460"/>
            <p:cNvSpPr/>
            <p:nvPr/>
          </p:nvSpPr>
          <p:spPr>
            <a:xfrm>
              <a:off x="-2" y="-2"/>
              <a:ext cx="782040" cy="78204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14526" y="252517"/>
              <a:ext cx="552983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Test</a:t>
              </a:r>
            </a:p>
          </p:txBody>
        </p:sp>
      </p:grpSp>
      <p:grpSp>
        <p:nvGrpSpPr>
          <p:cNvPr id="1465" name="Group 1465"/>
          <p:cNvGrpSpPr/>
          <p:nvPr/>
        </p:nvGrpSpPr>
        <p:grpSpPr>
          <a:xfrm>
            <a:off x="1976827" y="3656935"/>
            <a:ext cx="890127" cy="890127"/>
            <a:chOff x="0" y="-1"/>
            <a:chExt cx="890125" cy="890125"/>
          </a:xfrm>
        </p:grpSpPr>
        <p:sp>
          <p:nvSpPr>
            <p:cNvPr id="1463" name="Shape 1463"/>
            <p:cNvSpPr/>
            <p:nvPr/>
          </p:nvSpPr>
          <p:spPr>
            <a:xfrm>
              <a:off x="-1" y="-2"/>
              <a:ext cx="890127" cy="890127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8473" y="305362"/>
              <a:ext cx="87318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lvl1pPr>
            </a:lstStyle>
            <a:p>
              <a:r>
                <a:rPr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</a:p>
          </p:txBody>
        </p:sp>
      </p:grpSp>
      <p:sp>
        <p:nvSpPr>
          <p:cNvPr id="1466" name="Shape 1466"/>
          <p:cNvSpPr/>
          <p:nvPr/>
        </p:nvSpPr>
        <p:spPr>
          <a:xfrm>
            <a:off x="3946866" y="2553591"/>
            <a:ext cx="1264030" cy="1269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500"/>
              </a:spcBef>
              <a:defRPr sz="2200" b="1">
                <a:solidFill>
                  <a:srgbClr val="212121"/>
                </a:solidFill>
                <a:latin typeface="Cambria"/>
                <a:ea typeface="Cambria"/>
                <a:cs typeface="Cambria"/>
                <a:sym typeface="Cambria"/>
              </a:defRPr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defRPr sz="2200" b="1">
                <a:solidFill>
                  <a:srgbClr val="212121"/>
                </a:solidFill>
                <a:latin typeface="Cambria"/>
                <a:ea typeface="Cambria"/>
                <a:cs typeface="Cambria"/>
                <a:sym typeface="Cambria"/>
              </a:defRPr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defRPr sz="25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</a:p>
        </p:txBody>
      </p:sp>
      <p:sp>
        <p:nvSpPr>
          <p:cNvPr id="30" name="Shape 1088"/>
          <p:cNvSpPr/>
          <p:nvPr/>
        </p:nvSpPr>
        <p:spPr>
          <a:xfrm>
            <a:off x="6239171" y="446944"/>
            <a:ext cx="92394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Shape 1088"/>
          <p:cNvSpPr/>
          <p:nvPr/>
        </p:nvSpPr>
        <p:spPr>
          <a:xfrm>
            <a:off x="3759985" y="346790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技术储备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9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3" presetClass="entr" presetSubtype="16" fill="hold" grpId="4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0"/>
                            </p:stCondLst>
                            <p:childTnLst>
                              <p:par>
                                <p:cTn id="26" presetID="23" presetClass="entr" presetSubtype="16" fill="hold" grpId="5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00"/>
                            </p:stCondLst>
                            <p:childTnLst>
                              <p:par>
                                <p:cTn id="31" presetID="23" presetClass="entr" presetSubtype="16" fill="hold" grpId="6" nodeType="afterEffect">
                                  <p:stCondLst>
                                    <p:cond delay="8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900"/>
                            </p:stCondLst>
                            <p:childTnLst>
                              <p:par>
                                <p:cTn id="36" presetID="23" presetClass="entr" presetSubtype="16" fill="hold" grpId="7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9" grpId="1" animBg="1" advAuto="0"/>
      <p:bldP spid="1450" grpId="2" animBg="1" advAuto="0"/>
      <p:bldP spid="1453" grpId="3" animBg="1" advAuto="0"/>
      <p:bldP spid="1456" grpId="7" animBg="1" advAuto="0"/>
      <p:bldP spid="1459" grpId="5" animBg="1" advAuto="0"/>
      <p:bldP spid="1462" grpId="4" animBg="1" advAuto="0"/>
      <p:bldP spid="1465" grpId="6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/>
          <p:nvPr/>
        </p:nvSpPr>
        <p:spPr>
          <a:xfrm>
            <a:off x="2429801" y="449377"/>
            <a:ext cx="417517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中创建数据库</a:t>
            </a:r>
          </a:p>
        </p:txBody>
      </p:sp>
      <p:sp>
        <p:nvSpPr>
          <p:cNvPr id="1809" name="Shape 1809"/>
          <p:cNvSpPr/>
          <p:nvPr/>
        </p:nvSpPr>
        <p:spPr>
          <a:xfrm>
            <a:off x="2796460" y="2509677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设计表结构</a:t>
            </a:r>
            <a:endParaRPr dirty="0"/>
          </a:p>
        </p:txBody>
      </p:sp>
      <p:sp>
        <p:nvSpPr>
          <p:cNvPr id="1810" name="Shape 1810"/>
          <p:cNvSpPr/>
          <p:nvPr/>
        </p:nvSpPr>
        <p:spPr>
          <a:xfrm>
            <a:off x="2792787" y="1757658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/>
              <a:t>创建数据库</a:t>
            </a:r>
            <a:endParaRPr dirty="0"/>
          </a:p>
        </p:txBody>
      </p:sp>
      <p:sp>
        <p:nvSpPr>
          <p:cNvPr id="1811" name="Shape 1811"/>
          <p:cNvSpPr/>
          <p:nvPr/>
        </p:nvSpPr>
        <p:spPr>
          <a:xfrm>
            <a:off x="2813475" y="3263129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/>
              <a:t>导出</a:t>
            </a:r>
            <a:r>
              <a:rPr lang="en-US" altLang="zh-CN" sz="2000" dirty="0"/>
              <a:t>SQL</a:t>
            </a:r>
            <a:endParaRPr dirty="0"/>
          </a:p>
        </p:txBody>
      </p:sp>
      <p:pic>
        <p:nvPicPr>
          <p:cNvPr id="30" name="image2.jpeg">
            <a:extLst>
              <a:ext uri="{FF2B5EF4-FFF2-40B4-BE49-F238E27FC236}">
                <a16:creationId xmlns="" xmlns:a16="http://schemas.microsoft.com/office/drawing/2014/main" id="{DD07618D-AD0E-4C5B-B6FD-8E26C9CB0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9347" y="1916464"/>
            <a:ext cx="1746769" cy="17467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64437639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9" grpId="0" animBg="1" advAuto="0"/>
      <p:bldP spid="1810" grpId="0" animBg="1" advAuto="0"/>
      <p:bldP spid="1811" grpId="0" animBg="1" advAuto="0"/>
      <p:bldP spid="30" grpId="0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Shape 1688"/>
          <p:cNvSpPr/>
          <p:nvPr/>
        </p:nvSpPr>
        <p:spPr>
          <a:xfrm>
            <a:off x="3120136" y="1986979"/>
            <a:ext cx="300338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3200" b="0" dirty="0" err="1">
                <a:sym typeface="Helvetica"/>
              </a:rPr>
              <a:t>Pymysql</a:t>
            </a:r>
            <a:r>
              <a:rPr lang="en-US" altLang="zh-CN" sz="3200" b="0" dirty="0">
                <a:sym typeface="Helvetica"/>
              </a:rPr>
              <a:t> </a:t>
            </a:r>
            <a:r>
              <a:rPr lang="zh-CN" altLang="en-US" dirty="0"/>
              <a:t>的引入</a:t>
            </a:r>
            <a:endParaRPr lang="zh-CN" altLang="en-US" sz="3200" b="0" dirty="0">
              <a:solidFill>
                <a:srgbClr val="000000"/>
              </a:solidFill>
              <a:sym typeface="Helvetica"/>
            </a:endParaRPr>
          </a:p>
        </p:txBody>
      </p:sp>
      <p:pic>
        <p:nvPicPr>
          <p:cNvPr id="31" name="image7.gif">
            <a:extLst>
              <a:ext uri="{FF2B5EF4-FFF2-40B4-BE49-F238E27FC236}">
                <a16:creationId xmlns="" xmlns:a16="http://schemas.microsoft.com/office/drawing/2014/main" id="{5216C2A8-3D8E-49A0-B719-0717BCD629F8}"/>
              </a:ext>
            </a:extLst>
          </p:cNvPr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995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810">
            <a:extLst>
              <a:ext uri="{FF2B5EF4-FFF2-40B4-BE49-F238E27FC236}">
                <a16:creationId xmlns="" xmlns:a16="http://schemas.microsoft.com/office/drawing/2014/main" id="{E3DE111F-E53E-44E2-AEF4-732C16F69D73}"/>
              </a:ext>
            </a:extLst>
          </p:cNvPr>
          <p:cNvSpPr/>
          <p:nvPr/>
        </p:nvSpPr>
        <p:spPr>
          <a:xfrm>
            <a:off x="724836" y="4300900"/>
            <a:ext cx="856528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28290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5" name="image2.jpg"/>
          <p:cNvPicPr>
            <a:picLocks noChangeAspect="1"/>
          </p:cNvPicPr>
          <p:nvPr/>
        </p:nvPicPr>
        <p:blipFill>
          <a:blip r:embed="rId2">
            <a:extLst/>
          </a:blip>
          <a:srcRect l="55689" t="43997"/>
          <a:stretch>
            <a:fillRect/>
          </a:stretch>
        </p:blipFill>
        <p:spPr>
          <a:xfrm>
            <a:off x="6743205" y="2855093"/>
            <a:ext cx="2719571" cy="2288407"/>
          </a:xfrm>
          <a:prstGeom prst="rect">
            <a:avLst/>
          </a:prstGeom>
          <a:ln w="12700">
            <a:miter lim="400000"/>
          </a:ln>
        </p:spPr>
      </p:pic>
      <p:sp>
        <p:nvSpPr>
          <p:cNvPr id="1627" name="Shape 1627"/>
          <p:cNvSpPr/>
          <p:nvPr/>
        </p:nvSpPr>
        <p:spPr>
          <a:xfrm>
            <a:off x="857931" y="1796391"/>
            <a:ext cx="7245060" cy="17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 anchor="ctr">
            <a:spAutoFit/>
          </a:bodyPr>
          <a:lstStyle/>
          <a:p>
            <a:r>
              <a:rPr lang="en-US" altLang="zh-CN" dirty="0" err="1"/>
              <a:t>PyMySQL</a:t>
            </a:r>
            <a:r>
              <a:rPr lang="en-US" altLang="zh-CN" dirty="0"/>
              <a:t> </a:t>
            </a:r>
            <a:r>
              <a:rPr lang="zh-CN" altLang="en-US" dirty="0"/>
              <a:t>是在 </a:t>
            </a:r>
            <a:r>
              <a:rPr lang="en-US" altLang="zh-CN" dirty="0"/>
              <a:t>Python3.x </a:t>
            </a:r>
            <a:r>
              <a:rPr lang="zh-CN" altLang="en-US" dirty="0"/>
              <a:t>版本中用于连接 </a:t>
            </a:r>
            <a:r>
              <a:rPr lang="en-US" altLang="zh-CN" dirty="0"/>
              <a:t>MySQL </a:t>
            </a:r>
            <a:r>
              <a:rPr lang="zh-CN" altLang="en-US" dirty="0"/>
              <a:t>服务器的一个库，</a:t>
            </a:r>
            <a:r>
              <a:rPr lang="en-US" altLang="zh-CN" dirty="0"/>
              <a:t>Python2</a:t>
            </a:r>
            <a:r>
              <a:rPr lang="zh-CN" altLang="en-US" dirty="0"/>
              <a:t>中则使用</a:t>
            </a:r>
            <a:r>
              <a:rPr lang="en-US" altLang="zh-CN" dirty="0" err="1"/>
              <a:t>mysqldb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/>
              <a:t>PyMySQL</a:t>
            </a:r>
            <a:r>
              <a:rPr lang="en-US" altLang="zh-CN" dirty="0"/>
              <a:t> </a:t>
            </a:r>
            <a:r>
              <a:rPr lang="zh-CN" altLang="en-US" dirty="0"/>
              <a:t>遵循 </a:t>
            </a:r>
            <a:r>
              <a:rPr lang="en-US" altLang="zh-CN" dirty="0"/>
              <a:t>Python </a:t>
            </a:r>
            <a:r>
              <a:rPr lang="zh-CN" altLang="en-US" dirty="0"/>
              <a:t>数据库 </a:t>
            </a:r>
            <a:r>
              <a:rPr lang="en-US" altLang="zh-CN" dirty="0"/>
              <a:t>API v2.0 </a:t>
            </a:r>
            <a:r>
              <a:rPr lang="zh-CN" altLang="en-US" dirty="0"/>
              <a:t>规范，并包含了 </a:t>
            </a:r>
            <a:r>
              <a:rPr lang="en-US" altLang="zh-CN" dirty="0"/>
              <a:t>pure-Python MySQL </a:t>
            </a:r>
            <a:r>
              <a:rPr lang="zh-CN" altLang="en-US" dirty="0"/>
              <a:t>客户端库。</a:t>
            </a:r>
          </a:p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grpSp>
        <p:nvGrpSpPr>
          <p:cNvPr id="1640" name="Group 1640"/>
          <p:cNvGrpSpPr/>
          <p:nvPr/>
        </p:nvGrpSpPr>
        <p:grpSpPr>
          <a:xfrm>
            <a:off x="4751637" y="1975409"/>
            <a:ext cx="3108941" cy="3110382"/>
            <a:chOff x="0" y="-1"/>
            <a:chExt cx="3108939" cy="3110380"/>
          </a:xfrm>
        </p:grpSpPr>
        <p:sp>
          <p:nvSpPr>
            <p:cNvPr id="1629" name="Shape 1629"/>
            <p:cNvSpPr/>
            <p:nvPr/>
          </p:nvSpPr>
          <p:spPr>
            <a:xfrm>
              <a:off x="-1" y="-2"/>
              <a:ext cx="3108941" cy="3110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44" y="21600"/>
                    <a:pt x="0" y="16756"/>
                    <a:pt x="0" y="10800"/>
                  </a:cubicBezTo>
                  <a:cubicBezTo>
                    <a:pt x="0" y="4844"/>
                    <a:pt x="4844" y="0"/>
                    <a:pt x="10800" y="0"/>
                  </a:cubicBezTo>
                  <a:cubicBezTo>
                    <a:pt x="16756" y="0"/>
                    <a:pt x="21600" y="4844"/>
                    <a:pt x="21600" y="10800"/>
                  </a:cubicBezTo>
                  <a:cubicBezTo>
                    <a:pt x="21600" y="16756"/>
                    <a:pt x="16756" y="21600"/>
                    <a:pt x="10800" y="21600"/>
                  </a:cubicBezTo>
                  <a:close/>
                  <a:moveTo>
                    <a:pt x="10800" y="57"/>
                  </a:moveTo>
                  <a:cubicBezTo>
                    <a:pt x="4877" y="57"/>
                    <a:pt x="57" y="4877"/>
                    <a:pt x="57" y="10800"/>
                  </a:cubicBezTo>
                  <a:cubicBezTo>
                    <a:pt x="57" y="16723"/>
                    <a:pt x="4877" y="21543"/>
                    <a:pt x="10800" y="21543"/>
                  </a:cubicBezTo>
                  <a:cubicBezTo>
                    <a:pt x="16723" y="21543"/>
                    <a:pt x="21543" y="16723"/>
                    <a:pt x="21543" y="10800"/>
                  </a:cubicBezTo>
                  <a:cubicBezTo>
                    <a:pt x="21543" y="4877"/>
                    <a:pt x="16723" y="57"/>
                    <a:pt x="10800" y="57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282107" y="282827"/>
              <a:ext cx="2544726" cy="2545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51" y="21600"/>
                    <a:pt x="0" y="16749"/>
                    <a:pt x="0" y="10800"/>
                  </a:cubicBezTo>
                  <a:cubicBezTo>
                    <a:pt x="0" y="4851"/>
                    <a:pt x="4851" y="0"/>
                    <a:pt x="10800" y="0"/>
                  </a:cubicBezTo>
                  <a:cubicBezTo>
                    <a:pt x="16749" y="0"/>
                    <a:pt x="21600" y="4851"/>
                    <a:pt x="21600" y="10800"/>
                  </a:cubicBezTo>
                  <a:cubicBezTo>
                    <a:pt x="21600" y="16749"/>
                    <a:pt x="16749" y="21600"/>
                    <a:pt x="10800" y="21600"/>
                  </a:cubicBezTo>
                  <a:close/>
                  <a:moveTo>
                    <a:pt x="10800" y="80"/>
                  </a:moveTo>
                  <a:cubicBezTo>
                    <a:pt x="4891" y="80"/>
                    <a:pt x="80" y="4891"/>
                    <a:pt x="80" y="10800"/>
                  </a:cubicBezTo>
                  <a:cubicBezTo>
                    <a:pt x="80" y="16709"/>
                    <a:pt x="4891" y="21520"/>
                    <a:pt x="10800" y="21520"/>
                  </a:cubicBezTo>
                  <a:cubicBezTo>
                    <a:pt x="16709" y="21520"/>
                    <a:pt x="21520" y="16709"/>
                    <a:pt x="21520" y="10800"/>
                  </a:cubicBezTo>
                  <a:cubicBezTo>
                    <a:pt x="21520" y="4891"/>
                    <a:pt x="16709" y="80"/>
                    <a:pt x="10800" y="80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762121" y="762840"/>
              <a:ext cx="1584698" cy="1585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9" y="21600"/>
                    <a:pt x="0" y="16761"/>
                    <a:pt x="0" y="10800"/>
                  </a:cubicBezTo>
                  <a:cubicBezTo>
                    <a:pt x="0" y="4839"/>
                    <a:pt x="4839" y="0"/>
                    <a:pt x="10800" y="0"/>
                  </a:cubicBezTo>
                  <a:cubicBezTo>
                    <a:pt x="16761" y="0"/>
                    <a:pt x="21600" y="4839"/>
                    <a:pt x="21600" y="10800"/>
                  </a:cubicBezTo>
                  <a:cubicBezTo>
                    <a:pt x="21600" y="16761"/>
                    <a:pt x="16761" y="21600"/>
                    <a:pt x="10800" y="21600"/>
                  </a:cubicBezTo>
                  <a:close/>
                  <a:moveTo>
                    <a:pt x="10800" y="112"/>
                  </a:moveTo>
                  <a:cubicBezTo>
                    <a:pt x="4903" y="112"/>
                    <a:pt x="112" y="4903"/>
                    <a:pt x="112" y="10800"/>
                  </a:cubicBezTo>
                  <a:cubicBezTo>
                    <a:pt x="112" y="16697"/>
                    <a:pt x="4903" y="21488"/>
                    <a:pt x="10800" y="21488"/>
                  </a:cubicBezTo>
                  <a:cubicBezTo>
                    <a:pt x="16697" y="21488"/>
                    <a:pt x="21488" y="16697"/>
                    <a:pt x="21488" y="10800"/>
                  </a:cubicBezTo>
                  <a:cubicBezTo>
                    <a:pt x="21488" y="4903"/>
                    <a:pt x="16697" y="112"/>
                    <a:pt x="10800" y="11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2108613" y="89962"/>
              <a:ext cx="70310" cy="70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011" extrusionOk="0">
                  <a:moveTo>
                    <a:pt x="13249" y="861"/>
                  </a:moveTo>
                  <a:cubicBezTo>
                    <a:pt x="8484" y="-1363"/>
                    <a:pt x="2766" y="861"/>
                    <a:pt x="861" y="5943"/>
                  </a:cubicBezTo>
                  <a:cubicBezTo>
                    <a:pt x="-1363" y="10708"/>
                    <a:pt x="861" y="16425"/>
                    <a:pt x="5943" y="18331"/>
                  </a:cubicBezTo>
                  <a:cubicBezTo>
                    <a:pt x="10708" y="20237"/>
                    <a:pt x="16425" y="18013"/>
                    <a:pt x="18331" y="13249"/>
                  </a:cubicBezTo>
                  <a:cubicBezTo>
                    <a:pt x="20237" y="8484"/>
                    <a:pt x="18013" y="2766"/>
                    <a:pt x="13249" y="86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911305" y="2952307"/>
              <a:ext cx="70310" cy="7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149" extrusionOk="0">
                  <a:moveTo>
                    <a:pt x="13069" y="681"/>
                  </a:moveTo>
                  <a:cubicBezTo>
                    <a:pt x="8304" y="-1225"/>
                    <a:pt x="2587" y="999"/>
                    <a:pt x="681" y="5763"/>
                  </a:cubicBezTo>
                  <a:cubicBezTo>
                    <a:pt x="-1225" y="10846"/>
                    <a:pt x="999" y="16246"/>
                    <a:pt x="5763" y="18469"/>
                  </a:cubicBezTo>
                  <a:cubicBezTo>
                    <a:pt x="10528" y="20375"/>
                    <a:pt x="16246" y="18151"/>
                    <a:pt x="18151" y="13387"/>
                  </a:cubicBezTo>
                  <a:cubicBezTo>
                    <a:pt x="20375" y="8304"/>
                    <a:pt x="18151" y="2904"/>
                    <a:pt x="13069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2940751" y="2120315"/>
              <a:ext cx="70805" cy="70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8822" extrusionOk="0">
                  <a:moveTo>
                    <a:pt x="13069" y="802"/>
                  </a:moveTo>
                  <a:cubicBezTo>
                    <a:pt x="8304" y="-1389"/>
                    <a:pt x="2904" y="1115"/>
                    <a:pt x="681" y="5811"/>
                  </a:cubicBezTo>
                  <a:cubicBezTo>
                    <a:pt x="-1225" y="10507"/>
                    <a:pt x="999" y="16141"/>
                    <a:pt x="5763" y="18020"/>
                  </a:cubicBezTo>
                  <a:cubicBezTo>
                    <a:pt x="10846" y="20211"/>
                    <a:pt x="16246" y="17707"/>
                    <a:pt x="18469" y="13011"/>
                  </a:cubicBezTo>
                  <a:cubicBezTo>
                    <a:pt x="20375" y="8315"/>
                    <a:pt x="18151" y="2681"/>
                    <a:pt x="13069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78671" y="922100"/>
              <a:ext cx="70805" cy="7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9145" extrusionOk="0">
                  <a:moveTo>
                    <a:pt x="13382" y="681"/>
                  </a:moveTo>
                  <a:cubicBezTo>
                    <a:pt x="8299" y="-1225"/>
                    <a:pt x="2899" y="999"/>
                    <a:pt x="676" y="5763"/>
                  </a:cubicBezTo>
                  <a:cubicBezTo>
                    <a:pt x="-1230" y="10846"/>
                    <a:pt x="994" y="16246"/>
                    <a:pt x="6076" y="18469"/>
                  </a:cubicBezTo>
                  <a:cubicBezTo>
                    <a:pt x="10841" y="20375"/>
                    <a:pt x="16241" y="18151"/>
                    <a:pt x="18464" y="13069"/>
                  </a:cubicBezTo>
                  <a:cubicBezTo>
                    <a:pt x="20370" y="8304"/>
                    <a:pt x="18146" y="2904"/>
                    <a:pt x="13382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2945788" y="932894"/>
              <a:ext cx="70141" cy="70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9145" extrusionOk="0">
                  <a:moveTo>
                    <a:pt x="5763" y="681"/>
                  </a:move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8151"/>
                    <a:pt x="8304" y="20375"/>
                    <a:pt x="13069" y="18469"/>
                  </a:cubicBez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74299" y="2110193"/>
              <a:ext cx="70140" cy="70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822" extrusionOk="0">
                  <a:moveTo>
                    <a:pt x="5896" y="802"/>
                  </a:moveTo>
                  <a:cubicBezTo>
                    <a:pt x="1131" y="2681"/>
                    <a:pt x="-1410" y="8315"/>
                    <a:pt x="814" y="13011"/>
                  </a:cubicBezTo>
                  <a:cubicBezTo>
                    <a:pt x="2719" y="17707"/>
                    <a:pt x="8119" y="20211"/>
                    <a:pt x="13202" y="18020"/>
                  </a:cubicBezTo>
                  <a:cubicBezTo>
                    <a:pt x="17966" y="16141"/>
                    <a:pt x="20190" y="10507"/>
                    <a:pt x="18284" y="5811"/>
                  </a:cubicBezTo>
                  <a:cubicBezTo>
                    <a:pt x="16378" y="1115"/>
                    <a:pt x="10661" y="-1389"/>
                    <a:pt x="5896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2098035" y="2957304"/>
              <a:ext cx="70772" cy="70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5896" y="681"/>
                  </a:moveTo>
                  <a:cubicBezTo>
                    <a:pt x="1131" y="2587"/>
                    <a:pt x="-1410" y="8304"/>
                    <a:pt x="814" y="13069"/>
                  </a:cubicBezTo>
                  <a:cubicBezTo>
                    <a:pt x="2719" y="17834"/>
                    <a:pt x="8119" y="20375"/>
                    <a:pt x="13202" y="18151"/>
                  </a:cubicBezTo>
                  <a:cubicBezTo>
                    <a:pt x="17966" y="16246"/>
                    <a:pt x="20190" y="10846"/>
                    <a:pt x="18284" y="5763"/>
                  </a:cubicBezTo>
                  <a:cubicBezTo>
                    <a:pt x="16378" y="999"/>
                    <a:pt x="10661" y="-1225"/>
                    <a:pt x="5896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921381" y="85853"/>
              <a:ext cx="70140" cy="70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13069" y="18151"/>
                  </a:move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7834"/>
                    <a:pt x="8304" y="20375"/>
                    <a:pt x="13069" y="1815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643" name="Group 1643"/>
          <p:cNvGrpSpPr/>
          <p:nvPr/>
        </p:nvGrpSpPr>
        <p:grpSpPr>
          <a:xfrm>
            <a:off x="5514748" y="2889510"/>
            <a:ext cx="1582719" cy="1282179"/>
            <a:chOff x="-150697" y="-1"/>
            <a:chExt cx="1582717" cy="1282177"/>
          </a:xfrm>
        </p:grpSpPr>
        <p:sp>
          <p:nvSpPr>
            <p:cNvPr id="1641" name="Shape 1641"/>
            <p:cNvSpPr/>
            <p:nvPr/>
          </p:nvSpPr>
          <p:spPr>
            <a:xfrm>
              <a:off x="-2" y="-2"/>
              <a:ext cx="1281276" cy="1282179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 defTabSz="914281">
                <a:defRPr sz="900">
                  <a:solidFill>
                    <a:srgbClr val="F6F6F6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-150698" y="332270"/>
              <a:ext cx="1582718" cy="5141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algn="ctr" defTabSz="914281">
                <a:defRPr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r>
                <a:rPr lang="zh-CN" altLang="en-US" dirty="0"/>
                <a:t>什么是 </a:t>
              </a:r>
              <a:r>
                <a:rPr lang="en-US" altLang="zh-CN" dirty="0" err="1"/>
                <a:t>PyMySQL</a:t>
              </a:r>
              <a:endParaRPr dirty="0"/>
            </a:p>
          </p:txBody>
        </p:sp>
      </p:grpSp>
      <p:sp>
        <p:nvSpPr>
          <p:cNvPr id="21" name="Shape 1688">
            <a:extLst>
              <a:ext uri="{FF2B5EF4-FFF2-40B4-BE49-F238E27FC236}">
                <a16:creationId xmlns="" xmlns:a16="http://schemas.microsoft.com/office/drawing/2014/main" id="{94FBA3B0-C2AB-4593-9363-7E4EB7340591}"/>
              </a:ext>
            </a:extLst>
          </p:cNvPr>
          <p:cNvSpPr/>
          <p:nvPr/>
        </p:nvSpPr>
        <p:spPr>
          <a:xfrm>
            <a:off x="3220988" y="539397"/>
            <a:ext cx="300338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3200" b="0" dirty="0" err="1">
                <a:sym typeface="Helvetica"/>
              </a:rPr>
              <a:t>Pymysql</a:t>
            </a:r>
            <a:r>
              <a:rPr lang="en-US" altLang="zh-CN" sz="3200" b="0" dirty="0">
                <a:sym typeface="Helvetica"/>
              </a:rPr>
              <a:t> </a:t>
            </a:r>
            <a:r>
              <a:rPr lang="zh-CN" altLang="en-US" dirty="0"/>
              <a:t>的引入</a:t>
            </a:r>
            <a:endParaRPr lang="zh-CN" altLang="en-US" sz="3200" b="0" dirty="0">
              <a:solidFill>
                <a:srgbClr val="000000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7382885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7" grpId="0" animBg="1" advAuto="0"/>
      <p:bldP spid="1640" grpId="0" animBg="1" advAuto="0"/>
      <p:bldP spid="1643" grpId="0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E0E7988-5888-4F0D-93A2-68F8F06B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70" y="543690"/>
            <a:ext cx="8229600" cy="857251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C9394A"/>
                </a:solidFill>
                <a:sym typeface="Helvetica"/>
              </a:rPr>
              <a:t>使用</a:t>
            </a:r>
            <a:r>
              <a:rPr lang="en-US" altLang="zh-CN" sz="2800" dirty="0" err="1">
                <a:solidFill>
                  <a:srgbClr val="C9394A"/>
                </a:solidFill>
                <a:sym typeface="Helvetica"/>
              </a:rPr>
              <a:t>pymysql</a:t>
            </a:r>
            <a:r>
              <a:rPr lang="zh-CN" altLang="en-US" sz="2800" dirty="0">
                <a:solidFill>
                  <a:srgbClr val="C9394A"/>
                </a:solidFill>
                <a:sym typeface="Helvetica"/>
              </a:rPr>
              <a:t>操作数据库</a:t>
            </a:r>
            <a:br>
              <a:rPr lang="zh-CN" altLang="en-US" sz="2800" dirty="0">
                <a:solidFill>
                  <a:srgbClr val="C9394A"/>
                </a:solidFill>
                <a:sym typeface="Helvetica"/>
              </a:rPr>
            </a:br>
            <a:r>
              <a:rPr lang="en-US" altLang="zh-CN" sz="2800" dirty="0">
                <a:solidFill>
                  <a:srgbClr val="C9394A"/>
                </a:solidFill>
              </a:rPr>
              <a:t/>
            </a:r>
            <a:br>
              <a:rPr lang="en-US" altLang="zh-CN" sz="2800" dirty="0">
                <a:solidFill>
                  <a:srgbClr val="C9394A"/>
                </a:solidFill>
              </a:rPr>
            </a:br>
            <a:endParaRPr lang="zh-CN" altLang="en-US" sz="2800" dirty="0">
              <a:solidFill>
                <a:srgbClr val="C9394A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="" xmlns:a16="http://schemas.microsoft.com/office/drawing/2014/main" id="{5FDAE36F-D516-498E-BA41-D78617EAC9E1}"/>
              </a:ext>
            </a:extLst>
          </p:cNvPr>
          <p:cNvSpPr txBox="1"/>
          <p:nvPr/>
        </p:nvSpPr>
        <p:spPr>
          <a:xfrm>
            <a:off x="580740" y="1562229"/>
            <a:ext cx="6916978" cy="3693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pymysql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# </a:t>
            </a:r>
            <a:r>
              <a:rPr lang="zh-CN" altLang="en-US" dirty="0">
                <a:solidFill>
                  <a:srgbClr val="FF0000"/>
                </a:solidFill>
              </a:rPr>
              <a:t>打开数据库连接</a:t>
            </a:r>
          </a:p>
          <a:p>
            <a:r>
              <a:rPr lang="en-US" altLang="zh-CN" dirty="0" err="1"/>
              <a:t>db</a:t>
            </a:r>
            <a:r>
              <a:rPr lang="en-US" altLang="zh-CN" dirty="0"/>
              <a:t> = </a:t>
            </a:r>
            <a:r>
              <a:rPr lang="en-US" altLang="zh-CN" dirty="0" err="1"/>
              <a:t>pymysql.connect</a:t>
            </a:r>
            <a:r>
              <a:rPr lang="en-US" altLang="zh-CN" dirty="0"/>
              <a:t>("localhost","testuser","test123","TESTDB" 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# </a:t>
            </a:r>
            <a:r>
              <a:rPr lang="zh-CN" altLang="en-US" dirty="0">
                <a:solidFill>
                  <a:srgbClr val="FF0000"/>
                </a:solidFill>
              </a:rPr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cursor() </a:t>
            </a:r>
            <a:r>
              <a:rPr lang="zh-CN" altLang="en-US" dirty="0">
                <a:solidFill>
                  <a:srgbClr val="FF0000"/>
                </a:solidFill>
              </a:rPr>
              <a:t>方法创建一个游标对象 </a:t>
            </a:r>
            <a:r>
              <a:rPr lang="en-US" altLang="zh-CN" dirty="0">
                <a:solidFill>
                  <a:srgbClr val="FF0000"/>
                </a:solidFill>
              </a:rPr>
              <a:t>cursor</a:t>
            </a:r>
          </a:p>
          <a:p>
            <a:r>
              <a:rPr lang="en-US" altLang="zh-CN" dirty="0"/>
              <a:t>cursor = </a:t>
            </a:r>
            <a:r>
              <a:rPr lang="en-US" altLang="zh-CN" dirty="0" err="1"/>
              <a:t>db.cursor</a:t>
            </a:r>
            <a:r>
              <a:rPr lang="en-US" altLang="zh-CN" dirty="0"/>
              <a:t>()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# </a:t>
            </a:r>
            <a:r>
              <a:rPr lang="zh-CN" altLang="en-US" dirty="0">
                <a:solidFill>
                  <a:srgbClr val="FF0000"/>
                </a:solidFill>
              </a:rPr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execute() </a:t>
            </a:r>
            <a:r>
              <a:rPr lang="zh-CN" altLang="en-US" dirty="0">
                <a:solidFill>
                  <a:srgbClr val="FF0000"/>
                </a:solidFill>
              </a:rPr>
              <a:t>方法执行 </a:t>
            </a:r>
            <a:r>
              <a:rPr lang="en-US" altLang="zh-CN" dirty="0">
                <a:solidFill>
                  <a:srgbClr val="FF0000"/>
                </a:solidFill>
              </a:rPr>
              <a:t>SQL </a:t>
            </a:r>
            <a:r>
              <a:rPr lang="zh-CN" altLang="en-US" dirty="0">
                <a:solidFill>
                  <a:srgbClr val="FF0000"/>
                </a:solidFill>
              </a:rPr>
              <a:t>查询 </a:t>
            </a:r>
          </a:p>
          <a:p>
            <a:r>
              <a:rPr lang="en-US" altLang="zh-CN" dirty="0" err="1"/>
              <a:t>cursor.execute</a:t>
            </a:r>
            <a:r>
              <a:rPr lang="en-US" altLang="zh-CN" dirty="0"/>
              <a:t>("SELECT VERSION()")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# </a:t>
            </a:r>
            <a:r>
              <a:rPr lang="zh-CN" altLang="en-US" dirty="0">
                <a:solidFill>
                  <a:srgbClr val="FF0000"/>
                </a:solidFill>
              </a:rPr>
              <a:t>使用 </a:t>
            </a:r>
            <a:r>
              <a:rPr lang="en-US" altLang="zh-CN" dirty="0" err="1">
                <a:solidFill>
                  <a:srgbClr val="FF0000"/>
                </a:solidFill>
              </a:rPr>
              <a:t>fetchone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rgbClr val="FF0000"/>
                </a:solidFill>
              </a:rPr>
              <a:t>方法获取单条数据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data = </a:t>
            </a:r>
            <a:r>
              <a:rPr lang="en-US" altLang="zh-CN" dirty="0" err="1"/>
              <a:t>cursor.fetchone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print ("Database version : %s " % data)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# </a:t>
            </a:r>
            <a:r>
              <a:rPr lang="zh-CN" altLang="en-US" dirty="0">
                <a:solidFill>
                  <a:srgbClr val="FF0000"/>
                </a:solidFill>
              </a:rPr>
              <a:t>关闭数据库连接</a:t>
            </a:r>
          </a:p>
          <a:p>
            <a:r>
              <a:rPr lang="en-US" altLang="zh-CN" dirty="0" err="1"/>
              <a:t>db.close</a:t>
            </a:r>
            <a:r>
              <a:rPr lang="en-US" altLang="zh-CN" dirty="0"/>
              <a:t>()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pSp>
        <p:nvGrpSpPr>
          <p:cNvPr id="48" name="ïṣlïḑ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A373C666-700A-4287-AA62-D88366246050}"/>
              </a:ext>
            </a:extLst>
          </p:cNvPr>
          <p:cNvGrpSpPr/>
          <p:nvPr/>
        </p:nvGrpSpPr>
        <p:grpSpPr>
          <a:xfrm>
            <a:off x="5959291" y="2277234"/>
            <a:ext cx="2603969" cy="2549720"/>
            <a:chOff x="3848100" y="1227932"/>
            <a:chExt cx="4495800" cy="4402137"/>
          </a:xfrm>
        </p:grpSpPr>
        <p:sp>
          <p:nvSpPr>
            <p:cNvPr id="49" name="îSľiḍé">
              <a:extLst>
                <a:ext uri="{FF2B5EF4-FFF2-40B4-BE49-F238E27FC236}">
                  <a16:creationId xmlns="" xmlns:a16="http://schemas.microsoft.com/office/drawing/2014/main" id="{090FDF83-4B3C-4949-B424-16AC97697DDC}"/>
                </a:ext>
              </a:extLst>
            </p:cNvPr>
            <p:cNvSpPr/>
            <p:nvPr/>
          </p:nvSpPr>
          <p:spPr bwMode="auto">
            <a:xfrm>
              <a:off x="6494463" y="1478757"/>
              <a:ext cx="1257300" cy="1406525"/>
            </a:xfrm>
            <a:custGeom>
              <a:avLst/>
              <a:gdLst>
                <a:gd name="T0" fmla="*/ 693 w 722"/>
                <a:gd name="T1" fmla="*/ 366 h 808"/>
                <a:gd name="T2" fmla="*/ 421 w 722"/>
                <a:gd name="T3" fmla="*/ 781 h 808"/>
                <a:gd name="T4" fmla="*/ 29 w 722"/>
                <a:gd name="T5" fmla="*/ 461 h 808"/>
                <a:gd name="T6" fmla="*/ 308 w 722"/>
                <a:gd name="T7" fmla="*/ 45 h 808"/>
                <a:gd name="T8" fmla="*/ 693 w 722"/>
                <a:gd name="T9" fmla="*/ 366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2" h="808">
                  <a:moveTo>
                    <a:pt x="693" y="366"/>
                  </a:moveTo>
                  <a:cubicBezTo>
                    <a:pt x="722" y="570"/>
                    <a:pt x="605" y="755"/>
                    <a:pt x="421" y="781"/>
                  </a:cubicBezTo>
                  <a:cubicBezTo>
                    <a:pt x="238" y="808"/>
                    <a:pt x="58" y="665"/>
                    <a:pt x="29" y="461"/>
                  </a:cubicBezTo>
                  <a:cubicBezTo>
                    <a:pt x="0" y="257"/>
                    <a:pt x="125" y="71"/>
                    <a:pt x="308" y="45"/>
                  </a:cubicBezTo>
                  <a:cubicBezTo>
                    <a:pt x="626" y="0"/>
                    <a:pt x="664" y="163"/>
                    <a:pt x="693" y="366"/>
                  </a:cubicBezTo>
                  <a:close/>
                </a:path>
              </a:pathLst>
            </a:custGeom>
            <a:solidFill>
              <a:srgbClr val="FDD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šḷîḋe">
              <a:extLst>
                <a:ext uri="{FF2B5EF4-FFF2-40B4-BE49-F238E27FC236}">
                  <a16:creationId xmlns="" xmlns:a16="http://schemas.microsoft.com/office/drawing/2014/main" id="{9DC0B007-2A7F-4C47-8B99-B55A4734EC79}"/>
                </a:ext>
              </a:extLst>
            </p:cNvPr>
            <p:cNvSpPr/>
            <p:nvPr/>
          </p:nvSpPr>
          <p:spPr bwMode="auto">
            <a:xfrm>
              <a:off x="6135688" y="1227932"/>
              <a:ext cx="1573213" cy="1457325"/>
            </a:xfrm>
            <a:custGeom>
              <a:avLst/>
              <a:gdLst>
                <a:gd name="T0" fmla="*/ 358 w 902"/>
                <a:gd name="T1" fmla="*/ 397 h 837"/>
                <a:gd name="T2" fmla="*/ 902 w 902"/>
                <a:gd name="T3" fmla="*/ 354 h 837"/>
                <a:gd name="T4" fmla="*/ 328 w 902"/>
                <a:gd name="T5" fmla="*/ 142 h 837"/>
                <a:gd name="T6" fmla="*/ 340 w 902"/>
                <a:gd name="T7" fmla="*/ 837 h 837"/>
                <a:gd name="T8" fmla="*/ 378 w 902"/>
                <a:gd name="T9" fmla="*/ 613 h 837"/>
                <a:gd name="T10" fmla="*/ 311 w 902"/>
                <a:gd name="T11" fmla="*/ 577 h 837"/>
                <a:gd name="T12" fmla="*/ 376 w 902"/>
                <a:gd name="T13" fmla="*/ 549 h 837"/>
                <a:gd name="T14" fmla="*/ 358 w 902"/>
                <a:gd name="T15" fmla="*/ 397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2" h="837">
                  <a:moveTo>
                    <a:pt x="358" y="397"/>
                  </a:moveTo>
                  <a:cubicBezTo>
                    <a:pt x="358" y="397"/>
                    <a:pt x="660" y="438"/>
                    <a:pt x="902" y="354"/>
                  </a:cubicBezTo>
                  <a:cubicBezTo>
                    <a:pt x="845" y="139"/>
                    <a:pt x="604" y="0"/>
                    <a:pt x="328" y="142"/>
                  </a:cubicBezTo>
                  <a:cubicBezTo>
                    <a:pt x="0" y="310"/>
                    <a:pt x="190" y="712"/>
                    <a:pt x="340" y="837"/>
                  </a:cubicBezTo>
                  <a:cubicBezTo>
                    <a:pt x="377" y="730"/>
                    <a:pt x="378" y="613"/>
                    <a:pt x="378" y="613"/>
                  </a:cubicBezTo>
                  <a:cubicBezTo>
                    <a:pt x="378" y="613"/>
                    <a:pt x="317" y="654"/>
                    <a:pt x="311" y="577"/>
                  </a:cubicBezTo>
                  <a:cubicBezTo>
                    <a:pt x="307" y="525"/>
                    <a:pt x="376" y="549"/>
                    <a:pt x="376" y="549"/>
                  </a:cubicBezTo>
                  <a:lnTo>
                    <a:pt x="358" y="397"/>
                  </a:ln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Sḷiḓè">
              <a:extLst>
                <a:ext uri="{FF2B5EF4-FFF2-40B4-BE49-F238E27FC236}">
                  <a16:creationId xmlns="" xmlns:a16="http://schemas.microsoft.com/office/drawing/2014/main" id="{E851A117-C83F-4FA5-AF01-7AEF6F81BFC0}"/>
                </a:ext>
              </a:extLst>
            </p:cNvPr>
            <p:cNvSpPr/>
            <p:nvPr/>
          </p:nvSpPr>
          <p:spPr bwMode="auto">
            <a:xfrm>
              <a:off x="5716588" y="1405732"/>
              <a:ext cx="1009650" cy="1466850"/>
            </a:xfrm>
            <a:custGeom>
              <a:avLst/>
              <a:gdLst>
                <a:gd name="T0" fmla="*/ 579 w 579"/>
                <a:gd name="T1" fmla="*/ 204 h 843"/>
                <a:gd name="T2" fmla="*/ 210 w 579"/>
                <a:gd name="T3" fmla="*/ 150 h 843"/>
                <a:gd name="T4" fmla="*/ 98 w 579"/>
                <a:gd name="T5" fmla="*/ 734 h 843"/>
                <a:gd name="T6" fmla="*/ 371 w 579"/>
                <a:gd name="T7" fmla="*/ 470 h 843"/>
                <a:gd name="T8" fmla="*/ 579 w 579"/>
                <a:gd name="T9" fmla="*/ 204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" h="843">
                  <a:moveTo>
                    <a:pt x="579" y="204"/>
                  </a:moveTo>
                  <a:cubicBezTo>
                    <a:pt x="579" y="204"/>
                    <a:pt x="370" y="0"/>
                    <a:pt x="210" y="150"/>
                  </a:cubicBezTo>
                  <a:cubicBezTo>
                    <a:pt x="0" y="349"/>
                    <a:pt x="397" y="599"/>
                    <a:pt x="98" y="734"/>
                  </a:cubicBezTo>
                  <a:cubicBezTo>
                    <a:pt x="298" y="843"/>
                    <a:pt x="484" y="658"/>
                    <a:pt x="371" y="470"/>
                  </a:cubicBezTo>
                  <a:cubicBezTo>
                    <a:pt x="208" y="197"/>
                    <a:pt x="476" y="162"/>
                    <a:pt x="579" y="204"/>
                  </a:cubicBez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ślïḑê">
              <a:extLst>
                <a:ext uri="{FF2B5EF4-FFF2-40B4-BE49-F238E27FC236}">
                  <a16:creationId xmlns="" xmlns:a16="http://schemas.microsoft.com/office/drawing/2014/main" id="{357F4C20-DB44-4F32-B69C-96816EB7B88F}"/>
                </a:ext>
              </a:extLst>
            </p:cNvPr>
            <p:cNvSpPr/>
            <p:nvPr/>
          </p:nvSpPr>
          <p:spPr bwMode="auto">
            <a:xfrm>
              <a:off x="7173913" y="2467769"/>
              <a:ext cx="296863" cy="169862"/>
            </a:xfrm>
            <a:custGeom>
              <a:avLst/>
              <a:gdLst>
                <a:gd name="T0" fmla="*/ 0 w 171"/>
                <a:gd name="T1" fmla="*/ 20 h 98"/>
                <a:gd name="T2" fmla="*/ 92 w 171"/>
                <a:gd name="T3" fmla="*/ 93 h 98"/>
                <a:gd name="T4" fmla="*/ 166 w 171"/>
                <a:gd name="T5" fmla="*/ 0 h 98"/>
                <a:gd name="T6" fmla="*/ 0 w 171"/>
                <a:gd name="T7" fmla="*/ 2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98">
                  <a:moveTo>
                    <a:pt x="0" y="20"/>
                  </a:moveTo>
                  <a:cubicBezTo>
                    <a:pt x="5" y="66"/>
                    <a:pt x="47" y="98"/>
                    <a:pt x="92" y="93"/>
                  </a:cubicBezTo>
                  <a:cubicBezTo>
                    <a:pt x="138" y="88"/>
                    <a:pt x="171" y="46"/>
                    <a:pt x="166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EB7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śḻídé">
              <a:extLst>
                <a:ext uri="{FF2B5EF4-FFF2-40B4-BE49-F238E27FC236}">
                  <a16:creationId xmlns="" xmlns:a16="http://schemas.microsoft.com/office/drawing/2014/main" id="{0B1D1D1F-D037-440D-B8FA-C117F2C39FA0}"/>
                </a:ext>
              </a:extLst>
            </p:cNvPr>
            <p:cNvSpPr/>
            <p:nvPr/>
          </p:nvSpPr>
          <p:spPr bwMode="auto">
            <a:xfrm>
              <a:off x="7080250" y="2664619"/>
              <a:ext cx="276225" cy="541337"/>
            </a:xfrm>
            <a:custGeom>
              <a:avLst/>
              <a:gdLst>
                <a:gd name="T0" fmla="*/ 0 w 174"/>
                <a:gd name="T1" fmla="*/ 12 h 341"/>
                <a:gd name="T2" fmla="*/ 10 w 174"/>
                <a:gd name="T3" fmla="*/ 163 h 341"/>
                <a:gd name="T4" fmla="*/ 105 w 174"/>
                <a:gd name="T5" fmla="*/ 341 h 341"/>
                <a:gd name="T6" fmla="*/ 174 w 174"/>
                <a:gd name="T7" fmla="*/ 152 h 341"/>
                <a:gd name="T8" fmla="*/ 163 w 174"/>
                <a:gd name="T9" fmla="*/ 0 h 341"/>
                <a:gd name="T10" fmla="*/ 0 w 174"/>
                <a:gd name="T11" fmla="*/ 1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341">
                  <a:moveTo>
                    <a:pt x="0" y="12"/>
                  </a:moveTo>
                  <a:lnTo>
                    <a:pt x="10" y="163"/>
                  </a:lnTo>
                  <a:lnTo>
                    <a:pt x="105" y="341"/>
                  </a:lnTo>
                  <a:lnTo>
                    <a:pt x="174" y="152"/>
                  </a:lnTo>
                  <a:lnTo>
                    <a:pt x="163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DD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ṣļiḑê">
              <a:extLst>
                <a:ext uri="{FF2B5EF4-FFF2-40B4-BE49-F238E27FC236}">
                  <a16:creationId xmlns="" xmlns:a16="http://schemas.microsoft.com/office/drawing/2014/main" id="{AC0122E4-2C12-466D-8843-285859ED02B8}"/>
                </a:ext>
              </a:extLst>
            </p:cNvPr>
            <p:cNvSpPr/>
            <p:nvPr/>
          </p:nvSpPr>
          <p:spPr bwMode="auto">
            <a:xfrm>
              <a:off x="6792913" y="2905919"/>
              <a:ext cx="976313" cy="1163637"/>
            </a:xfrm>
            <a:custGeom>
              <a:avLst/>
              <a:gdLst>
                <a:gd name="T0" fmla="*/ 191 w 615"/>
                <a:gd name="T1" fmla="*/ 11 h 733"/>
                <a:gd name="T2" fmla="*/ 0 w 615"/>
                <a:gd name="T3" fmla="*/ 82 h 733"/>
                <a:gd name="T4" fmla="*/ 66 w 615"/>
                <a:gd name="T5" fmla="*/ 514 h 733"/>
                <a:gd name="T6" fmla="*/ 28 w 615"/>
                <a:gd name="T7" fmla="*/ 733 h 733"/>
                <a:gd name="T8" fmla="*/ 615 w 615"/>
                <a:gd name="T9" fmla="*/ 690 h 733"/>
                <a:gd name="T10" fmla="*/ 538 w 615"/>
                <a:gd name="T11" fmla="*/ 480 h 733"/>
                <a:gd name="T12" fmla="*/ 540 w 615"/>
                <a:gd name="T13" fmla="*/ 41 h 733"/>
                <a:gd name="T14" fmla="*/ 355 w 615"/>
                <a:gd name="T15" fmla="*/ 0 h 733"/>
                <a:gd name="T16" fmla="*/ 286 w 615"/>
                <a:gd name="T17" fmla="*/ 189 h 733"/>
                <a:gd name="T18" fmla="*/ 191 w 615"/>
                <a:gd name="T19" fmla="*/ 11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5" h="733">
                  <a:moveTo>
                    <a:pt x="191" y="11"/>
                  </a:moveTo>
                  <a:lnTo>
                    <a:pt x="0" y="82"/>
                  </a:lnTo>
                  <a:lnTo>
                    <a:pt x="66" y="514"/>
                  </a:lnTo>
                  <a:lnTo>
                    <a:pt x="28" y="733"/>
                  </a:lnTo>
                  <a:lnTo>
                    <a:pt x="615" y="690"/>
                  </a:lnTo>
                  <a:lnTo>
                    <a:pt x="538" y="480"/>
                  </a:lnTo>
                  <a:lnTo>
                    <a:pt x="540" y="41"/>
                  </a:lnTo>
                  <a:lnTo>
                    <a:pt x="355" y="0"/>
                  </a:lnTo>
                  <a:lnTo>
                    <a:pt x="286" y="189"/>
                  </a:lnTo>
                  <a:lnTo>
                    <a:pt x="191" y="1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ṡḻîdè">
              <a:extLst>
                <a:ext uri="{FF2B5EF4-FFF2-40B4-BE49-F238E27FC236}">
                  <a16:creationId xmlns="" xmlns:a16="http://schemas.microsoft.com/office/drawing/2014/main" id="{C7E4195C-3B15-40B7-A44A-22287C2A1522}"/>
                </a:ext>
              </a:extLst>
            </p:cNvPr>
            <p:cNvSpPr/>
            <p:nvPr/>
          </p:nvSpPr>
          <p:spPr bwMode="auto">
            <a:xfrm>
              <a:off x="6792913" y="2905919"/>
              <a:ext cx="976313" cy="1163637"/>
            </a:xfrm>
            <a:custGeom>
              <a:avLst/>
              <a:gdLst>
                <a:gd name="T0" fmla="*/ 191 w 615"/>
                <a:gd name="T1" fmla="*/ 11 h 733"/>
                <a:gd name="T2" fmla="*/ 0 w 615"/>
                <a:gd name="T3" fmla="*/ 82 h 733"/>
                <a:gd name="T4" fmla="*/ 66 w 615"/>
                <a:gd name="T5" fmla="*/ 514 h 733"/>
                <a:gd name="T6" fmla="*/ 28 w 615"/>
                <a:gd name="T7" fmla="*/ 733 h 733"/>
                <a:gd name="T8" fmla="*/ 615 w 615"/>
                <a:gd name="T9" fmla="*/ 690 h 733"/>
                <a:gd name="T10" fmla="*/ 538 w 615"/>
                <a:gd name="T11" fmla="*/ 480 h 733"/>
                <a:gd name="T12" fmla="*/ 540 w 615"/>
                <a:gd name="T13" fmla="*/ 41 h 733"/>
                <a:gd name="T14" fmla="*/ 355 w 615"/>
                <a:gd name="T15" fmla="*/ 0 h 733"/>
                <a:gd name="T16" fmla="*/ 286 w 615"/>
                <a:gd name="T17" fmla="*/ 189 h 733"/>
                <a:gd name="T18" fmla="*/ 191 w 615"/>
                <a:gd name="T19" fmla="*/ 11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5" h="733">
                  <a:moveTo>
                    <a:pt x="191" y="11"/>
                  </a:moveTo>
                  <a:lnTo>
                    <a:pt x="0" y="82"/>
                  </a:lnTo>
                  <a:lnTo>
                    <a:pt x="66" y="514"/>
                  </a:lnTo>
                  <a:lnTo>
                    <a:pt x="28" y="733"/>
                  </a:lnTo>
                  <a:lnTo>
                    <a:pt x="615" y="690"/>
                  </a:lnTo>
                  <a:lnTo>
                    <a:pt x="538" y="480"/>
                  </a:lnTo>
                  <a:lnTo>
                    <a:pt x="540" y="41"/>
                  </a:lnTo>
                  <a:lnTo>
                    <a:pt x="355" y="0"/>
                  </a:lnTo>
                  <a:lnTo>
                    <a:pt x="286" y="189"/>
                  </a:lnTo>
                  <a:lnTo>
                    <a:pt x="191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ṣlîḋe">
              <a:extLst>
                <a:ext uri="{FF2B5EF4-FFF2-40B4-BE49-F238E27FC236}">
                  <a16:creationId xmlns="" xmlns:a16="http://schemas.microsoft.com/office/drawing/2014/main" id="{75C5AFE6-8C3A-4016-B7E8-4C02CE67F69B}"/>
                </a:ext>
              </a:extLst>
            </p:cNvPr>
            <p:cNvSpPr/>
            <p:nvPr/>
          </p:nvSpPr>
          <p:spPr bwMode="auto">
            <a:xfrm>
              <a:off x="7040563" y="2905919"/>
              <a:ext cx="373063" cy="420687"/>
            </a:xfrm>
            <a:custGeom>
              <a:avLst/>
              <a:gdLst>
                <a:gd name="T0" fmla="*/ 199 w 235"/>
                <a:gd name="T1" fmla="*/ 0 h 265"/>
                <a:gd name="T2" fmla="*/ 235 w 235"/>
                <a:gd name="T3" fmla="*/ 8 h 265"/>
                <a:gd name="T4" fmla="*/ 135 w 235"/>
                <a:gd name="T5" fmla="*/ 265 h 265"/>
                <a:gd name="T6" fmla="*/ 0 w 235"/>
                <a:gd name="T7" fmla="*/ 25 h 265"/>
                <a:gd name="T8" fmla="*/ 35 w 235"/>
                <a:gd name="T9" fmla="*/ 11 h 265"/>
                <a:gd name="T10" fmla="*/ 130 w 235"/>
                <a:gd name="T11" fmla="*/ 189 h 265"/>
                <a:gd name="T12" fmla="*/ 199 w 235"/>
                <a:gd name="T1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65">
                  <a:moveTo>
                    <a:pt x="199" y="0"/>
                  </a:moveTo>
                  <a:lnTo>
                    <a:pt x="235" y="8"/>
                  </a:lnTo>
                  <a:lnTo>
                    <a:pt x="135" y="265"/>
                  </a:lnTo>
                  <a:lnTo>
                    <a:pt x="0" y="25"/>
                  </a:lnTo>
                  <a:lnTo>
                    <a:pt x="35" y="11"/>
                  </a:lnTo>
                  <a:lnTo>
                    <a:pt x="130" y="189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S1ïďè">
              <a:extLst>
                <a:ext uri="{FF2B5EF4-FFF2-40B4-BE49-F238E27FC236}">
                  <a16:creationId xmlns="" xmlns:a16="http://schemas.microsoft.com/office/drawing/2014/main" id="{4482780B-1C49-4D0A-B2A0-C90530E55CCB}"/>
                </a:ext>
              </a:extLst>
            </p:cNvPr>
            <p:cNvSpPr/>
            <p:nvPr/>
          </p:nvSpPr>
          <p:spPr bwMode="auto">
            <a:xfrm>
              <a:off x="7034213" y="2923382"/>
              <a:ext cx="168275" cy="236537"/>
            </a:xfrm>
            <a:custGeom>
              <a:avLst/>
              <a:gdLst>
                <a:gd name="T0" fmla="*/ 39 w 106"/>
                <a:gd name="T1" fmla="*/ 0 h 149"/>
                <a:gd name="T2" fmla="*/ 4 w 106"/>
                <a:gd name="T3" fmla="*/ 13 h 149"/>
                <a:gd name="T4" fmla="*/ 0 w 106"/>
                <a:gd name="T5" fmla="*/ 149 h 149"/>
                <a:gd name="T6" fmla="*/ 48 w 106"/>
                <a:gd name="T7" fmla="*/ 121 h 149"/>
                <a:gd name="T8" fmla="*/ 106 w 106"/>
                <a:gd name="T9" fmla="*/ 126 h 149"/>
                <a:gd name="T10" fmla="*/ 39 w 106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49">
                  <a:moveTo>
                    <a:pt x="39" y="0"/>
                  </a:moveTo>
                  <a:lnTo>
                    <a:pt x="4" y="13"/>
                  </a:lnTo>
                  <a:lnTo>
                    <a:pt x="0" y="149"/>
                  </a:lnTo>
                  <a:lnTo>
                    <a:pt x="48" y="121"/>
                  </a:lnTo>
                  <a:lnTo>
                    <a:pt x="106" y="12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ṧľîḓe">
              <a:extLst>
                <a:ext uri="{FF2B5EF4-FFF2-40B4-BE49-F238E27FC236}">
                  <a16:creationId xmlns="" xmlns:a16="http://schemas.microsoft.com/office/drawing/2014/main" id="{59288EFC-5E0D-47BF-8EB0-16D7E74F44B4}"/>
                </a:ext>
              </a:extLst>
            </p:cNvPr>
            <p:cNvSpPr/>
            <p:nvPr/>
          </p:nvSpPr>
          <p:spPr bwMode="auto">
            <a:xfrm>
              <a:off x="7280275" y="2905919"/>
              <a:ext cx="171450" cy="223837"/>
            </a:xfrm>
            <a:custGeom>
              <a:avLst/>
              <a:gdLst>
                <a:gd name="T0" fmla="*/ 48 w 108"/>
                <a:gd name="T1" fmla="*/ 0 h 141"/>
                <a:gd name="T2" fmla="*/ 84 w 108"/>
                <a:gd name="T3" fmla="*/ 8 h 141"/>
                <a:gd name="T4" fmla="*/ 108 w 108"/>
                <a:gd name="T5" fmla="*/ 141 h 141"/>
                <a:gd name="T6" fmla="*/ 57 w 108"/>
                <a:gd name="T7" fmla="*/ 121 h 141"/>
                <a:gd name="T8" fmla="*/ 0 w 108"/>
                <a:gd name="T9" fmla="*/ 134 h 141"/>
                <a:gd name="T10" fmla="*/ 48 w 108"/>
                <a:gd name="T1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41">
                  <a:moveTo>
                    <a:pt x="48" y="0"/>
                  </a:moveTo>
                  <a:lnTo>
                    <a:pt x="84" y="8"/>
                  </a:lnTo>
                  <a:lnTo>
                    <a:pt x="108" y="141"/>
                  </a:lnTo>
                  <a:lnTo>
                    <a:pt x="57" y="121"/>
                  </a:lnTo>
                  <a:lnTo>
                    <a:pt x="0" y="13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sḷiḓé">
              <a:extLst>
                <a:ext uri="{FF2B5EF4-FFF2-40B4-BE49-F238E27FC236}">
                  <a16:creationId xmlns="" xmlns:a16="http://schemas.microsoft.com/office/drawing/2014/main" id="{954BE259-5869-44AE-B8D9-1581D7815FA0}"/>
                </a:ext>
              </a:extLst>
            </p:cNvPr>
            <p:cNvSpPr/>
            <p:nvPr/>
          </p:nvSpPr>
          <p:spPr bwMode="auto">
            <a:xfrm>
              <a:off x="7224713" y="3396457"/>
              <a:ext cx="77788" cy="79375"/>
            </a:xfrm>
            <a:custGeom>
              <a:avLst/>
              <a:gdLst>
                <a:gd name="T0" fmla="*/ 44 w 45"/>
                <a:gd name="T1" fmla="*/ 21 h 45"/>
                <a:gd name="T2" fmla="*/ 24 w 45"/>
                <a:gd name="T3" fmla="*/ 44 h 45"/>
                <a:gd name="T4" fmla="*/ 1 w 45"/>
                <a:gd name="T5" fmla="*/ 24 h 45"/>
                <a:gd name="T6" fmla="*/ 21 w 45"/>
                <a:gd name="T7" fmla="*/ 1 h 45"/>
                <a:gd name="T8" fmla="*/ 44 w 45"/>
                <a:gd name="T9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4" y="21"/>
                  </a:moveTo>
                  <a:cubicBezTo>
                    <a:pt x="45" y="33"/>
                    <a:pt x="36" y="43"/>
                    <a:pt x="24" y="44"/>
                  </a:cubicBezTo>
                  <a:cubicBezTo>
                    <a:pt x="12" y="45"/>
                    <a:pt x="2" y="36"/>
                    <a:pt x="1" y="24"/>
                  </a:cubicBezTo>
                  <a:cubicBezTo>
                    <a:pt x="0" y="12"/>
                    <a:pt x="9" y="2"/>
                    <a:pt x="21" y="1"/>
                  </a:cubicBezTo>
                  <a:cubicBezTo>
                    <a:pt x="33" y="0"/>
                    <a:pt x="44" y="9"/>
                    <a:pt x="44" y="2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ṡľïḓè">
              <a:extLst>
                <a:ext uri="{FF2B5EF4-FFF2-40B4-BE49-F238E27FC236}">
                  <a16:creationId xmlns="" xmlns:a16="http://schemas.microsoft.com/office/drawing/2014/main" id="{1F9C092A-8399-4226-8497-32C7758C8690}"/>
                </a:ext>
              </a:extLst>
            </p:cNvPr>
            <p:cNvSpPr/>
            <p:nvPr/>
          </p:nvSpPr>
          <p:spPr bwMode="auto">
            <a:xfrm>
              <a:off x="7240588" y="3621882"/>
              <a:ext cx="77788" cy="77787"/>
            </a:xfrm>
            <a:custGeom>
              <a:avLst/>
              <a:gdLst>
                <a:gd name="T0" fmla="*/ 44 w 44"/>
                <a:gd name="T1" fmla="*/ 21 h 45"/>
                <a:gd name="T2" fmla="*/ 24 w 44"/>
                <a:gd name="T3" fmla="*/ 44 h 45"/>
                <a:gd name="T4" fmla="*/ 0 w 44"/>
                <a:gd name="T5" fmla="*/ 24 h 45"/>
                <a:gd name="T6" fmla="*/ 20 w 44"/>
                <a:gd name="T7" fmla="*/ 1 h 45"/>
                <a:gd name="T8" fmla="*/ 44 w 44"/>
                <a:gd name="T9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1"/>
                  </a:moveTo>
                  <a:cubicBezTo>
                    <a:pt x="44" y="33"/>
                    <a:pt x="35" y="44"/>
                    <a:pt x="24" y="44"/>
                  </a:cubicBezTo>
                  <a:cubicBezTo>
                    <a:pt x="12" y="45"/>
                    <a:pt x="1" y="36"/>
                    <a:pt x="0" y="24"/>
                  </a:cubicBezTo>
                  <a:cubicBezTo>
                    <a:pt x="0" y="12"/>
                    <a:pt x="9" y="2"/>
                    <a:pt x="20" y="1"/>
                  </a:cubicBezTo>
                  <a:cubicBezTo>
                    <a:pt x="32" y="0"/>
                    <a:pt x="43" y="9"/>
                    <a:pt x="44" y="2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ślïďe">
              <a:extLst>
                <a:ext uri="{FF2B5EF4-FFF2-40B4-BE49-F238E27FC236}">
                  <a16:creationId xmlns="" xmlns:a16="http://schemas.microsoft.com/office/drawing/2014/main" id="{D028EF0F-54FA-49E9-A1D6-FCA28A57F456}"/>
                </a:ext>
              </a:extLst>
            </p:cNvPr>
            <p:cNvSpPr/>
            <p:nvPr/>
          </p:nvSpPr>
          <p:spPr bwMode="auto">
            <a:xfrm>
              <a:off x="7256463" y="3847307"/>
              <a:ext cx="79375" cy="79375"/>
            </a:xfrm>
            <a:custGeom>
              <a:avLst/>
              <a:gdLst>
                <a:gd name="T0" fmla="*/ 44 w 45"/>
                <a:gd name="T1" fmla="*/ 21 h 45"/>
                <a:gd name="T2" fmla="*/ 24 w 45"/>
                <a:gd name="T3" fmla="*/ 44 h 45"/>
                <a:gd name="T4" fmla="*/ 1 w 45"/>
                <a:gd name="T5" fmla="*/ 24 h 45"/>
                <a:gd name="T6" fmla="*/ 21 w 45"/>
                <a:gd name="T7" fmla="*/ 1 h 45"/>
                <a:gd name="T8" fmla="*/ 44 w 45"/>
                <a:gd name="T9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4" y="21"/>
                  </a:moveTo>
                  <a:cubicBezTo>
                    <a:pt x="45" y="33"/>
                    <a:pt x="36" y="43"/>
                    <a:pt x="24" y="44"/>
                  </a:cubicBezTo>
                  <a:cubicBezTo>
                    <a:pt x="12" y="45"/>
                    <a:pt x="1" y="36"/>
                    <a:pt x="1" y="24"/>
                  </a:cubicBezTo>
                  <a:cubicBezTo>
                    <a:pt x="0" y="12"/>
                    <a:pt x="9" y="2"/>
                    <a:pt x="21" y="1"/>
                  </a:cubicBezTo>
                  <a:cubicBezTo>
                    <a:pt x="33" y="0"/>
                    <a:pt x="43" y="9"/>
                    <a:pt x="44" y="2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ŝ1ïḍe">
              <a:extLst>
                <a:ext uri="{FF2B5EF4-FFF2-40B4-BE49-F238E27FC236}">
                  <a16:creationId xmlns="" xmlns:a16="http://schemas.microsoft.com/office/drawing/2014/main" id="{4D71D1CC-E3E2-4A85-A5B6-492838F24D62}"/>
                </a:ext>
              </a:extLst>
            </p:cNvPr>
            <p:cNvSpPr/>
            <p:nvPr/>
          </p:nvSpPr>
          <p:spPr bwMode="auto">
            <a:xfrm>
              <a:off x="7356475" y="4064794"/>
              <a:ext cx="542925" cy="1460500"/>
            </a:xfrm>
            <a:custGeom>
              <a:avLst/>
              <a:gdLst>
                <a:gd name="T0" fmla="*/ 0 w 312"/>
                <a:gd name="T1" fmla="*/ 0 h 839"/>
                <a:gd name="T2" fmla="*/ 92 w 312"/>
                <a:gd name="T3" fmla="*/ 412 h 839"/>
                <a:gd name="T4" fmla="*/ 106 w 312"/>
                <a:gd name="T5" fmla="*/ 736 h 839"/>
                <a:gd name="T6" fmla="*/ 266 w 312"/>
                <a:gd name="T7" fmla="*/ 792 h 839"/>
                <a:gd name="T8" fmla="*/ 167 w 312"/>
                <a:gd name="T9" fmla="*/ 698 h 839"/>
                <a:gd name="T10" fmla="*/ 183 w 312"/>
                <a:gd name="T11" fmla="*/ 403 h 839"/>
                <a:gd name="T12" fmla="*/ 165 w 312"/>
                <a:gd name="T13" fmla="*/ 49 h 839"/>
                <a:gd name="T14" fmla="*/ 0 w 312"/>
                <a:gd name="T15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2" h="839">
                  <a:moveTo>
                    <a:pt x="0" y="0"/>
                  </a:moveTo>
                  <a:cubicBezTo>
                    <a:pt x="92" y="412"/>
                    <a:pt x="92" y="412"/>
                    <a:pt x="92" y="412"/>
                  </a:cubicBezTo>
                  <a:cubicBezTo>
                    <a:pt x="106" y="736"/>
                    <a:pt x="106" y="736"/>
                    <a:pt x="106" y="736"/>
                  </a:cubicBezTo>
                  <a:cubicBezTo>
                    <a:pt x="106" y="736"/>
                    <a:pt x="225" y="839"/>
                    <a:pt x="266" y="792"/>
                  </a:cubicBezTo>
                  <a:cubicBezTo>
                    <a:pt x="312" y="739"/>
                    <a:pt x="167" y="698"/>
                    <a:pt x="167" y="698"/>
                  </a:cubicBezTo>
                  <a:cubicBezTo>
                    <a:pt x="183" y="403"/>
                    <a:pt x="183" y="403"/>
                    <a:pt x="183" y="403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D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šḷiḑê">
              <a:extLst>
                <a:ext uri="{FF2B5EF4-FFF2-40B4-BE49-F238E27FC236}">
                  <a16:creationId xmlns="" xmlns:a16="http://schemas.microsoft.com/office/drawing/2014/main" id="{37B9C88C-0773-46AE-968E-7FF27BB45B7F}"/>
                </a:ext>
              </a:extLst>
            </p:cNvPr>
            <p:cNvSpPr/>
            <p:nvPr/>
          </p:nvSpPr>
          <p:spPr bwMode="auto">
            <a:xfrm>
              <a:off x="6792913" y="4161632"/>
              <a:ext cx="457200" cy="1328737"/>
            </a:xfrm>
            <a:custGeom>
              <a:avLst/>
              <a:gdLst>
                <a:gd name="T0" fmla="*/ 112 w 262"/>
                <a:gd name="T1" fmla="*/ 16 h 764"/>
                <a:gd name="T2" fmla="*/ 102 w 262"/>
                <a:gd name="T3" fmla="*/ 333 h 764"/>
                <a:gd name="T4" fmla="*/ 0 w 262"/>
                <a:gd name="T5" fmla="*/ 623 h 764"/>
                <a:gd name="T6" fmla="*/ 125 w 262"/>
                <a:gd name="T7" fmla="*/ 737 h 764"/>
                <a:gd name="T8" fmla="*/ 70 w 262"/>
                <a:gd name="T9" fmla="*/ 615 h 764"/>
                <a:gd name="T10" fmla="*/ 192 w 262"/>
                <a:gd name="T11" fmla="*/ 348 h 764"/>
                <a:gd name="T12" fmla="*/ 262 w 262"/>
                <a:gd name="T13" fmla="*/ 0 h 764"/>
                <a:gd name="T14" fmla="*/ 112 w 262"/>
                <a:gd name="T15" fmla="*/ 1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764">
                  <a:moveTo>
                    <a:pt x="112" y="16"/>
                  </a:moveTo>
                  <a:cubicBezTo>
                    <a:pt x="102" y="333"/>
                    <a:pt x="102" y="333"/>
                    <a:pt x="102" y="333"/>
                  </a:cubicBezTo>
                  <a:cubicBezTo>
                    <a:pt x="0" y="623"/>
                    <a:pt x="0" y="623"/>
                    <a:pt x="0" y="623"/>
                  </a:cubicBezTo>
                  <a:cubicBezTo>
                    <a:pt x="0" y="623"/>
                    <a:pt x="70" y="764"/>
                    <a:pt x="125" y="737"/>
                  </a:cubicBezTo>
                  <a:cubicBezTo>
                    <a:pt x="188" y="706"/>
                    <a:pt x="70" y="615"/>
                    <a:pt x="70" y="615"/>
                  </a:cubicBezTo>
                  <a:cubicBezTo>
                    <a:pt x="192" y="348"/>
                    <a:pt x="192" y="348"/>
                    <a:pt x="192" y="348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112" y="16"/>
                    <a:pt x="112" y="16"/>
                    <a:pt x="112" y="16"/>
                  </a:cubicBezTo>
                </a:path>
              </a:pathLst>
            </a:custGeom>
            <a:solidFill>
              <a:srgbClr val="FDD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ŝļîďê">
              <a:extLst>
                <a:ext uri="{FF2B5EF4-FFF2-40B4-BE49-F238E27FC236}">
                  <a16:creationId xmlns="" xmlns:a16="http://schemas.microsoft.com/office/drawing/2014/main" id="{1E1E7928-3119-4352-AA12-01986356F87B}"/>
                </a:ext>
              </a:extLst>
            </p:cNvPr>
            <p:cNvSpPr/>
            <p:nvPr/>
          </p:nvSpPr>
          <p:spPr bwMode="auto">
            <a:xfrm>
              <a:off x="6732588" y="5231607"/>
              <a:ext cx="469900" cy="338137"/>
            </a:xfrm>
            <a:custGeom>
              <a:avLst/>
              <a:gdLst>
                <a:gd name="T0" fmla="*/ 35 w 270"/>
                <a:gd name="T1" fmla="*/ 8 h 194"/>
                <a:gd name="T2" fmla="*/ 0 w 270"/>
                <a:gd name="T3" fmla="*/ 99 h 194"/>
                <a:gd name="T4" fmla="*/ 21 w 270"/>
                <a:gd name="T5" fmla="*/ 110 h 194"/>
                <a:gd name="T6" fmla="*/ 45 w 270"/>
                <a:gd name="T7" fmla="*/ 67 h 194"/>
                <a:gd name="T8" fmla="*/ 144 w 270"/>
                <a:gd name="T9" fmla="*/ 154 h 194"/>
                <a:gd name="T10" fmla="*/ 105 w 270"/>
                <a:gd name="T11" fmla="*/ 0 h 194"/>
                <a:gd name="T12" fmla="*/ 153 w 270"/>
                <a:gd name="T13" fmla="*/ 85 h 194"/>
                <a:gd name="T14" fmla="*/ 35 w 270"/>
                <a:gd name="T15" fmla="*/ 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194">
                  <a:moveTo>
                    <a:pt x="35" y="8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45" y="67"/>
                    <a:pt x="45" y="67"/>
                    <a:pt x="45" y="67"/>
                  </a:cubicBezTo>
                  <a:cubicBezTo>
                    <a:pt x="45" y="67"/>
                    <a:pt x="64" y="128"/>
                    <a:pt x="144" y="154"/>
                  </a:cubicBezTo>
                  <a:cubicBezTo>
                    <a:pt x="270" y="194"/>
                    <a:pt x="170" y="46"/>
                    <a:pt x="105" y="0"/>
                  </a:cubicBezTo>
                  <a:cubicBezTo>
                    <a:pt x="105" y="0"/>
                    <a:pt x="193" y="65"/>
                    <a:pt x="153" y="85"/>
                  </a:cubicBezTo>
                  <a:cubicBezTo>
                    <a:pt x="90" y="114"/>
                    <a:pt x="35" y="8"/>
                    <a:pt x="35" y="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šḷîḍê">
              <a:extLst>
                <a:ext uri="{FF2B5EF4-FFF2-40B4-BE49-F238E27FC236}">
                  <a16:creationId xmlns="" xmlns:a16="http://schemas.microsoft.com/office/drawing/2014/main" id="{59FD85A5-9B5A-42BB-8BCE-9DC08CADBE5E}"/>
                </a:ext>
              </a:extLst>
            </p:cNvPr>
            <p:cNvSpPr/>
            <p:nvPr/>
          </p:nvSpPr>
          <p:spPr bwMode="auto">
            <a:xfrm>
              <a:off x="7540625" y="5280819"/>
              <a:ext cx="504825" cy="241300"/>
            </a:xfrm>
            <a:custGeom>
              <a:avLst/>
              <a:gdLst>
                <a:gd name="T0" fmla="*/ 0 w 289"/>
                <a:gd name="T1" fmla="*/ 38 h 139"/>
                <a:gd name="T2" fmla="*/ 4 w 289"/>
                <a:gd name="T3" fmla="*/ 139 h 139"/>
                <a:gd name="T4" fmla="*/ 22 w 289"/>
                <a:gd name="T5" fmla="*/ 138 h 139"/>
                <a:gd name="T6" fmla="*/ 32 w 289"/>
                <a:gd name="T7" fmla="*/ 88 h 139"/>
                <a:gd name="T8" fmla="*/ 157 w 289"/>
                <a:gd name="T9" fmla="*/ 129 h 139"/>
                <a:gd name="T10" fmla="*/ 61 w 289"/>
                <a:gd name="T11" fmla="*/ 0 h 139"/>
                <a:gd name="T12" fmla="*/ 138 w 289"/>
                <a:gd name="T13" fmla="*/ 62 h 139"/>
                <a:gd name="T14" fmla="*/ 0 w 289"/>
                <a:gd name="T15" fmla="*/ 3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139">
                  <a:moveTo>
                    <a:pt x="0" y="38"/>
                  </a:moveTo>
                  <a:cubicBezTo>
                    <a:pt x="4" y="139"/>
                    <a:pt x="4" y="139"/>
                    <a:pt x="4" y="139"/>
                  </a:cubicBezTo>
                  <a:cubicBezTo>
                    <a:pt x="22" y="138"/>
                    <a:pt x="22" y="138"/>
                    <a:pt x="22" y="138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2" y="88"/>
                    <a:pt x="74" y="137"/>
                    <a:pt x="157" y="129"/>
                  </a:cubicBezTo>
                  <a:cubicBezTo>
                    <a:pt x="289" y="118"/>
                    <a:pt x="138" y="17"/>
                    <a:pt x="61" y="0"/>
                  </a:cubicBezTo>
                  <a:cubicBezTo>
                    <a:pt x="61" y="0"/>
                    <a:pt x="168" y="29"/>
                    <a:pt x="138" y="62"/>
                  </a:cubicBezTo>
                  <a:cubicBezTo>
                    <a:pt x="92" y="115"/>
                    <a:pt x="0" y="38"/>
                    <a:pt x="0" y="3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sľîḍé">
              <a:extLst>
                <a:ext uri="{FF2B5EF4-FFF2-40B4-BE49-F238E27FC236}">
                  <a16:creationId xmlns="" xmlns:a16="http://schemas.microsoft.com/office/drawing/2014/main" id="{2DAA440C-D994-41C1-8C75-F6CC3AD06BEA}"/>
                </a:ext>
              </a:extLst>
            </p:cNvPr>
            <p:cNvSpPr/>
            <p:nvPr/>
          </p:nvSpPr>
          <p:spPr bwMode="auto">
            <a:xfrm>
              <a:off x="6892925" y="4006057"/>
              <a:ext cx="862013" cy="428625"/>
            </a:xfrm>
            <a:custGeom>
              <a:avLst/>
              <a:gdLst>
                <a:gd name="T0" fmla="*/ 543 w 543"/>
                <a:gd name="T1" fmla="*/ 218 h 270"/>
                <a:gd name="T2" fmla="*/ 0 w 543"/>
                <a:gd name="T3" fmla="*/ 270 h 270"/>
                <a:gd name="T4" fmla="*/ 0 w 543"/>
                <a:gd name="T5" fmla="*/ 36 h 270"/>
                <a:gd name="T6" fmla="*/ 512 w 543"/>
                <a:gd name="T7" fmla="*/ 0 h 270"/>
                <a:gd name="T8" fmla="*/ 543 w 543"/>
                <a:gd name="T9" fmla="*/ 21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270">
                  <a:moveTo>
                    <a:pt x="543" y="218"/>
                  </a:moveTo>
                  <a:lnTo>
                    <a:pt x="0" y="270"/>
                  </a:lnTo>
                  <a:lnTo>
                    <a:pt x="0" y="36"/>
                  </a:lnTo>
                  <a:lnTo>
                    <a:pt x="512" y="0"/>
                  </a:lnTo>
                  <a:lnTo>
                    <a:pt x="543" y="21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ṥḷíde">
              <a:extLst>
                <a:ext uri="{FF2B5EF4-FFF2-40B4-BE49-F238E27FC236}">
                  <a16:creationId xmlns="" xmlns:a16="http://schemas.microsoft.com/office/drawing/2014/main" id="{2A86B182-FB93-4860-BD69-F8D5005AFDB0}"/>
                </a:ext>
              </a:extLst>
            </p:cNvPr>
            <p:cNvSpPr/>
            <p:nvPr/>
          </p:nvSpPr>
          <p:spPr bwMode="auto">
            <a:xfrm>
              <a:off x="6892925" y="4006057"/>
              <a:ext cx="862013" cy="428625"/>
            </a:xfrm>
            <a:custGeom>
              <a:avLst/>
              <a:gdLst>
                <a:gd name="T0" fmla="*/ 543 w 543"/>
                <a:gd name="T1" fmla="*/ 218 h 270"/>
                <a:gd name="T2" fmla="*/ 0 w 543"/>
                <a:gd name="T3" fmla="*/ 270 h 270"/>
                <a:gd name="T4" fmla="*/ 0 w 543"/>
                <a:gd name="T5" fmla="*/ 36 h 270"/>
                <a:gd name="T6" fmla="*/ 512 w 543"/>
                <a:gd name="T7" fmla="*/ 0 h 270"/>
                <a:gd name="T8" fmla="*/ 543 w 543"/>
                <a:gd name="T9" fmla="*/ 21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270">
                  <a:moveTo>
                    <a:pt x="543" y="218"/>
                  </a:moveTo>
                  <a:lnTo>
                    <a:pt x="0" y="270"/>
                  </a:lnTo>
                  <a:lnTo>
                    <a:pt x="0" y="36"/>
                  </a:lnTo>
                  <a:lnTo>
                    <a:pt x="512" y="0"/>
                  </a:lnTo>
                  <a:lnTo>
                    <a:pt x="543" y="2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ṧļîḑê">
              <a:extLst>
                <a:ext uri="{FF2B5EF4-FFF2-40B4-BE49-F238E27FC236}">
                  <a16:creationId xmlns="" xmlns:a16="http://schemas.microsoft.com/office/drawing/2014/main" id="{1F252175-C9FC-4E9B-9BDA-EAB3C7E3FD3F}"/>
                </a:ext>
              </a:extLst>
            </p:cNvPr>
            <p:cNvSpPr/>
            <p:nvPr/>
          </p:nvSpPr>
          <p:spPr bwMode="auto">
            <a:xfrm>
              <a:off x="6932613" y="4006057"/>
              <a:ext cx="777875" cy="153987"/>
            </a:xfrm>
            <a:custGeom>
              <a:avLst/>
              <a:gdLst>
                <a:gd name="T0" fmla="*/ 487 w 490"/>
                <a:gd name="T1" fmla="*/ 0 h 97"/>
                <a:gd name="T2" fmla="*/ 5 w 490"/>
                <a:gd name="T3" fmla="*/ 34 h 97"/>
                <a:gd name="T4" fmla="*/ 0 w 490"/>
                <a:gd name="T5" fmla="*/ 97 h 97"/>
                <a:gd name="T6" fmla="*/ 490 w 490"/>
                <a:gd name="T7" fmla="*/ 20 h 97"/>
                <a:gd name="T8" fmla="*/ 487 w 490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97">
                  <a:moveTo>
                    <a:pt x="487" y="0"/>
                  </a:moveTo>
                  <a:lnTo>
                    <a:pt x="5" y="34"/>
                  </a:lnTo>
                  <a:lnTo>
                    <a:pt x="0" y="97"/>
                  </a:lnTo>
                  <a:lnTo>
                    <a:pt x="490" y="2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$ḷîḋê">
              <a:extLst>
                <a:ext uri="{FF2B5EF4-FFF2-40B4-BE49-F238E27FC236}">
                  <a16:creationId xmlns="" xmlns:a16="http://schemas.microsoft.com/office/drawing/2014/main" id="{5AD538FF-AB8D-40BA-B44C-454D629B8C6E}"/>
                </a:ext>
              </a:extLst>
            </p:cNvPr>
            <p:cNvSpPr/>
            <p:nvPr/>
          </p:nvSpPr>
          <p:spPr bwMode="auto">
            <a:xfrm>
              <a:off x="6932613" y="4006057"/>
              <a:ext cx="777875" cy="153987"/>
            </a:xfrm>
            <a:custGeom>
              <a:avLst/>
              <a:gdLst>
                <a:gd name="T0" fmla="*/ 487 w 490"/>
                <a:gd name="T1" fmla="*/ 0 h 97"/>
                <a:gd name="T2" fmla="*/ 5 w 490"/>
                <a:gd name="T3" fmla="*/ 34 h 97"/>
                <a:gd name="T4" fmla="*/ 0 w 490"/>
                <a:gd name="T5" fmla="*/ 97 h 97"/>
                <a:gd name="T6" fmla="*/ 490 w 490"/>
                <a:gd name="T7" fmla="*/ 20 h 97"/>
                <a:gd name="T8" fmla="*/ 487 w 490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97">
                  <a:moveTo>
                    <a:pt x="487" y="0"/>
                  </a:moveTo>
                  <a:lnTo>
                    <a:pt x="5" y="34"/>
                  </a:lnTo>
                  <a:lnTo>
                    <a:pt x="0" y="97"/>
                  </a:lnTo>
                  <a:lnTo>
                    <a:pt x="490" y="20"/>
                  </a:lnTo>
                  <a:lnTo>
                    <a:pt x="48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ṧlíḋe">
              <a:extLst>
                <a:ext uri="{FF2B5EF4-FFF2-40B4-BE49-F238E27FC236}">
                  <a16:creationId xmlns="" xmlns:a16="http://schemas.microsoft.com/office/drawing/2014/main" id="{99BB01AF-4668-487E-90AB-98BFDE2DDDD3}"/>
                </a:ext>
              </a:extLst>
            </p:cNvPr>
            <p:cNvSpPr/>
            <p:nvPr/>
          </p:nvSpPr>
          <p:spPr bwMode="auto">
            <a:xfrm>
              <a:off x="6981825" y="2126457"/>
              <a:ext cx="98425" cy="182562"/>
            </a:xfrm>
            <a:custGeom>
              <a:avLst/>
              <a:gdLst>
                <a:gd name="T0" fmla="*/ 53 w 57"/>
                <a:gd name="T1" fmla="*/ 49 h 105"/>
                <a:gd name="T2" fmla="*/ 35 w 57"/>
                <a:gd name="T3" fmla="*/ 104 h 105"/>
                <a:gd name="T4" fmla="*/ 3 w 57"/>
                <a:gd name="T5" fmla="*/ 56 h 105"/>
                <a:gd name="T6" fmla="*/ 22 w 57"/>
                <a:gd name="T7" fmla="*/ 2 h 105"/>
                <a:gd name="T8" fmla="*/ 53 w 57"/>
                <a:gd name="T9" fmla="*/ 4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05">
                  <a:moveTo>
                    <a:pt x="53" y="49"/>
                  </a:moveTo>
                  <a:cubicBezTo>
                    <a:pt x="57" y="77"/>
                    <a:pt x="49" y="102"/>
                    <a:pt x="35" y="104"/>
                  </a:cubicBezTo>
                  <a:cubicBezTo>
                    <a:pt x="21" y="105"/>
                    <a:pt x="7" y="84"/>
                    <a:pt x="3" y="56"/>
                  </a:cubicBezTo>
                  <a:cubicBezTo>
                    <a:pt x="0" y="28"/>
                    <a:pt x="8" y="3"/>
                    <a:pt x="22" y="2"/>
                  </a:cubicBezTo>
                  <a:cubicBezTo>
                    <a:pt x="35" y="0"/>
                    <a:pt x="49" y="21"/>
                    <a:pt x="53" y="49"/>
                  </a:cubicBez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šľiḍè">
              <a:extLst>
                <a:ext uri="{FF2B5EF4-FFF2-40B4-BE49-F238E27FC236}">
                  <a16:creationId xmlns="" xmlns:a16="http://schemas.microsoft.com/office/drawing/2014/main" id="{189F0C8A-7072-4130-B241-451AA66B474C}"/>
                </a:ext>
              </a:extLst>
            </p:cNvPr>
            <p:cNvSpPr/>
            <p:nvPr/>
          </p:nvSpPr>
          <p:spPr bwMode="auto">
            <a:xfrm>
              <a:off x="7462838" y="2062957"/>
              <a:ext cx="98425" cy="185737"/>
            </a:xfrm>
            <a:custGeom>
              <a:avLst/>
              <a:gdLst>
                <a:gd name="T0" fmla="*/ 54 w 57"/>
                <a:gd name="T1" fmla="*/ 50 h 106"/>
                <a:gd name="T2" fmla="*/ 35 w 57"/>
                <a:gd name="T3" fmla="*/ 104 h 106"/>
                <a:gd name="T4" fmla="*/ 4 w 57"/>
                <a:gd name="T5" fmla="*/ 56 h 106"/>
                <a:gd name="T6" fmla="*/ 22 w 57"/>
                <a:gd name="T7" fmla="*/ 2 h 106"/>
                <a:gd name="T8" fmla="*/ 54 w 57"/>
                <a:gd name="T9" fmla="*/ 5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06">
                  <a:moveTo>
                    <a:pt x="54" y="50"/>
                  </a:moveTo>
                  <a:cubicBezTo>
                    <a:pt x="57" y="78"/>
                    <a:pt x="49" y="102"/>
                    <a:pt x="35" y="104"/>
                  </a:cubicBezTo>
                  <a:cubicBezTo>
                    <a:pt x="21" y="106"/>
                    <a:pt x="7" y="84"/>
                    <a:pt x="4" y="56"/>
                  </a:cubicBezTo>
                  <a:cubicBezTo>
                    <a:pt x="0" y="28"/>
                    <a:pt x="8" y="4"/>
                    <a:pt x="22" y="2"/>
                  </a:cubicBezTo>
                  <a:cubicBezTo>
                    <a:pt x="36" y="0"/>
                    <a:pt x="50" y="21"/>
                    <a:pt x="54" y="50"/>
                  </a:cubicBez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ṧľide">
              <a:extLst>
                <a:ext uri="{FF2B5EF4-FFF2-40B4-BE49-F238E27FC236}">
                  <a16:creationId xmlns="" xmlns:a16="http://schemas.microsoft.com/office/drawing/2014/main" id="{73F59E7A-4BB6-4B56-9FCE-45C2E090A70C}"/>
                </a:ext>
              </a:extLst>
            </p:cNvPr>
            <p:cNvSpPr/>
            <p:nvPr/>
          </p:nvSpPr>
          <p:spPr bwMode="auto">
            <a:xfrm>
              <a:off x="8108950" y="2610644"/>
              <a:ext cx="234950" cy="212725"/>
            </a:xfrm>
            <a:custGeom>
              <a:avLst/>
              <a:gdLst>
                <a:gd name="T0" fmla="*/ 0 w 135"/>
                <a:gd name="T1" fmla="*/ 111 h 123"/>
                <a:gd name="T2" fmla="*/ 112 w 135"/>
                <a:gd name="T3" fmla="*/ 46 h 123"/>
                <a:gd name="T4" fmla="*/ 66 w 135"/>
                <a:gd name="T5" fmla="*/ 123 h 123"/>
                <a:gd name="T6" fmla="*/ 0 w 135"/>
                <a:gd name="T7" fmla="*/ 11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23">
                  <a:moveTo>
                    <a:pt x="0" y="111"/>
                  </a:moveTo>
                  <a:cubicBezTo>
                    <a:pt x="3" y="62"/>
                    <a:pt x="83" y="0"/>
                    <a:pt x="112" y="46"/>
                  </a:cubicBezTo>
                  <a:cubicBezTo>
                    <a:pt x="135" y="86"/>
                    <a:pt x="65" y="106"/>
                    <a:pt x="66" y="123"/>
                  </a:cubicBezTo>
                  <a:lnTo>
                    <a:pt x="0" y="111"/>
                  </a:lnTo>
                  <a:close/>
                </a:path>
              </a:pathLst>
            </a:custGeom>
            <a:solidFill>
              <a:srgbClr val="FDD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$ļîḑe">
              <a:extLst>
                <a:ext uri="{FF2B5EF4-FFF2-40B4-BE49-F238E27FC236}">
                  <a16:creationId xmlns="" xmlns:a16="http://schemas.microsoft.com/office/drawing/2014/main" id="{2893EF0A-AF7C-4E11-A49D-FC62E7FC6B77}"/>
                </a:ext>
              </a:extLst>
            </p:cNvPr>
            <p:cNvSpPr/>
            <p:nvPr/>
          </p:nvSpPr>
          <p:spPr bwMode="auto">
            <a:xfrm>
              <a:off x="8094663" y="2794794"/>
              <a:ext cx="136525" cy="57150"/>
            </a:xfrm>
            <a:custGeom>
              <a:avLst/>
              <a:gdLst>
                <a:gd name="T0" fmla="*/ 0 w 86"/>
                <a:gd name="T1" fmla="*/ 18 h 36"/>
                <a:gd name="T2" fmla="*/ 5 w 86"/>
                <a:gd name="T3" fmla="*/ 0 h 36"/>
                <a:gd name="T4" fmla="*/ 86 w 86"/>
                <a:gd name="T5" fmla="*/ 17 h 36"/>
                <a:gd name="T6" fmla="*/ 82 w 86"/>
                <a:gd name="T7" fmla="*/ 36 h 36"/>
                <a:gd name="T8" fmla="*/ 0 w 86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36">
                  <a:moveTo>
                    <a:pt x="0" y="18"/>
                  </a:moveTo>
                  <a:lnTo>
                    <a:pt x="5" y="0"/>
                  </a:lnTo>
                  <a:lnTo>
                    <a:pt x="86" y="17"/>
                  </a:lnTo>
                  <a:lnTo>
                    <a:pt x="82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şlïďe">
              <a:extLst>
                <a:ext uri="{FF2B5EF4-FFF2-40B4-BE49-F238E27FC236}">
                  <a16:creationId xmlns="" xmlns:a16="http://schemas.microsoft.com/office/drawing/2014/main" id="{D81C3ACF-6F19-4451-ADEF-88A74861816F}"/>
                </a:ext>
              </a:extLst>
            </p:cNvPr>
            <p:cNvSpPr/>
            <p:nvPr/>
          </p:nvSpPr>
          <p:spPr bwMode="auto">
            <a:xfrm>
              <a:off x="7524750" y="2809082"/>
              <a:ext cx="709613" cy="969962"/>
            </a:xfrm>
            <a:custGeom>
              <a:avLst/>
              <a:gdLst>
                <a:gd name="T0" fmla="*/ 0 w 407"/>
                <a:gd name="T1" fmla="*/ 125 h 558"/>
                <a:gd name="T2" fmla="*/ 407 w 407"/>
                <a:gd name="T3" fmla="*/ 20 h 558"/>
                <a:gd name="T4" fmla="*/ 326 w 407"/>
                <a:gd name="T5" fmla="*/ 0 h 558"/>
                <a:gd name="T6" fmla="*/ 72 w 407"/>
                <a:gd name="T7" fmla="*/ 93 h 558"/>
                <a:gd name="T8" fmla="*/ 0 w 407"/>
                <a:gd name="T9" fmla="*/ 125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558">
                  <a:moveTo>
                    <a:pt x="0" y="125"/>
                  </a:moveTo>
                  <a:cubicBezTo>
                    <a:pt x="140" y="558"/>
                    <a:pt x="323" y="483"/>
                    <a:pt x="407" y="2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294" y="156"/>
                    <a:pt x="219" y="543"/>
                    <a:pt x="72" y="93"/>
                  </a:cubicBezTo>
                  <a:lnTo>
                    <a:pt x="0" y="12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şḷíďé">
              <a:extLst>
                <a:ext uri="{FF2B5EF4-FFF2-40B4-BE49-F238E27FC236}">
                  <a16:creationId xmlns="" xmlns:a16="http://schemas.microsoft.com/office/drawing/2014/main" id="{9627DB30-5A90-4411-A8C3-2BCC331DA88D}"/>
                </a:ext>
              </a:extLst>
            </p:cNvPr>
            <p:cNvSpPr/>
            <p:nvPr/>
          </p:nvSpPr>
          <p:spPr bwMode="auto">
            <a:xfrm>
              <a:off x="8174038" y="2897982"/>
              <a:ext cx="26988" cy="26987"/>
            </a:xfrm>
            <a:custGeom>
              <a:avLst/>
              <a:gdLst>
                <a:gd name="T0" fmla="*/ 16 w 16"/>
                <a:gd name="T1" fmla="*/ 8 h 16"/>
                <a:gd name="T2" fmla="*/ 9 w 16"/>
                <a:gd name="T3" fmla="*/ 0 h 16"/>
                <a:gd name="T4" fmla="*/ 1 w 16"/>
                <a:gd name="T5" fmla="*/ 7 h 16"/>
                <a:gd name="T6" fmla="*/ 8 w 16"/>
                <a:gd name="T7" fmla="*/ 15 h 16"/>
                <a:gd name="T8" fmla="*/ 16 w 16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cubicBezTo>
                    <a:pt x="16" y="4"/>
                    <a:pt x="13" y="0"/>
                    <a:pt x="9" y="0"/>
                  </a:cubicBezTo>
                  <a:cubicBezTo>
                    <a:pt x="5" y="0"/>
                    <a:pt x="1" y="3"/>
                    <a:pt x="1" y="7"/>
                  </a:cubicBezTo>
                  <a:cubicBezTo>
                    <a:pt x="0" y="11"/>
                    <a:pt x="4" y="15"/>
                    <a:pt x="8" y="15"/>
                  </a:cubicBezTo>
                  <a:cubicBezTo>
                    <a:pt x="12" y="16"/>
                    <a:pt x="16" y="12"/>
                    <a:pt x="16" y="8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ṧľïde">
              <a:extLst>
                <a:ext uri="{FF2B5EF4-FFF2-40B4-BE49-F238E27FC236}">
                  <a16:creationId xmlns="" xmlns:a16="http://schemas.microsoft.com/office/drawing/2014/main" id="{A2F6ED4F-D83D-4167-BA22-1B2FF9A26F39}"/>
                </a:ext>
              </a:extLst>
            </p:cNvPr>
            <p:cNvSpPr/>
            <p:nvPr/>
          </p:nvSpPr>
          <p:spPr bwMode="auto">
            <a:xfrm>
              <a:off x="8186738" y="2851944"/>
              <a:ext cx="26988" cy="28575"/>
            </a:xfrm>
            <a:custGeom>
              <a:avLst/>
              <a:gdLst>
                <a:gd name="T0" fmla="*/ 16 w 16"/>
                <a:gd name="T1" fmla="*/ 9 h 16"/>
                <a:gd name="T2" fmla="*/ 9 w 16"/>
                <a:gd name="T3" fmla="*/ 0 h 16"/>
                <a:gd name="T4" fmla="*/ 0 w 16"/>
                <a:gd name="T5" fmla="*/ 8 h 16"/>
                <a:gd name="T6" fmla="*/ 7 w 16"/>
                <a:gd name="T7" fmla="*/ 16 h 16"/>
                <a:gd name="T8" fmla="*/ 16 w 16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9"/>
                  </a:moveTo>
                  <a:cubicBezTo>
                    <a:pt x="16" y="4"/>
                    <a:pt x="13" y="1"/>
                    <a:pt x="9" y="0"/>
                  </a:cubicBezTo>
                  <a:cubicBezTo>
                    <a:pt x="4" y="0"/>
                    <a:pt x="1" y="3"/>
                    <a:pt x="0" y="8"/>
                  </a:cubicBezTo>
                  <a:cubicBezTo>
                    <a:pt x="0" y="12"/>
                    <a:pt x="3" y="16"/>
                    <a:pt x="7" y="16"/>
                  </a:cubicBezTo>
                  <a:cubicBezTo>
                    <a:pt x="12" y="16"/>
                    <a:pt x="15" y="13"/>
                    <a:pt x="16" y="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Sľídê">
              <a:extLst>
                <a:ext uri="{FF2B5EF4-FFF2-40B4-BE49-F238E27FC236}">
                  <a16:creationId xmlns="" xmlns:a16="http://schemas.microsoft.com/office/drawing/2014/main" id="{3EE187B4-789E-4929-875B-1ECF69278DDB}"/>
                </a:ext>
              </a:extLst>
            </p:cNvPr>
            <p:cNvSpPr/>
            <p:nvPr/>
          </p:nvSpPr>
          <p:spPr bwMode="auto">
            <a:xfrm>
              <a:off x="8081963" y="2675732"/>
              <a:ext cx="96838" cy="120650"/>
            </a:xfrm>
            <a:custGeom>
              <a:avLst/>
              <a:gdLst>
                <a:gd name="T0" fmla="*/ 17 w 56"/>
                <a:gd name="T1" fmla="*/ 69 h 69"/>
                <a:gd name="T2" fmla="*/ 12 w 56"/>
                <a:gd name="T3" fmla="*/ 13 h 69"/>
                <a:gd name="T4" fmla="*/ 41 w 56"/>
                <a:gd name="T5" fmla="*/ 23 h 69"/>
                <a:gd name="T6" fmla="*/ 56 w 56"/>
                <a:gd name="T7" fmla="*/ 35 h 69"/>
                <a:gd name="T8" fmla="*/ 17 w 56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9">
                  <a:moveTo>
                    <a:pt x="17" y="69"/>
                  </a:moveTo>
                  <a:cubicBezTo>
                    <a:pt x="17" y="69"/>
                    <a:pt x="0" y="27"/>
                    <a:pt x="12" y="13"/>
                  </a:cubicBezTo>
                  <a:cubicBezTo>
                    <a:pt x="24" y="0"/>
                    <a:pt x="31" y="35"/>
                    <a:pt x="41" y="23"/>
                  </a:cubicBezTo>
                  <a:cubicBezTo>
                    <a:pt x="51" y="10"/>
                    <a:pt x="56" y="35"/>
                    <a:pt x="56" y="35"/>
                  </a:cubicBezTo>
                  <a:lnTo>
                    <a:pt x="17" y="69"/>
                  </a:lnTo>
                  <a:close/>
                </a:path>
              </a:pathLst>
            </a:custGeom>
            <a:solidFill>
              <a:srgbClr val="FDD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ŝ1îḑe">
              <a:extLst>
                <a:ext uri="{FF2B5EF4-FFF2-40B4-BE49-F238E27FC236}">
                  <a16:creationId xmlns="" xmlns:a16="http://schemas.microsoft.com/office/drawing/2014/main" id="{C93D8C84-2414-4656-81E8-3BBB8BC936CC}"/>
                </a:ext>
              </a:extLst>
            </p:cNvPr>
            <p:cNvSpPr/>
            <p:nvPr/>
          </p:nvSpPr>
          <p:spPr bwMode="auto">
            <a:xfrm>
              <a:off x="3848100" y="5401469"/>
              <a:ext cx="4470400" cy="228600"/>
            </a:xfrm>
            <a:custGeom>
              <a:avLst/>
              <a:gdLst>
                <a:gd name="T0" fmla="*/ 2500 w 2565"/>
                <a:gd name="T1" fmla="*/ 0 h 131"/>
                <a:gd name="T2" fmla="*/ 2309 w 2565"/>
                <a:gd name="T3" fmla="*/ 0 h 131"/>
                <a:gd name="T4" fmla="*/ 2276 w 2565"/>
                <a:gd name="T5" fmla="*/ 59 h 131"/>
                <a:gd name="T6" fmla="*/ 2259 w 2565"/>
                <a:gd name="T7" fmla="*/ 60 h 131"/>
                <a:gd name="T8" fmla="*/ 2151 w 2565"/>
                <a:gd name="T9" fmla="*/ 18 h 131"/>
                <a:gd name="T10" fmla="*/ 2141 w 2565"/>
                <a:gd name="T11" fmla="*/ 68 h 131"/>
                <a:gd name="T12" fmla="*/ 2123 w 2565"/>
                <a:gd name="T13" fmla="*/ 69 h 131"/>
                <a:gd name="T14" fmla="*/ 2120 w 2565"/>
                <a:gd name="T15" fmla="*/ 0 h 131"/>
                <a:gd name="T16" fmla="*/ 1845 w 2565"/>
                <a:gd name="T17" fmla="*/ 0 h 131"/>
                <a:gd name="T18" fmla="*/ 1835 w 2565"/>
                <a:gd name="T19" fmla="*/ 63 h 131"/>
                <a:gd name="T20" fmla="*/ 1799 w 2565"/>
                <a:gd name="T21" fmla="*/ 56 h 131"/>
                <a:gd name="T22" fmla="*/ 1717 w 2565"/>
                <a:gd name="T23" fmla="*/ 0 h 131"/>
                <a:gd name="T24" fmla="*/ 1683 w 2565"/>
                <a:gd name="T25" fmla="*/ 0 h 131"/>
                <a:gd name="T26" fmla="*/ 1676 w 2565"/>
                <a:gd name="T27" fmla="*/ 12 h 131"/>
                <a:gd name="T28" fmla="*/ 1655 w 2565"/>
                <a:gd name="T29" fmla="*/ 1 h 131"/>
                <a:gd name="T30" fmla="*/ 1655 w 2565"/>
                <a:gd name="T31" fmla="*/ 0 h 131"/>
                <a:gd name="T32" fmla="*/ 1191 w 2565"/>
                <a:gd name="T33" fmla="*/ 0 h 131"/>
                <a:gd name="T34" fmla="*/ 1215 w 2565"/>
                <a:gd name="T35" fmla="*/ 70 h 131"/>
                <a:gd name="T36" fmla="*/ 566 w 2565"/>
                <a:gd name="T37" fmla="*/ 72 h 131"/>
                <a:gd name="T38" fmla="*/ 566 w 2565"/>
                <a:gd name="T39" fmla="*/ 37 h 131"/>
                <a:gd name="T40" fmla="*/ 1167 w 2565"/>
                <a:gd name="T41" fmla="*/ 37 h 131"/>
                <a:gd name="T42" fmla="*/ 770 w 2565"/>
                <a:gd name="T43" fmla="*/ 37 h 131"/>
                <a:gd name="T44" fmla="*/ 765 w 2565"/>
                <a:gd name="T45" fmla="*/ 0 h 131"/>
                <a:gd name="T46" fmla="*/ 66 w 2565"/>
                <a:gd name="T47" fmla="*/ 0 h 131"/>
                <a:gd name="T48" fmla="*/ 0 w 2565"/>
                <a:gd name="T49" fmla="*/ 65 h 131"/>
                <a:gd name="T50" fmla="*/ 66 w 2565"/>
                <a:gd name="T51" fmla="*/ 131 h 131"/>
                <a:gd name="T52" fmla="*/ 2500 w 2565"/>
                <a:gd name="T53" fmla="*/ 131 h 131"/>
                <a:gd name="T54" fmla="*/ 2565 w 2565"/>
                <a:gd name="T55" fmla="*/ 65 h 131"/>
                <a:gd name="T56" fmla="*/ 2500 w 2565"/>
                <a:gd name="T5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65" h="131">
                  <a:moveTo>
                    <a:pt x="2500" y="0"/>
                  </a:moveTo>
                  <a:cubicBezTo>
                    <a:pt x="2309" y="0"/>
                    <a:pt x="2309" y="0"/>
                    <a:pt x="2309" y="0"/>
                  </a:cubicBezTo>
                  <a:cubicBezTo>
                    <a:pt x="2337" y="27"/>
                    <a:pt x="2340" y="54"/>
                    <a:pt x="2276" y="59"/>
                  </a:cubicBezTo>
                  <a:cubicBezTo>
                    <a:pt x="2270" y="60"/>
                    <a:pt x="2265" y="60"/>
                    <a:pt x="2259" y="60"/>
                  </a:cubicBezTo>
                  <a:cubicBezTo>
                    <a:pt x="2187" y="60"/>
                    <a:pt x="2151" y="18"/>
                    <a:pt x="2151" y="18"/>
                  </a:cubicBezTo>
                  <a:cubicBezTo>
                    <a:pt x="2141" y="68"/>
                    <a:pt x="2141" y="68"/>
                    <a:pt x="2141" y="68"/>
                  </a:cubicBezTo>
                  <a:cubicBezTo>
                    <a:pt x="2123" y="69"/>
                    <a:pt x="2123" y="69"/>
                    <a:pt x="2123" y="69"/>
                  </a:cubicBezTo>
                  <a:cubicBezTo>
                    <a:pt x="2120" y="0"/>
                    <a:pt x="2120" y="0"/>
                    <a:pt x="2120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64" y="34"/>
                    <a:pt x="1868" y="63"/>
                    <a:pt x="1835" y="63"/>
                  </a:cubicBezTo>
                  <a:cubicBezTo>
                    <a:pt x="1826" y="63"/>
                    <a:pt x="1814" y="60"/>
                    <a:pt x="1799" y="56"/>
                  </a:cubicBezTo>
                  <a:cubicBezTo>
                    <a:pt x="1757" y="42"/>
                    <a:pt x="1732" y="19"/>
                    <a:pt x="1717" y="0"/>
                  </a:cubicBezTo>
                  <a:cubicBezTo>
                    <a:pt x="1683" y="0"/>
                    <a:pt x="1683" y="0"/>
                    <a:pt x="1683" y="0"/>
                  </a:cubicBezTo>
                  <a:cubicBezTo>
                    <a:pt x="1676" y="12"/>
                    <a:pt x="1676" y="12"/>
                    <a:pt x="1676" y="12"/>
                  </a:cubicBezTo>
                  <a:cubicBezTo>
                    <a:pt x="1655" y="1"/>
                    <a:pt x="1655" y="1"/>
                    <a:pt x="1655" y="1"/>
                  </a:cubicBezTo>
                  <a:cubicBezTo>
                    <a:pt x="1655" y="0"/>
                    <a:pt x="1655" y="0"/>
                    <a:pt x="1655" y="0"/>
                  </a:cubicBezTo>
                  <a:cubicBezTo>
                    <a:pt x="1191" y="0"/>
                    <a:pt x="1191" y="0"/>
                    <a:pt x="1191" y="0"/>
                  </a:cubicBezTo>
                  <a:cubicBezTo>
                    <a:pt x="1215" y="70"/>
                    <a:pt x="1215" y="70"/>
                    <a:pt x="1215" y="70"/>
                  </a:cubicBezTo>
                  <a:cubicBezTo>
                    <a:pt x="566" y="72"/>
                    <a:pt x="566" y="72"/>
                    <a:pt x="566" y="72"/>
                  </a:cubicBezTo>
                  <a:cubicBezTo>
                    <a:pt x="566" y="37"/>
                    <a:pt x="566" y="37"/>
                    <a:pt x="566" y="37"/>
                  </a:cubicBezTo>
                  <a:cubicBezTo>
                    <a:pt x="1167" y="37"/>
                    <a:pt x="1167" y="37"/>
                    <a:pt x="1167" y="37"/>
                  </a:cubicBezTo>
                  <a:cubicBezTo>
                    <a:pt x="770" y="37"/>
                    <a:pt x="770" y="37"/>
                    <a:pt x="770" y="37"/>
                  </a:cubicBezTo>
                  <a:cubicBezTo>
                    <a:pt x="765" y="0"/>
                    <a:pt x="765" y="0"/>
                    <a:pt x="7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02"/>
                    <a:pt x="29" y="131"/>
                    <a:pt x="66" y="131"/>
                  </a:cubicBezTo>
                  <a:cubicBezTo>
                    <a:pt x="2500" y="131"/>
                    <a:pt x="2500" y="131"/>
                    <a:pt x="2500" y="131"/>
                  </a:cubicBezTo>
                  <a:cubicBezTo>
                    <a:pt x="2536" y="131"/>
                    <a:pt x="2565" y="102"/>
                    <a:pt x="2565" y="65"/>
                  </a:cubicBezTo>
                  <a:cubicBezTo>
                    <a:pt x="2565" y="29"/>
                    <a:pt x="2536" y="0"/>
                    <a:pt x="250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slide">
              <a:extLst>
                <a:ext uri="{FF2B5EF4-FFF2-40B4-BE49-F238E27FC236}">
                  <a16:creationId xmlns="" xmlns:a16="http://schemas.microsoft.com/office/drawing/2014/main" id="{35C2957D-E30E-4EE6-B38D-34A5DC5E9954}"/>
                </a:ext>
              </a:extLst>
            </p:cNvPr>
            <p:cNvSpPr/>
            <p:nvPr/>
          </p:nvSpPr>
          <p:spPr bwMode="auto">
            <a:xfrm>
              <a:off x="6732588" y="5401469"/>
              <a:ext cx="371475" cy="111125"/>
            </a:xfrm>
            <a:custGeom>
              <a:avLst/>
              <a:gdLst>
                <a:gd name="T0" fmla="*/ 28 w 213"/>
                <a:gd name="T1" fmla="*/ 0 h 63"/>
                <a:gd name="T2" fmla="*/ 0 w 213"/>
                <a:gd name="T3" fmla="*/ 0 h 63"/>
                <a:gd name="T4" fmla="*/ 0 w 213"/>
                <a:gd name="T5" fmla="*/ 1 h 63"/>
                <a:gd name="T6" fmla="*/ 21 w 213"/>
                <a:gd name="T7" fmla="*/ 12 h 63"/>
                <a:gd name="T8" fmla="*/ 28 w 213"/>
                <a:gd name="T9" fmla="*/ 0 h 63"/>
                <a:gd name="T10" fmla="*/ 190 w 213"/>
                <a:gd name="T11" fmla="*/ 0 h 63"/>
                <a:gd name="T12" fmla="*/ 62 w 213"/>
                <a:gd name="T13" fmla="*/ 0 h 63"/>
                <a:gd name="T14" fmla="*/ 144 w 213"/>
                <a:gd name="T15" fmla="*/ 56 h 63"/>
                <a:gd name="T16" fmla="*/ 180 w 213"/>
                <a:gd name="T17" fmla="*/ 63 h 63"/>
                <a:gd name="T18" fmla="*/ 190 w 213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63">
                  <a:moveTo>
                    <a:pt x="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19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77" y="19"/>
                    <a:pt x="102" y="42"/>
                    <a:pt x="144" y="56"/>
                  </a:cubicBezTo>
                  <a:cubicBezTo>
                    <a:pt x="159" y="60"/>
                    <a:pt x="171" y="63"/>
                    <a:pt x="180" y="63"/>
                  </a:cubicBezTo>
                  <a:cubicBezTo>
                    <a:pt x="213" y="63"/>
                    <a:pt x="209" y="34"/>
                    <a:pt x="190" y="0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ṩḻiďè">
              <a:extLst>
                <a:ext uri="{FF2B5EF4-FFF2-40B4-BE49-F238E27FC236}">
                  <a16:creationId xmlns="" xmlns:a16="http://schemas.microsoft.com/office/drawing/2014/main" id="{C3EFBCE6-1C1E-457D-8088-EF85814CD20A}"/>
                </a:ext>
              </a:extLst>
            </p:cNvPr>
            <p:cNvSpPr/>
            <p:nvPr/>
          </p:nvSpPr>
          <p:spPr bwMode="auto">
            <a:xfrm>
              <a:off x="7629525" y="5401469"/>
              <a:ext cx="139700" cy="20637"/>
            </a:xfrm>
            <a:custGeom>
              <a:avLst/>
              <a:gdLst>
                <a:gd name="T0" fmla="*/ 80 w 80"/>
                <a:gd name="T1" fmla="*/ 0 h 11"/>
                <a:gd name="T2" fmla="*/ 0 w 80"/>
                <a:gd name="T3" fmla="*/ 0 h 11"/>
                <a:gd name="T4" fmla="*/ 45 w 80"/>
                <a:gd name="T5" fmla="*/ 11 h 11"/>
                <a:gd name="T6" fmla="*/ 80 w 80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1">
                  <a:moveTo>
                    <a:pt x="8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30" y="11"/>
                    <a:pt x="45" y="11"/>
                  </a:cubicBezTo>
                  <a:cubicBezTo>
                    <a:pt x="58" y="11"/>
                    <a:pt x="70" y="7"/>
                    <a:pt x="80" y="0"/>
                  </a:cubicBezTo>
                </a:path>
              </a:pathLst>
            </a:custGeom>
            <a:solidFill>
              <a:srgbClr val="F0D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$ḷïḓe">
              <a:extLst>
                <a:ext uri="{FF2B5EF4-FFF2-40B4-BE49-F238E27FC236}">
                  <a16:creationId xmlns="" xmlns:a16="http://schemas.microsoft.com/office/drawing/2014/main" id="{4A370934-0766-442C-9153-09FADDC34552}"/>
                </a:ext>
              </a:extLst>
            </p:cNvPr>
            <p:cNvSpPr/>
            <p:nvPr/>
          </p:nvSpPr>
          <p:spPr bwMode="auto">
            <a:xfrm>
              <a:off x="7542213" y="5401469"/>
              <a:ext cx="384175" cy="120650"/>
            </a:xfrm>
            <a:custGeom>
              <a:avLst/>
              <a:gdLst>
                <a:gd name="T0" fmla="*/ 189 w 220"/>
                <a:gd name="T1" fmla="*/ 0 h 69"/>
                <a:gd name="T2" fmla="*/ 130 w 220"/>
                <a:gd name="T3" fmla="*/ 0 h 69"/>
                <a:gd name="T4" fmla="*/ 95 w 220"/>
                <a:gd name="T5" fmla="*/ 11 h 69"/>
                <a:gd name="T6" fmla="*/ 50 w 220"/>
                <a:gd name="T7" fmla="*/ 0 h 69"/>
                <a:gd name="T8" fmla="*/ 0 w 220"/>
                <a:gd name="T9" fmla="*/ 0 h 69"/>
                <a:gd name="T10" fmla="*/ 3 w 220"/>
                <a:gd name="T11" fmla="*/ 69 h 69"/>
                <a:gd name="T12" fmla="*/ 21 w 220"/>
                <a:gd name="T13" fmla="*/ 68 h 69"/>
                <a:gd name="T14" fmla="*/ 31 w 220"/>
                <a:gd name="T15" fmla="*/ 18 h 69"/>
                <a:gd name="T16" fmla="*/ 139 w 220"/>
                <a:gd name="T17" fmla="*/ 60 h 69"/>
                <a:gd name="T18" fmla="*/ 156 w 220"/>
                <a:gd name="T19" fmla="*/ 59 h 69"/>
                <a:gd name="T20" fmla="*/ 189 w 220"/>
                <a:gd name="T2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" h="69">
                  <a:moveTo>
                    <a:pt x="189" y="0"/>
                  </a:moveTo>
                  <a:cubicBezTo>
                    <a:pt x="130" y="0"/>
                    <a:pt x="130" y="0"/>
                    <a:pt x="130" y="0"/>
                  </a:cubicBezTo>
                  <a:cubicBezTo>
                    <a:pt x="120" y="7"/>
                    <a:pt x="108" y="11"/>
                    <a:pt x="95" y="11"/>
                  </a:cubicBezTo>
                  <a:cubicBezTo>
                    <a:pt x="80" y="11"/>
                    <a:pt x="65" y="6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67" y="60"/>
                    <a:pt x="139" y="60"/>
                  </a:cubicBezTo>
                  <a:cubicBezTo>
                    <a:pt x="145" y="60"/>
                    <a:pt x="150" y="60"/>
                    <a:pt x="156" y="59"/>
                  </a:cubicBezTo>
                  <a:cubicBezTo>
                    <a:pt x="220" y="54"/>
                    <a:pt x="217" y="27"/>
                    <a:pt x="189" y="0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$1íďè">
              <a:extLst>
                <a:ext uri="{FF2B5EF4-FFF2-40B4-BE49-F238E27FC236}">
                  <a16:creationId xmlns="" xmlns:a16="http://schemas.microsoft.com/office/drawing/2014/main" id="{78CAFA50-868D-4BF3-B2A3-A94502ADD5DE}"/>
                </a:ext>
              </a:extLst>
            </p:cNvPr>
            <p:cNvSpPr/>
            <p:nvPr/>
          </p:nvSpPr>
          <p:spPr bwMode="auto">
            <a:xfrm>
              <a:off x="4833938" y="4437857"/>
              <a:ext cx="1131888" cy="1089025"/>
            </a:xfrm>
            <a:custGeom>
              <a:avLst/>
              <a:gdLst>
                <a:gd name="T0" fmla="*/ 660 w 713"/>
                <a:gd name="T1" fmla="*/ 648 h 686"/>
                <a:gd name="T2" fmla="*/ 449 w 713"/>
                <a:gd name="T3" fmla="*/ 12 h 686"/>
                <a:gd name="T4" fmla="*/ 486 w 713"/>
                <a:gd name="T5" fmla="*/ 0 h 686"/>
                <a:gd name="T6" fmla="*/ 713 w 713"/>
                <a:gd name="T7" fmla="*/ 684 h 686"/>
                <a:gd name="T8" fmla="*/ 0 w 713"/>
                <a:gd name="T9" fmla="*/ 686 h 686"/>
                <a:gd name="T10" fmla="*/ 0 w 713"/>
                <a:gd name="T11" fmla="*/ 648 h 686"/>
                <a:gd name="T12" fmla="*/ 660 w 713"/>
                <a:gd name="T13" fmla="*/ 648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686">
                  <a:moveTo>
                    <a:pt x="660" y="648"/>
                  </a:moveTo>
                  <a:lnTo>
                    <a:pt x="449" y="12"/>
                  </a:lnTo>
                  <a:lnTo>
                    <a:pt x="486" y="0"/>
                  </a:lnTo>
                  <a:lnTo>
                    <a:pt x="713" y="684"/>
                  </a:lnTo>
                  <a:lnTo>
                    <a:pt x="0" y="686"/>
                  </a:lnTo>
                  <a:lnTo>
                    <a:pt x="0" y="648"/>
                  </a:lnTo>
                  <a:lnTo>
                    <a:pt x="660" y="648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şḻíḍe">
              <a:extLst>
                <a:ext uri="{FF2B5EF4-FFF2-40B4-BE49-F238E27FC236}">
                  <a16:creationId xmlns="" xmlns:a16="http://schemas.microsoft.com/office/drawing/2014/main" id="{A70DEDA9-7873-4371-9AE2-A1D12D89C1E2}"/>
                </a:ext>
              </a:extLst>
            </p:cNvPr>
            <p:cNvSpPr/>
            <p:nvPr/>
          </p:nvSpPr>
          <p:spPr bwMode="auto">
            <a:xfrm>
              <a:off x="4833938" y="4437857"/>
              <a:ext cx="1131888" cy="1089025"/>
            </a:xfrm>
            <a:custGeom>
              <a:avLst/>
              <a:gdLst>
                <a:gd name="T0" fmla="*/ 660 w 713"/>
                <a:gd name="T1" fmla="*/ 648 h 686"/>
                <a:gd name="T2" fmla="*/ 449 w 713"/>
                <a:gd name="T3" fmla="*/ 12 h 686"/>
                <a:gd name="T4" fmla="*/ 486 w 713"/>
                <a:gd name="T5" fmla="*/ 0 h 686"/>
                <a:gd name="T6" fmla="*/ 713 w 713"/>
                <a:gd name="T7" fmla="*/ 684 h 686"/>
                <a:gd name="T8" fmla="*/ 0 w 713"/>
                <a:gd name="T9" fmla="*/ 686 h 686"/>
                <a:gd name="T10" fmla="*/ 0 w 713"/>
                <a:gd name="T11" fmla="*/ 648 h 686"/>
                <a:gd name="T12" fmla="*/ 660 w 713"/>
                <a:gd name="T13" fmla="*/ 648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686">
                  <a:moveTo>
                    <a:pt x="660" y="648"/>
                  </a:moveTo>
                  <a:lnTo>
                    <a:pt x="449" y="12"/>
                  </a:lnTo>
                  <a:lnTo>
                    <a:pt x="486" y="0"/>
                  </a:lnTo>
                  <a:lnTo>
                    <a:pt x="713" y="684"/>
                  </a:lnTo>
                  <a:lnTo>
                    <a:pt x="0" y="686"/>
                  </a:lnTo>
                  <a:lnTo>
                    <a:pt x="0" y="648"/>
                  </a:lnTo>
                  <a:lnTo>
                    <a:pt x="660" y="6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ṩľîḋê">
              <a:extLst>
                <a:ext uri="{FF2B5EF4-FFF2-40B4-BE49-F238E27FC236}">
                  <a16:creationId xmlns="" xmlns:a16="http://schemas.microsoft.com/office/drawing/2014/main" id="{BA9F998D-DED0-4867-B898-E5DD2E773337}"/>
                </a:ext>
              </a:extLst>
            </p:cNvPr>
            <p:cNvSpPr/>
            <p:nvPr/>
          </p:nvSpPr>
          <p:spPr bwMode="auto">
            <a:xfrm>
              <a:off x="5081588" y="4456907"/>
              <a:ext cx="800100" cy="1009650"/>
            </a:xfrm>
            <a:custGeom>
              <a:avLst/>
              <a:gdLst>
                <a:gd name="T0" fmla="*/ 504 w 504"/>
                <a:gd name="T1" fmla="*/ 636 h 636"/>
                <a:gd name="T2" fmla="*/ 68 w 504"/>
                <a:gd name="T3" fmla="*/ 636 h 636"/>
                <a:gd name="T4" fmla="*/ 0 w 504"/>
                <a:gd name="T5" fmla="*/ 32 h 636"/>
                <a:gd name="T6" fmla="*/ 293 w 504"/>
                <a:gd name="T7" fmla="*/ 0 h 636"/>
                <a:gd name="T8" fmla="*/ 504 w 504"/>
                <a:gd name="T9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636">
                  <a:moveTo>
                    <a:pt x="504" y="636"/>
                  </a:moveTo>
                  <a:lnTo>
                    <a:pt x="68" y="636"/>
                  </a:lnTo>
                  <a:lnTo>
                    <a:pt x="0" y="32"/>
                  </a:lnTo>
                  <a:lnTo>
                    <a:pt x="293" y="0"/>
                  </a:lnTo>
                  <a:lnTo>
                    <a:pt x="504" y="636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sḷidé">
              <a:extLst>
                <a:ext uri="{FF2B5EF4-FFF2-40B4-BE49-F238E27FC236}">
                  <a16:creationId xmlns="" xmlns:a16="http://schemas.microsoft.com/office/drawing/2014/main" id="{4879DC22-65C3-4865-BFE6-FE633192EE4A}"/>
                </a:ext>
              </a:extLst>
            </p:cNvPr>
            <p:cNvSpPr/>
            <p:nvPr/>
          </p:nvSpPr>
          <p:spPr bwMode="auto">
            <a:xfrm>
              <a:off x="5081588" y="4456907"/>
              <a:ext cx="800100" cy="1009650"/>
            </a:xfrm>
            <a:custGeom>
              <a:avLst/>
              <a:gdLst>
                <a:gd name="T0" fmla="*/ 504 w 504"/>
                <a:gd name="T1" fmla="*/ 636 h 636"/>
                <a:gd name="T2" fmla="*/ 68 w 504"/>
                <a:gd name="T3" fmla="*/ 636 h 636"/>
                <a:gd name="T4" fmla="*/ 0 w 504"/>
                <a:gd name="T5" fmla="*/ 32 h 636"/>
                <a:gd name="T6" fmla="*/ 293 w 504"/>
                <a:gd name="T7" fmla="*/ 0 h 636"/>
                <a:gd name="T8" fmla="*/ 504 w 504"/>
                <a:gd name="T9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636">
                  <a:moveTo>
                    <a:pt x="504" y="636"/>
                  </a:moveTo>
                  <a:lnTo>
                    <a:pt x="68" y="636"/>
                  </a:lnTo>
                  <a:lnTo>
                    <a:pt x="0" y="32"/>
                  </a:lnTo>
                  <a:lnTo>
                    <a:pt x="293" y="0"/>
                  </a:lnTo>
                  <a:lnTo>
                    <a:pt x="504" y="6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ṡ1iḑê">
              <a:extLst>
                <a:ext uri="{FF2B5EF4-FFF2-40B4-BE49-F238E27FC236}">
                  <a16:creationId xmlns="" xmlns:a16="http://schemas.microsoft.com/office/drawing/2014/main" id="{85DE407D-7EC6-427C-B9A5-9D3F7573FFDE}"/>
                </a:ext>
              </a:extLst>
            </p:cNvPr>
            <p:cNvSpPr/>
            <p:nvPr/>
          </p:nvSpPr>
          <p:spPr bwMode="auto">
            <a:xfrm>
              <a:off x="3976688" y="3326607"/>
              <a:ext cx="2940050" cy="1798637"/>
            </a:xfrm>
            <a:custGeom>
              <a:avLst/>
              <a:gdLst>
                <a:gd name="T0" fmla="*/ 1852 w 1852"/>
                <a:gd name="T1" fmla="*/ 0 h 1133"/>
                <a:gd name="T2" fmla="*/ 114 w 1852"/>
                <a:gd name="T3" fmla="*/ 64 h 1133"/>
                <a:gd name="T4" fmla="*/ 0 w 1852"/>
                <a:gd name="T5" fmla="*/ 1133 h 1133"/>
                <a:gd name="T6" fmla="*/ 1775 w 1852"/>
                <a:gd name="T7" fmla="*/ 1133 h 1133"/>
                <a:gd name="T8" fmla="*/ 1852 w 1852"/>
                <a:gd name="T9" fmla="*/ 0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2" h="1133">
                  <a:moveTo>
                    <a:pt x="1852" y="0"/>
                  </a:moveTo>
                  <a:lnTo>
                    <a:pt x="114" y="64"/>
                  </a:lnTo>
                  <a:lnTo>
                    <a:pt x="0" y="1133"/>
                  </a:lnTo>
                  <a:lnTo>
                    <a:pt x="1775" y="1133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ṥḻïdè">
              <a:extLst>
                <a:ext uri="{FF2B5EF4-FFF2-40B4-BE49-F238E27FC236}">
                  <a16:creationId xmlns="" xmlns:a16="http://schemas.microsoft.com/office/drawing/2014/main" id="{E4964D3A-1E6C-4A56-83AD-BDEAD965A94B}"/>
                </a:ext>
              </a:extLst>
            </p:cNvPr>
            <p:cNvSpPr/>
            <p:nvPr/>
          </p:nvSpPr>
          <p:spPr bwMode="auto">
            <a:xfrm>
              <a:off x="3976688" y="3326607"/>
              <a:ext cx="2940050" cy="1798637"/>
            </a:xfrm>
            <a:custGeom>
              <a:avLst/>
              <a:gdLst>
                <a:gd name="T0" fmla="*/ 1852 w 1852"/>
                <a:gd name="T1" fmla="*/ 0 h 1133"/>
                <a:gd name="T2" fmla="*/ 114 w 1852"/>
                <a:gd name="T3" fmla="*/ 64 h 1133"/>
                <a:gd name="T4" fmla="*/ 0 w 1852"/>
                <a:gd name="T5" fmla="*/ 1133 h 1133"/>
                <a:gd name="T6" fmla="*/ 1775 w 1852"/>
                <a:gd name="T7" fmla="*/ 1133 h 1133"/>
                <a:gd name="T8" fmla="*/ 1852 w 1852"/>
                <a:gd name="T9" fmla="*/ 0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2" h="1133">
                  <a:moveTo>
                    <a:pt x="1852" y="0"/>
                  </a:moveTo>
                  <a:lnTo>
                    <a:pt x="114" y="64"/>
                  </a:lnTo>
                  <a:lnTo>
                    <a:pt x="0" y="1133"/>
                  </a:lnTo>
                  <a:lnTo>
                    <a:pt x="1775" y="1133"/>
                  </a:lnTo>
                  <a:lnTo>
                    <a:pt x="18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šlïḑe">
              <a:extLst>
                <a:ext uri="{FF2B5EF4-FFF2-40B4-BE49-F238E27FC236}">
                  <a16:creationId xmlns="" xmlns:a16="http://schemas.microsoft.com/office/drawing/2014/main" id="{B8BCF215-EC63-485C-B296-E444BDF85095}"/>
                </a:ext>
              </a:extLst>
            </p:cNvPr>
            <p:cNvSpPr/>
            <p:nvPr/>
          </p:nvSpPr>
          <p:spPr bwMode="auto">
            <a:xfrm>
              <a:off x="4062413" y="3399632"/>
              <a:ext cx="2778125" cy="1519237"/>
            </a:xfrm>
            <a:custGeom>
              <a:avLst/>
              <a:gdLst>
                <a:gd name="T0" fmla="*/ 0 w 1750"/>
                <a:gd name="T1" fmla="*/ 957 h 957"/>
                <a:gd name="T2" fmla="*/ 101 w 1750"/>
                <a:gd name="T3" fmla="*/ 62 h 957"/>
                <a:gd name="T4" fmla="*/ 1750 w 1750"/>
                <a:gd name="T5" fmla="*/ 0 h 957"/>
                <a:gd name="T6" fmla="*/ 1682 w 1750"/>
                <a:gd name="T7" fmla="*/ 957 h 957"/>
                <a:gd name="T8" fmla="*/ 0 w 1750"/>
                <a:gd name="T9" fmla="*/ 957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957">
                  <a:moveTo>
                    <a:pt x="0" y="957"/>
                  </a:moveTo>
                  <a:lnTo>
                    <a:pt x="101" y="62"/>
                  </a:lnTo>
                  <a:lnTo>
                    <a:pt x="1750" y="0"/>
                  </a:lnTo>
                  <a:lnTo>
                    <a:pt x="1682" y="957"/>
                  </a:lnTo>
                  <a:lnTo>
                    <a:pt x="0" y="957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ṡ1ïḋè">
              <a:extLst>
                <a:ext uri="{FF2B5EF4-FFF2-40B4-BE49-F238E27FC236}">
                  <a16:creationId xmlns="" xmlns:a16="http://schemas.microsoft.com/office/drawing/2014/main" id="{1089502D-4ED7-4FBC-9F78-B85B526285DB}"/>
                </a:ext>
              </a:extLst>
            </p:cNvPr>
            <p:cNvSpPr/>
            <p:nvPr/>
          </p:nvSpPr>
          <p:spPr bwMode="auto">
            <a:xfrm>
              <a:off x="4062413" y="3399632"/>
              <a:ext cx="2778125" cy="1519237"/>
            </a:xfrm>
            <a:custGeom>
              <a:avLst/>
              <a:gdLst>
                <a:gd name="T0" fmla="*/ 0 w 1750"/>
                <a:gd name="T1" fmla="*/ 957 h 957"/>
                <a:gd name="T2" fmla="*/ 101 w 1750"/>
                <a:gd name="T3" fmla="*/ 62 h 957"/>
                <a:gd name="T4" fmla="*/ 1750 w 1750"/>
                <a:gd name="T5" fmla="*/ 0 h 957"/>
                <a:gd name="T6" fmla="*/ 1682 w 1750"/>
                <a:gd name="T7" fmla="*/ 957 h 957"/>
                <a:gd name="T8" fmla="*/ 0 w 1750"/>
                <a:gd name="T9" fmla="*/ 957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957">
                  <a:moveTo>
                    <a:pt x="0" y="957"/>
                  </a:moveTo>
                  <a:lnTo>
                    <a:pt x="101" y="62"/>
                  </a:lnTo>
                  <a:lnTo>
                    <a:pt x="1750" y="0"/>
                  </a:lnTo>
                  <a:lnTo>
                    <a:pt x="1682" y="957"/>
                  </a:lnTo>
                  <a:lnTo>
                    <a:pt x="0" y="9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şḻïḍé">
              <a:extLst>
                <a:ext uri="{FF2B5EF4-FFF2-40B4-BE49-F238E27FC236}">
                  <a16:creationId xmlns="" xmlns:a16="http://schemas.microsoft.com/office/drawing/2014/main" id="{2A3B9C5A-CBB8-4BC7-A604-B991C2ACC0B7}"/>
                </a:ext>
              </a:extLst>
            </p:cNvPr>
            <p:cNvSpPr/>
            <p:nvPr/>
          </p:nvSpPr>
          <p:spPr bwMode="auto">
            <a:xfrm>
              <a:off x="3976688" y="3326607"/>
              <a:ext cx="3006725" cy="1847850"/>
            </a:xfrm>
            <a:custGeom>
              <a:avLst/>
              <a:gdLst>
                <a:gd name="T0" fmla="*/ 0 w 1894"/>
                <a:gd name="T1" fmla="*/ 1133 h 1164"/>
                <a:gd name="T2" fmla="*/ 64 w 1894"/>
                <a:gd name="T3" fmla="*/ 1164 h 1164"/>
                <a:gd name="T4" fmla="*/ 1820 w 1894"/>
                <a:gd name="T5" fmla="*/ 1164 h 1164"/>
                <a:gd name="T6" fmla="*/ 1894 w 1894"/>
                <a:gd name="T7" fmla="*/ 41 h 1164"/>
                <a:gd name="T8" fmla="*/ 1852 w 1894"/>
                <a:gd name="T9" fmla="*/ 0 h 1164"/>
                <a:gd name="T10" fmla="*/ 1775 w 1894"/>
                <a:gd name="T11" fmla="*/ 1133 h 1164"/>
                <a:gd name="T12" fmla="*/ 0 w 1894"/>
                <a:gd name="T13" fmla="*/ 1133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4" h="1164">
                  <a:moveTo>
                    <a:pt x="0" y="1133"/>
                  </a:moveTo>
                  <a:lnTo>
                    <a:pt x="64" y="1164"/>
                  </a:lnTo>
                  <a:lnTo>
                    <a:pt x="1820" y="1164"/>
                  </a:lnTo>
                  <a:lnTo>
                    <a:pt x="1894" y="41"/>
                  </a:lnTo>
                  <a:lnTo>
                    <a:pt x="1852" y="0"/>
                  </a:lnTo>
                  <a:lnTo>
                    <a:pt x="1775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ṩ1îḋé">
              <a:extLst>
                <a:ext uri="{FF2B5EF4-FFF2-40B4-BE49-F238E27FC236}">
                  <a16:creationId xmlns="" xmlns:a16="http://schemas.microsoft.com/office/drawing/2014/main" id="{732FA2AA-B0E7-49EB-9029-FBFF41CF6F0E}"/>
                </a:ext>
              </a:extLst>
            </p:cNvPr>
            <p:cNvSpPr/>
            <p:nvPr/>
          </p:nvSpPr>
          <p:spPr bwMode="auto">
            <a:xfrm>
              <a:off x="3976688" y="3326607"/>
              <a:ext cx="3006725" cy="1847850"/>
            </a:xfrm>
            <a:custGeom>
              <a:avLst/>
              <a:gdLst>
                <a:gd name="T0" fmla="*/ 0 w 1894"/>
                <a:gd name="T1" fmla="*/ 1133 h 1164"/>
                <a:gd name="T2" fmla="*/ 64 w 1894"/>
                <a:gd name="T3" fmla="*/ 1164 h 1164"/>
                <a:gd name="T4" fmla="*/ 1820 w 1894"/>
                <a:gd name="T5" fmla="*/ 1164 h 1164"/>
                <a:gd name="T6" fmla="*/ 1894 w 1894"/>
                <a:gd name="T7" fmla="*/ 41 h 1164"/>
                <a:gd name="T8" fmla="*/ 1852 w 1894"/>
                <a:gd name="T9" fmla="*/ 0 h 1164"/>
                <a:gd name="T10" fmla="*/ 1775 w 1894"/>
                <a:gd name="T11" fmla="*/ 1133 h 1164"/>
                <a:gd name="T12" fmla="*/ 0 w 1894"/>
                <a:gd name="T13" fmla="*/ 1133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4" h="1164">
                  <a:moveTo>
                    <a:pt x="0" y="1133"/>
                  </a:moveTo>
                  <a:lnTo>
                    <a:pt x="64" y="1164"/>
                  </a:lnTo>
                  <a:lnTo>
                    <a:pt x="1820" y="1164"/>
                  </a:lnTo>
                  <a:lnTo>
                    <a:pt x="1894" y="41"/>
                  </a:lnTo>
                  <a:lnTo>
                    <a:pt x="1852" y="0"/>
                  </a:lnTo>
                  <a:lnTo>
                    <a:pt x="1775" y="1133"/>
                  </a:lnTo>
                  <a:lnTo>
                    <a:pt x="0" y="11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ṥľiḍê">
              <a:extLst>
                <a:ext uri="{FF2B5EF4-FFF2-40B4-BE49-F238E27FC236}">
                  <a16:creationId xmlns="" xmlns:a16="http://schemas.microsoft.com/office/drawing/2014/main" id="{20EF7788-D5A2-41DB-9DEA-F067EF9C967C}"/>
                </a:ext>
              </a:extLst>
            </p:cNvPr>
            <p:cNvSpPr/>
            <p:nvPr/>
          </p:nvSpPr>
          <p:spPr bwMode="auto">
            <a:xfrm>
              <a:off x="5786438" y="5174457"/>
              <a:ext cx="103188" cy="123825"/>
            </a:xfrm>
            <a:custGeom>
              <a:avLst/>
              <a:gdLst>
                <a:gd name="T0" fmla="*/ 0 w 65"/>
                <a:gd name="T1" fmla="*/ 0 h 78"/>
                <a:gd name="T2" fmla="*/ 25 w 65"/>
                <a:gd name="T3" fmla="*/ 78 h 78"/>
                <a:gd name="T4" fmla="*/ 65 w 65"/>
                <a:gd name="T5" fmla="*/ 78 h 78"/>
                <a:gd name="T6" fmla="*/ 39 w 65"/>
                <a:gd name="T7" fmla="*/ 0 h 78"/>
                <a:gd name="T8" fmla="*/ 0 w 6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78">
                  <a:moveTo>
                    <a:pt x="0" y="0"/>
                  </a:moveTo>
                  <a:lnTo>
                    <a:pt x="25" y="78"/>
                  </a:lnTo>
                  <a:lnTo>
                    <a:pt x="65" y="78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sľïḓè">
              <a:extLst>
                <a:ext uri="{FF2B5EF4-FFF2-40B4-BE49-F238E27FC236}">
                  <a16:creationId xmlns="" xmlns:a16="http://schemas.microsoft.com/office/drawing/2014/main" id="{A278FBB1-E1A7-4A6D-BD9A-51B5FA67775F}"/>
                </a:ext>
              </a:extLst>
            </p:cNvPr>
            <p:cNvSpPr/>
            <p:nvPr/>
          </p:nvSpPr>
          <p:spPr bwMode="auto">
            <a:xfrm>
              <a:off x="5786438" y="5174457"/>
              <a:ext cx="103188" cy="123825"/>
            </a:xfrm>
            <a:custGeom>
              <a:avLst/>
              <a:gdLst>
                <a:gd name="T0" fmla="*/ 0 w 65"/>
                <a:gd name="T1" fmla="*/ 0 h 78"/>
                <a:gd name="T2" fmla="*/ 25 w 65"/>
                <a:gd name="T3" fmla="*/ 78 h 78"/>
                <a:gd name="T4" fmla="*/ 65 w 65"/>
                <a:gd name="T5" fmla="*/ 78 h 78"/>
                <a:gd name="T6" fmla="*/ 39 w 65"/>
                <a:gd name="T7" fmla="*/ 0 h 78"/>
                <a:gd name="T8" fmla="*/ 0 w 6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78">
                  <a:moveTo>
                    <a:pt x="0" y="0"/>
                  </a:moveTo>
                  <a:lnTo>
                    <a:pt x="25" y="78"/>
                  </a:lnTo>
                  <a:lnTo>
                    <a:pt x="65" y="78"/>
                  </a:lnTo>
                  <a:lnTo>
                    <a:pt x="3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ṣļîďé">
              <a:extLst>
                <a:ext uri="{FF2B5EF4-FFF2-40B4-BE49-F238E27FC236}">
                  <a16:creationId xmlns="" xmlns:a16="http://schemas.microsoft.com/office/drawing/2014/main" id="{7F5AE6D5-885A-4BEF-8339-92B94DF7C2E9}"/>
                </a:ext>
              </a:extLst>
            </p:cNvPr>
            <p:cNvSpPr/>
            <p:nvPr/>
          </p:nvSpPr>
          <p:spPr bwMode="auto">
            <a:xfrm>
              <a:off x="5156200" y="5174457"/>
              <a:ext cx="669925" cy="123825"/>
            </a:xfrm>
            <a:custGeom>
              <a:avLst/>
              <a:gdLst>
                <a:gd name="T0" fmla="*/ 7 w 422"/>
                <a:gd name="T1" fmla="*/ 0 h 78"/>
                <a:gd name="T2" fmla="*/ 0 w 422"/>
                <a:gd name="T3" fmla="*/ 0 h 78"/>
                <a:gd name="T4" fmla="*/ 9 w 422"/>
                <a:gd name="T5" fmla="*/ 78 h 78"/>
                <a:gd name="T6" fmla="*/ 422 w 422"/>
                <a:gd name="T7" fmla="*/ 78 h 78"/>
                <a:gd name="T8" fmla="*/ 397 w 422"/>
                <a:gd name="T9" fmla="*/ 0 h 78"/>
                <a:gd name="T10" fmla="*/ 7 w 422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2" h="78">
                  <a:moveTo>
                    <a:pt x="7" y="0"/>
                  </a:moveTo>
                  <a:lnTo>
                    <a:pt x="0" y="0"/>
                  </a:lnTo>
                  <a:lnTo>
                    <a:pt x="9" y="78"/>
                  </a:lnTo>
                  <a:lnTo>
                    <a:pt x="422" y="78"/>
                  </a:lnTo>
                  <a:lnTo>
                    <a:pt x="39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ṩlîdé">
              <a:extLst>
                <a:ext uri="{FF2B5EF4-FFF2-40B4-BE49-F238E27FC236}">
                  <a16:creationId xmlns="" xmlns:a16="http://schemas.microsoft.com/office/drawing/2014/main" id="{A5E23617-A0C2-4608-9194-AC687C239B07}"/>
                </a:ext>
              </a:extLst>
            </p:cNvPr>
            <p:cNvSpPr/>
            <p:nvPr/>
          </p:nvSpPr>
          <p:spPr bwMode="auto">
            <a:xfrm>
              <a:off x="5156200" y="5174457"/>
              <a:ext cx="669925" cy="123825"/>
            </a:xfrm>
            <a:custGeom>
              <a:avLst/>
              <a:gdLst>
                <a:gd name="T0" fmla="*/ 7 w 422"/>
                <a:gd name="T1" fmla="*/ 0 h 78"/>
                <a:gd name="T2" fmla="*/ 0 w 422"/>
                <a:gd name="T3" fmla="*/ 0 h 78"/>
                <a:gd name="T4" fmla="*/ 9 w 422"/>
                <a:gd name="T5" fmla="*/ 78 h 78"/>
                <a:gd name="T6" fmla="*/ 422 w 422"/>
                <a:gd name="T7" fmla="*/ 78 h 78"/>
                <a:gd name="T8" fmla="*/ 397 w 422"/>
                <a:gd name="T9" fmla="*/ 0 h 78"/>
                <a:gd name="T10" fmla="*/ 7 w 422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2" h="78">
                  <a:moveTo>
                    <a:pt x="7" y="0"/>
                  </a:moveTo>
                  <a:lnTo>
                    <a:pt x="0" y="0"/>
                  </a:lnTo>
                  <a:lnTo>
                    <a:pt x="9" y="78"/>
                  </a:lnTo>
                  <a:lnTo>
                    <a:pt x="422" y="78"/>
                  </a:lnTo>
                  <a:lnTo>
                    <a:pt x="397" y="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S1íḍé">
              <a:extLst>
                <a:ext uri="{FF2B5EF4-FFF2-40B4-BE49-F238E27FC236}">
                  <a16:creationId xmlns="" xmlns:a16="http://schemas.microsoft.com/office/drawing/2014/main" id="{B628D0AE-8712-40E0-A8C4-9C51065C960A}"/>
                </a:ext>
              </a:extLst>
            </p:cNvPr>
            <p:cNvSpPr/>
            <p:nvPr/>
          </p:nvSpPr>
          <p:spPr bwMode="auto">
            <a:xfrm>
              <a:off x="5167313" y="5174457"/>
              <a:ext cx="681038" cy="0"/>
            </a:xfrm>
            <a:custGeom>
              <a:avLst/>
              <a:gdLst>
                <a:gd name="T0" fmla="*/ 429 w 429"/>
                <a:gd name="T1" fmla="*/ 0 w 429"/>
                <a:gd name="T2" fmla="*/ 390 w 429"/>
                <a:gd name="T3" fmla="*/ 429 w 429"/>
                <a:gd name="T4" fmla="*/ 429 w 4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29">
                  <a:moveTo>
                    <a:pt x="429" y="0"/>
                  </a:moveTo>
                  <a:lnTo>
                    <a:pt x="0" y="0"/>
                  </a:lnTo>
                  <a:lnTo>
                    <a:pt x="390" y="0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30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ṡḷîḍe">
              <a:extLst>
                <a:ext uri="{FF2B5EF4-FFF2-40B4-BE49-F238E27FC236}">
                  <a16:creationId xmlns="" xmlns:a16="http://schemas.microsoft.com/office/drawing/2014/main" id="{F7212500-32F2-4ED1-B452-16B309735C2B}"/>
                </a:ext>
              </a:extLst>
            </p:cNvPr>
            <p:cNvSpPr/>
            <p:nvPr/>
          </p:nvSpPr>
          <p:spPr bwMode="auto">
            <a:xfrm>
              <a:off x="5167313" y="5174457"/>
              <a:ext cx="681038" cy="0"/>
            </a:xfrm>
            <a:custGeom>
              <a:avLst/>
              <a:gdLst>
                <a:gd name="T0" fmla="*/ 429 w 429"/>
                <a:gd name="T1" fmla="*/ 0 w 429"/>
                <a:gd name="T2" fmla="*/ 390 w 429"/>
                <a:gd name="T3" fmla="*/ 429 w 429"/>
                <a:gd name="T4" fmla="*/ 429 w 4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29">
                  <a:moveTo>
                    <a:pt x="429" y="0"/>
                  </a:moveTo>
                  <a:lnTo>
                    <a:pt x="0" y="0"/>
                  </a:lnTo>
                  <a:lnTo>
                    <a:pt x="390" y="0"/>
                  </a:lnTo>
                  <a:lnTo>
                    <a:pt x="429" y="0"/>
                  </a:lnTo>
                  <a:lnTo>
                    <a:pt x="4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$1íḑe">
              <a:extLst>
                <a:ext uri="{FF2B5EF4-FFF2-40B4-BE49-F238E27FC236}">
                  <a16:creationId xmlns="" xmlns:a16="http://schemas.microsoft.com/office/drawing/2014/main" id="{0A3FB32E-4929-4CE2-B5D7-1CAFE4B8D310}"/>
                </a:ext>
              </a:extLst>
            </p:cNvPr>
            <p:cNvSpPr/>
            <p:nvPr/>
          </p:nvSpPr>
          <p:spPr bwMode="auto">
            <a:xfrm>
              <a:off x="4062413" y="3409157"/>
              <a:ext cx="2763838" cy="1509712"/>
            </a:xfrm>
            <a:custGeom>
              <a:avLst/>
              <a:gdLst>
                <a:gd name="T0" fmla="*/ 1586 w 1586"/>
                <a:gd name="T1" fmla="*/ 100 h 867"/>
                <a:gd name="T2" fmla="*/ 0 w 1586"/>
                <a:gd name="T3" fmla="*/ 867 h 867"/>
                <a:gd name="T4" fmla="*/ 1532 w 1586"/>
                <a:gd name="T5" fmla="*/ 867 h 867"/>
                <a:gd name="T6" fmla="*/ 1586 w 1586"/>
                <a:gd name="T7" fmla="*/ 100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6" h="867">
                  <a:moveTo>
                    <a:pt x="1586" y="100"/>
                  </a:moveTo>
                  <a:cubicBezTo>
                    <a:pt x="401" y="0"/>
                    <a:pt x="0" y="867"/>
                    <a:pt x="0" y="867"/>
                  </a:cubicBezTo>
                  <a:cubicBezTo>
                    <a:pt x="1532" y="867"/>
                    <a:pt x="1532" y="867"/>
                    <a:pt x="1532" y="867"/>
                  </a:cubicBezTo>
                  <a:lnTo>
                    <a:pt x="1586" y="100"/>
                  </a:lnTo>
                  <a:close/>
                </a:path>
              </a:pathLst>
            </a:custGeom>
            <a:solidFill>
              <a:srgbClr val="EA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ïSlîḍê">
              <a:extLst>
                <a:ext uri="{FF2B5EF4-FFF2-40B4-BE49-F238E27FC236}">
                  <a16:creationId xmlns="" xmlns:a16="http://schemas.microsoft.com/office/drawing/2014/main" id="{2D9E984B-39DE-4403-83EB-85C026F81EBE}"/>
                </a:ext>
              </a:extLst>
            </p:cNvPr>
            <p:cNvSpPr/>
            <p:nvPr/>
          </p:nvSpPr>
          <p:spPr bwMode="auto">
            <a:xfrm>
              <a:off x="4252913" y="3602832"/>
              <a:ext cx="2273300" cy="1230312"/>
            </a:xfrm>
            <a:custGeom>
              <a:avLst/>
              <a:gdLst>
                <a:gd name="T0" fmla="*/ 1181 w 1432"/>
                <a:gd name="T1" fmla="*/ 34 h 775"/>
                <a:gd name="T2" fmla="*/ 1191 w 1432"/>
                <a:gd name="T3" fmla="*/ 109 h 775"/>
                <a:gd name="T4" fmla="*/ 1284 w 1432"/>
                <a:gd name="T5" fmla="*/ 97 h 775"/>
                <a:gd name="T6" fmla="*/ 1008 w 1432"/>
                <a:gd name="T7" fmla="*/ 399 h 775"/>
                <a:gd name="T8" fmla="*/ 744 w 1432"/>
                <a:gd name="T9" fmla="*/ 299 h 775"/>
                <a:gd name="T10" fmla="*/ 504 w 1432"/>
                <a:gd name="T11" fmla="*/ 560 h 775"/>
                <a:gd name="T12" fmla="*/ 277 w 1432"/>
                <a:gd name="T13" fmla="*/ 494 h 775"/>
                <a:gd name="T14" fmla="*/ 0 w 1432"/>
                <a:gd name="T15" fmla="*/ 753 h 775"/>
                <a:gd name="T16" fmla="*/ 22 w 1432"/>
                <a:gd name="T17" fmla="*/ 775 h 775"/>
                <a:gd name="T18" fmla="*/ 291 w 1432"/>
                <a:gd name="T19" fmla="*/ 551 h 775"/>
                <a:gd name="T20" fmla="*/ 520 w 1432"/>
                <a:gd name="T21" fmla="*/ 618 h 775"/>
                <a:gd name="T22" fmla="*/ 758 w 1432"/>
                <a:gd name="T23" fmla="*/ 359 h 775"/>
                <a:gd name="T24" fmla="*/ 1018 w 1432"/>
                <a:gd name="T25" fmla="*/ 457 h 775"/>
                <a:gd name="T26" fmla="*/ 1337 w 1432"/>
                <a:gd name="T27" fmla="*/ 154 h 775"/>
                <a:gd name="T28" fmla="*/ 1326 w 1432"/>
                <a:gd name="T29" fmla="*/ 244 h 775"/>
                <a:gd name="T30" fmla="*/ 1403 w 1432"/>
                <a:gd name="T31" fmla="*/ 253 h 775"/>
                <a:gd name="T32" fmla="*/ 1432 w 1432"/>
                <a:gd name="T33" fmla="*/ 0 h 775"/>
                <a:gd name="T34" fmla="*/ 1181 w 1432"/>
                <a:gd name="T35" fmla="*/ 34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32" h="775">
                  <a:moveTo>
                    <a:pt x="1181" y="34"/>
                  </a:moveTo>
                  <a:lnTo>
                    <a:pt x="1191" y="109"/>
                  </a:lnTo>
                  <a:lnTo>
                    <a:pt x="1284" y="97"/>
                  </a:lnTo>
                  <a:lnTo>
                    <a:pt x="1008" y="399"/>
                  </a:lnTo>
                  <a:lnTo>
                    <a:pt x="744" y="299"/>
                  </a:lnTo>
                  <a:lnTo>
                    <a:pt x="504" y="560"/>
                  </a:lnTo>
                  <a:lnTo>
                    <a:pt x="277" y="494"/>
                  </a:lnTo>
                  <a:lnTo>
                    <a:pt x="0" y="753"/>
                  </a:lnTo>
                  <a:lnTo>
                    <a:pt x="22" y="775"/>
                  </a:lnTo>
                  <a:lnTo>
                    <a:pt x="291" y="551"/>
                  </a:lnTo>
                  <a:lnTo>
                    <a:pt x="520" y="618"/>
                  </a:lnTo>
                  <a:lnTo>
                    <a:pt x="758" y="359"/>
                  </a:lnTo>
                  <a:lnTo>
                    <a:pt x="1018" y="457"/>
                  </a:lnTo>
                  <a:lnTo>
                    <a:pt x="1337" y="154"/>
                  </a:lnTo>
                  <a:lnTo>
                    <a:pt x="1326" y="244"/>
                  </a:lnTo>
                  <a:lnTo>
                    <a:pt x="1403" y="253"/>
                  </a:lnTo>
                  <a:lnTo>
                    <a:pt x="1432" y="0"/>
                  </a:lnTo>
                  <a:lnTo>
                    <a:pt x="1181" y="34"/>
                  </a:lnTo>
                  <a:close/>
                </a:path>
              </a:pathLst>
            </a:custGeom>
            <a:solidFill>
              <a:srgbClr val="159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išļídé">
              <a:extLst>
                <a:ext uri="{FF2B5EF4-FFF2-40B4-BE49-F238E27FC236}">
                  <a16:creationId xmlns="" xmlns:a16="http://schemas.microsoft.com/office/drawing/2014/main" id="{1B002CED-1A65-451A-8E74-09B59E75E467}"/>
                </a:ext>
              </a:extLst>
            </p:cNvPr>
            <p:cNvSpPr/>
            <p:nvPr/>
          </p:nvSpPr>
          <p:spPr bwMode="auto">
            <a:xfrm>
              <a:off x="6824663" y="3232944"/>
              <a:ext cx="217488" cy="157162"/>
            </a:xfrm>
            <a:custGeom>
              <a:avLst/>
              <a:gdLst>
                <a:gd name="T0" fmla="*/ 33 w 125"/>
                <a:gd name="T1" fmla="*/ 0 h 90"/>
                <a:gd name="T2" fmla="*/ 0 w 125"/>
                <a:gd name="T3" fmla="*/ 2 h 90"/>
                <a:gd name="T4" fmla="*/ 2 w 125"/>
                <a:gd name="T5" fmla="*/ 18 h 90"/>
                <a:gd name="T6" fmla="*/ 34 w 125"/>
                <a:gd name="T7" fmla="*/ 16 h 90"/>
                <a:gd name="T8" fmla="*/ 34 w 125"/>
                <a:gd name="T9" fmla="*/ 16 h 90"/>
                <a:gd name="T10" fmla="*/ 34 w 125"/>
                <a:gd name="T11" fmla="*/ 16 h 90"/>
                <a:gd name="T12" fmla="*/ 31 w 125"/>
                <a:gd name="T13" fmla="*/ 55 h 90"/>
                <a:gd name="T14" fmla="*/ 53 w 125"/>
                <a:gd name="T15" fmla="*/ 54 h 90"/>
                <a:gd name="T16" fmla="*/ 90 w 125"/>
                <a:gd name="T17" fmla="*/ 90 h 90"/>
                <a:gd name="T18" fmla="*/ 123 w 125"/>
                <a:gd name="T19" fmla="*/ 52 h 90"/>
                <a:gd name="T20" fmla="*/ 64 w 125"/>
                <a:gd name="T21" fmla="*/ 9 h 90"/>
                <a:gd name="T22" fmla="*/ 43 w 125"/>
                <a:gd name="T23" fmla="*/ 10 h 90"/>
                <a:gd name="T24" fmla="*/ 44 w 125"/>
                <a:gd name="T25" fmla="*/ 5 h 90"/>
                <a:gd name="T26" fmla="*/ 33 w 125"/>
                <a:gd name="T27" fmla="*/ 6 h 90"/>
                <a:gd name="T28" fmla="*/ 33 w 125"/>
                <a:gd name="T2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0">
                  <a:moveTo>
                    <a:pt x="33" y="0"/>
                  </a:moveTo>
                  <a:cubicBezTo>
                    <a:pt x="29" y="0"/>
                    <a:pt x="16" y="1"/>
                    <a:pt x="0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8" y="17"/>
                    <a:pt x="31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107" y="88"/>
                    <a:pt x="121" y="79"/>
                    <a:pt x="123" y="52"/>
                  </a:cubicBezTo>
                  <a:cubicBezTo>
                    <a:pt x="125" y="16"/>
                    <a:pt x="90" y="9"/>
                    <a:pt x="64" y="9"/>
                  </a:cubicBezTo>
                  <a:cubicBezTo>
                    <a:pt x="56" y="9"/>
                    <a:pt x="48" y="10"/>
                    <a:pt x="43" y="1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292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ṥľîḋè">
              <a:extLst>
                <a:ext uri="{FF2B5EF4-FFF2-40B4-BE49-F238E27FC236}">
                  <a16:creationId xmlns="" xmlns:a16="http://schemas.microsoft.com/office/drawing/2014/main" id="{834EE689-33B7-4B04-AFEF-609EB6E5BA17}"/>
                </a:ext>
              </a:extLst>
            </p:cNvPr>
            <p:cNvSpPr/>
            <p:nvPr/>
          </p:nvSpPr>
          <p:spPr bwMode="auto">
            <a:xfrm>
              <a:off x="6278563" y="3355182"/>
              <a:ext cx="635000" cy="93662"/>
            </a:xfrm>
            <a:custGeom>
              <a:avLst/>
              <a:gdLst>
                <a:gd name="T0" fmla="*/ 352 w 364"/>
                <a:gd name="T1" fmla="*/ 10 h 54"/>
                <a:gd name="T2" fmla="*/ 352 w 364"/>
                <a:gd name="T3" fmla="*/ 15 h 54"/>
                <a:gd name="T4" fmla="*/ 341 w 364"/>
                <a:gd name="T5" fmla="*/ 14 h 54"/>
                <a:gd name="T6" fmla="*/ 338 w 364"/>
                <a:gd name="T7" fmla="*/ 39 h 54"/>
                <a:gd name="T8" fmla="*/ 321 w 364"/>
                <a:gd name="T9" fmla="*/ 40 h 54"/>
                <a:gd name="T10" fmla="*/ 320 w 364"/>
                <a:gd name="T11" fmla="*/ 54 h 54"/>
                <a:gd name="T12" fmla="*/ 338 w 364"/>
                <a:gd name="T13" fmla="*/ 53 h 54"/>
                <a:gd name="T14" fmla="*/ 339 w 364"/>
                <a:gd name="T15" fmla="*/ 44 h 54"/>
                <a:gd name="T16" fmla="*/ 353 w 364"/>
                <a:gd name="T17" fmla="*/ 46 h 54"/>
                <a:gd name="T18" fmla="*/ 353 w 364"/>
                <a:gd name="T19" fmla="*/ 41 h 54"/>
                <a:gd name="T20" fmla="*/ 362 w 364"/>
                <a:gd name="T21" fmla="*/ 44 h 54"/>
                <a:gd name="T22" fmla="*/ 364 w 364"/>
                <a:gd name="T23" fmla="*/ 14 h 54"/>
                <a:gd name="T24" fmla="*/ 352 w 364"/>
                <a:gd name="T25" fmla="*/ 10 h 54"/>
                <a:gd name="T26" fmla="*/ 4 w 364"/>
                <a:gd name="T27" fmla="*/ 0 h 54"/>
                <a:gd name="T28" fmla="*/ 32 w 364"/>
                <a:gd name="T29" fmla="*/ 37 h 54"/>
                <a:gd name="T30" fmla="*/ 83 w 364"/>
                <a:gd name="T31" fmla="*/ 35 h 54"/>
                <a:gd name="T32" fmla="*/ 4 w 364"/>
                <a:gd name="T3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4" h="54">
                  <a:moveTo>
                    <a:pt x="352" y="10"/>
                  </a:moveTo>
                  <a:cubicBezTo>
                    <a:pt x="352" y="15"/>
                    <a:pt x="352" y="15"/>
                    <a:pt x="352" y="15"/>
                  </a:cubicBezTo>
                  <a:cubicBezTo>
                    <a:pt x="341" y="14"/>
                    <a:pt x="341" y="14"/>
                    <a:pt x="341" y="14"/>
                  </a:cubicBezTo>
                  <a:cubicBezTo>
                    <a:pt x="338" y="39"/>
                    <a:pt x="338" y="39"/>
                    <a:pt x="338" y="39"/>
                  </a:cubicBezTo>
                  <a:cubicBezTo>
                    <a:pt x="332" y="40"/>
                    <a:pt x="326" y="40"/>
                    <a:pt x="321" y="40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6" y="54"/>
                    <a:pt x="332" y="54"/>
                    <a:pt x="338" y="53"/>
                  </a:cubicBezTo>
                  <a:cubicBezTo>
                    <a:pt x="339" y="44"/>
                    <a:pt x="339" y="44"/>
                    <a:pt x="339" y="44"/>
                  </a:cubicBezTo>
                  <a:cubicBezTo>
                    <a:pt x="353" y="46"/>
                    <a:pt x="353" y="46"/>
                    <a:pt x="353" y="46"/>
                  </a:cubicBezTo>
                  <a:cubicBezTo>
                    <a:pt x="353" y="41"/>
                    <a:pt x="353" y="41"/>
                    <a:pt x="353" y="41"/>
                  </a:cubicBezTo>
                  <a:cubicBezTo>
                    <a:pt x="355" y="41"/>
                    <a:pt x="358" y="43"/>
                    <a:pt x="362" y="44"/>
                  </a:cubicBezTo>
                  <a:cubicBezTo>
                    <a:pt x="364" y="14"/>
                    <a:pt x="364" y="14"/>
                    <a:pt x="364" y="14"/>
                  </a:cubicBezTo>
                  <a:cubicBezTo>
                    <a:pt x="359" y="13"/>
                    <a:pt x="355" y="11"/>
                    <a:pt x="352" y="10"/>
                  </a:cubicBezTo>
                  <a:moveTo>
                    <a:pt x="4" y="0"/>
                  </a:moveTo>
                  <a:cubicBezTo>
                    <a:pt x="0" y="15"/>
                    <a:pt x="8" y="27"/>
                    <a:pt x="32" y="37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33" y="28"/>
                    <a:pt x="9" y="15"/>
                    <a:pt x="4" y="0"/>
                  </a:cubicBezTo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šḷïḑè">
              <a:extLst>
                <a:ext uri="{FF2B5EF4-FFF2-40B4-BE49-F238E27FC236}">
                  <a16:creationId xmlns="" xmlns:a16="http://schemas.microsoft.com/office/drawing/2014/main" id="{818793A6-9E38-4843-BD8C-9D2E90482009}"/>
                </a:ext>
              </a:extLst>
            </p:cNvPr>
            <p:cNvSpPr/>
            <p:nvPr/>
          </p:nvSpPr>
          <p:spPr bwMode="auto">
            <a:xfrm>
              <a:off x="6335713" y="3415507"/>
              <a:ext cx="503238" cy="38100"/>
            </a:xfrm>
            <a:custGeom>
              <a:avLst/>
              <a:gdLst>
                <a:gd name="T0" fmla="*/ 51 w 289"/>
                <a:gd name="T1" fmla="*/ 0 h 22"/>
                <a:gd name="T2" fmla="*/ 0 w 289"/>
                <a:gd name="T3" fmla="*/ 2 h 22"/>
                <a:gd name="T4" fmla="*/ 182 w 289"/>
                <a:gd name="T5" fmla="*/ 22 h 22"/>
                <a:gd name="T6" fmla="*/ 288 w 289"/>
                <a:gd name="T7" fmla="*/ 19 h 22"/>
                <a:gd name="T8" fmla="*/ 289 w 289"/>
                <a:gd name="T9" fmla="*/ 5 h 22"/>
                <a:gd name="T10" fmla="*/ 182 w 289"/>
                <a:gd name="T11" fmla="*/ 8 h 22"/>
                <a:gd name="T12" fmla="*/ 51 w 289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9" h="22">
                  <a:moveTo>
                    <a:pt x="5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1" y="15"/>
                    <a:pt x="89" y="22"/>
                    <a:pt x="182" y="22"/>
                  </a:cubicBezTo>
                  <a:cubicBezTo>
                    <a:pt x="214" y="22"/>
                    <a:pt x="248" y="21"/>
                    <a:pt x="288" y="19"/>
                  </a:cubicBezTo>
                  <a:cubicBezTo>
                    <a:pt x="289" y="5"/>
                    <a:pt x="289" y="5"/>
                    <a:pt x="289" y="5"/>
                  </a:cubicBezTo>
                  <a:cubicBezTo>
                    <a:pt x="249" y="7"/>
                    <a:pt x="214" y="8"/>
                    <a:pt x="182" y="8"/>
                  </a:cubicBezTo>
                  <a:cubicBezTo>
                    <a:pt x="126" y="8"/>
                    <a:pt x="83" y="5"/>
                    <a:pt x="51" y="0"/>
                  </a:cubicBezTo>
                </a:path>
              </a:pathLst>
            </a:custGeom>
            <a:solidFill>
              <a:srgbClr val="C1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ş1îďé">
              <a:extLst>
                <a:ext uri="{FF2B5EF4-FFF2-40B4-BE49-F238E27FC236}">
                  <a16:creationId xmlns="" xmlns:a16="http://schemas.microsoft.com/office/drawing/2014/main" id="{7DF01976-6E34-4631-80DB-297C724DA161}"/>
                </a:ext>
              </a:extLst>
            </p:cNvPr>
            <p:cNvSpPr/>
            <p:nvPr/>
          </p:nvSpPr>
          <p:spPr bwMode="auto">
            <a:xfrm>
              <a:off x="6910388" y="3378994"/>
              <a:ext cx="73025" cy="65087"/>
            </a:xfrm>
            <a:custGeom>
              <a:avLst/>
              <a:gdLst>
                <a:gd name="T0" fmla="*/ 2 w 42"/>
                <a:gd name="T1" fmla="*/ 0 h 37"/>
                <a:gd name="T2" fmla="*/ 0 w 42"/>
                <a:gd name="T3" fmla="*/ 30 h 37"/>
                <a:gd name="T4" fmla="*/ 36 w 42"/>
                <a:gd name="T5" fmla="*/ 37 h 37"/>
                <a:gd name="T6" fmla="*/ 40 w 42"/>
                <a:gd name="T7" fmla="*/ 37 h 37"/>
                <a:gd name="T8" fmla="*/ 42 w 42"/>
                <a:gd name="T9" fmla="*/ 7 h 37"/>
                <a:gd name="T10" fmla="*/ 41 w 42"/>
                <a:gd name="T11" fmla="*/ 6 h 37"/>
                <a:gd name="T12" fmla="*/ 35 w 42"/>
                <a:gd name="T13" fmla="*/ 6 h 37"/>
                <a:gd name="T14" fmla="*/ 2 w 42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7">
                  <a:moveTo>
                    <a:pt x="2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9" y="33"/>
                    <a:pt x="22" y="37"/>
                    <a:pt x="36" y="37"/>
                  </a:cubicBezTo>
                  <a:cubicBezTo>
                    <a:pt x="37" y="37"/>
                    <a:pt x="39" y="37"/>
                    <a:pt x="40" y="3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39" y="6"/>
                    <a:pt x="37" y="6"/>
                    <a:pt x="35" y="6"/>
                  </a:cubicBezTo>
                  <a:cubicBezTo>
                    <a:pt x="23" y="6"/>
                    <a:pt x="11" y="3"/>
                    <a:pt x="2" y="0"/>
                  </a:cubicBezTo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śḷiḓe">
              <a:extLst>
                <a:ext uri="{FF2B5EF4-FFF2-40B4-BE49-F238E27FC236}">
                  <a16:creationId xmlns="" xmlns:a16="http://schemas.microsoft.com/office/drawing/2014/main" id="{65668A64-880C-4F66-A17A-02928819199E}"/>
                </a:ext>
              </a:extLst>
            </p:cNvPr>
            <p:cNvSpPr/>
            <p:nvPr/>
          </p:nvSpPr>
          <p:spPr bwMode="auto">
            <a:xfrm>
              <a:off x="6878638" y="3326607"/>
              <a:ext cx="103188" cy="63500"/>
            </a:xfrm>
            <a:custGeom>
              <a:avLst/>
              <a:gdLst>
                <a:gd name="T0" fmla="*/ 24 w 65"/>
                <a:gd name="T1" fmla="*/ 0 h 40"/>
                <a:gd name="T2" fmla="*/ 0 w 65"/>
                <a:gd name="T3" fmla="*/ 1 h 40"/>
                <a:gd name="T4" fmla="*/ 0 w 65"/>
                <a:gd name="T5" fmla="*/ 1 h 40"/>
                <a:gd name="T6" fmla="*/ 24 w 65"/>
                <a:gd name="T7" fmla="*/ 0 h 40"/>
                <a:gd name="T8" fmla="*/ 65 w 65"/>
                <a:gd name="T9" fmla="*/ 40 h 40"/>
                <a:gd name="T10" fmla="*/ 65 w 65"/>
                <a:gd name="T11" fmla="*/ 40 h 40"/>
                <a:gd name="T12" fmla="*/ 24 w 6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0">
                  <a:moveTo>
                    <a:pt x="24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4" y="0"/>
                  </a:lnTo>
                  <a:lnTo>
                    <a:pt x="65" y="40"/>
                  </a:lnTo>
                  <a:lnTo>
                    <a:pt x="65" y="4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$ḷíḋé">
              <a:extLst>
                <a:ext uri="{FF2B5EF4-FFF2-40B4-BE49-F238E27FC236}">
                  <a16:creationId xmlns="" xmlns:a16="http://schemas.microsoft.com/office/drawing/2014/main" id="{8ADA4819-C15E-479B-88B0-A74815EEB8AB}"/>
                </a:ext>
              </a:extLst>
            </p:cNvPr>
            <p:cNvSpPr/>
            <p:nvPr/>
          </p:nvSpPr>
          <p:spPr bwMode="auto">
            <a:xfrm>
              <a:off x="6878638" y="3326607"/>
              <a:ext cx="103188" cy="63500"/>
            </a:xfrm>
            <a:custGeom>
              <a:avLst/>
              <a:gdLst>
                <a:gd name="T0" fmla="*/ 24 w 65"/>
                <a:gd name="T1" fmla="*/ 0 h 40"/>
                <a:gd name="T2" fmla="*/ 0 w 65"/>
                <a:gd name="T3" fmla="*/ 1 h 40"/>
                <a:gd name="T4" fmla="*/ 0 w 65"/>
                <a:gd name="T5" fmla="*/ 1 h 40"/>
                <a:gd name="T6" fmla="*/ 24 w 65"/>
                <a:gd name="T7" fmla="*/ 0 h 40"/>
                <a:gd name="T8" fmla="*/ 65 w 65"/>
                <a:gd name="T9" fmla="*/ 40 h 40"/>
                <a:gd name="T10" fmla="*/ 65 w 65"/>
                <a:gd name="T11" fmla="*/ 40 h 40"/>
                <a:gd name="T12" fmla="*/ 24 w 6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0">
                  <a:moveTo>
                    <a:pt x="24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4" y="0"/>
                  </a:lnTo>
                  <a:lnTo>
                    <a:pt x="65" y="40"/>
                  </a:lnTo>
                  <a:lnTo>
                    <a:pt x="65" y="40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šľïḋê">
              <a:extLst>
                <a:ext uri="{FF2B5EF4-FFF2-40B4-BE49-F238E27FC236}">
                  <a16:creationId xmlns="" xmlns:a16="http://schemas.microsoft.com/office/drawing/2014/main" id="{6426D3B6-2E09-43EA-B21D-9AB81AD9FDE8}"/>
                </a:ext>
              </a:extLst>
            </p:cNvPr>
            <p:cNvSpPr/>
            <p:nvPr/>
          </p:nvSpPr>
          <p:spPr bwMode="auto">
            <a:xfrm>
              <a:off x="6873875" y="3326607"/>
              <a:ext cx="42863" cy="53975"/>
            </a:xfrm>
            <a:custGeom>
              <a:avLst/>
              <a:gdLst>
                <a:gd name="T0" fmla="*/ 25 w 25"/>
                <a:gd name="T1" fmla="*/ 0 h 31"/>
                <a:gd name="T2" fmla="*/ 3 w 25"/>
                <a:gd name="T3" fmla="*/ 1 h 31"/>
                <a:gd name="T4" fmla="*/ 0 w 25"/>
                <a:gd name="T5" fmla="*/ 30 h 31"/>
                <a:gd name="T6" fmla="*/ 11 w 25"/>
                <a:gd name="T7" fmla="*/ 31 h 31"/>
                <a:gd name="T8" fmla="*/ 11 w 25"/>
                <a:gd name="T9" fmla="*/ 26 h 31"/>
                <a:gd name="T10" fmla="*/ 23 w 25"/>
                <a:gd name="T11" fmla="*/ 30 h 31"/>
                <a:gd name="T12" fmla="*/ 25 w 25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1">
                  <a:moveTo>
                    <a:pt x="25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4" y="27"/>
                    <a:pt x="18" y="29"/>
                    <a:pt x="23" y="3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Sḻîḑê">
              <a:extLst>
                <a:ext uri="{FF2B5EF4-FFF2-40B4-BE49-F238E27FC236}">
                  <a16:creationId xmlns="" xmlns:a16="http://schemas.microsoft.com/office/drawing/2014/main" id="{C53FC0B7-9A30-4491-B3DC-BC4BC9D58375}"/>
                </a:ext>
              </a:extLst>
            </p:cNvPr>
            <p:cNvSpPr/>
            <p:nvPr/>
          </p:nvSpPr>
          <p:spPr bwMode="auto">
            <a:xfrm>
              <a:off x="6913563" y="3326607"/>
              <a:ext cx="68263" cy="63500"/>
            </a:xfrm>
            <a:custGeom>
              <a:avLst/>
              <a:gdLst>
                <a:gd name="T0" fmla="*/ 2 w 39"/>
                <a:gd name="T1" fmla="*/ 0 h 36"/>
                <a:gd name="T2" fmla="*/ 2 w 39"/>
                <a:gd name="T3" fmla="*/ 0 h 36"/>
                <a:gd name="T4" fmla="*/ 0 w 39"/>
                <a:gd name="T5" fmla="*/ 30 h 36"/>
                <a:gd name="T6" fmla="*/ 33 w 39"/>
                <a:gd name="T7" fmla="*/ 36 h 36"/>
                <a:gd name="T8" fmla="*/ 39 w 39"/>
                <a:gd name="T9" fmla="*/ 36 h 36"/>
                <a:gd name="T10" fmla="*/ 2 w 39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6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9" y="33"/>
                    <a:pt x="21" y="36"/>
                    <a:pt x="33" y="36"/>
                  </a:cubicBezTo>
                  <a:cubicBezTo>
                    <a:pt x="35" y="36"/>
                    <a:pt x="37" y="36"/>
                    <a:pt x="39" y="36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Sľïďè">
              <a:extLst>
                <a:ext uri="{FF2B5EF4-FFF2-40B4-BE49-F238E27FC236}">
                  <a16:creationId xmlns="" xmlns:a16="http://schemas.microsoft.com/office/drawing/2014/main" id="{AF8EA084-E6AF-4DF5-A28E-F44E680D3069}"/>
                </a:ext>
              </a:extLst>
            </p:cNvPr>
            <p:cNvSpPr/>
            <p:nvPr/>
          </p:nvSpPr>
          <p:spPr bwMode="auto">
            <a:xfrm>
              <a:off x="6891338" y="3253582"/>
              <a:ext cx="157163" cy="214312"/>
            </a:xfrm>
            <a:custGeom>
              <a:avLst/>
              <a:gdLst>
                <a:gd name="T0" fmla="*/ 2 w 90"/>
                <a:gd name="T1" fmla="*/ 16 h 123"/>
                <a:gd name="T2" fmla="*/ 86 w 90"/>
                <a:gd name="T3" fmla="*/ 56 h 123"/>
                <a:gd name="T4" fmla="*/ 0 w 90"/>
                <a:gd name="T5" fmla="*/ 83 h 123"/>
                <a:gd name="T6" fmla="*/ 2 w 90"/>
                <a:gd name="T7" fmla="*/ 1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3">
                  <a:moveTo>
                    <a:pt x="2" y="16"/>
                  </a:moveTo>
                  <a:cubicBezTo>
                    <a:pt x="2" y="16"/>
                    <a:pt x="90" y="0"/>
                    <a:pt x="86" y="56"/>
                  </a:cubicBezTo>
                  <a:cubicBezTo>
                    <a:pt x="81" y="123"/>
                    <a:pt x="0" y="83"/>
                    <a:pt x="0" y="83"/>
                  </a:cubicBezTo>
                  <a:lnTo>
                    <a:pt x="2" y="16"/>
                  </a:lnTo>
                  <a:close/>
                </a:path>
              </a:pathLst>
            </a:custGeom>
            <a:solidFill>
              <a:srgbClr val="FDD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ṥḻïḓê">
              <a:extLst>
                <a:ext uri="{FF2B5EF4-FFF2-40B4-BE49-F238E27FC236}">
                  <a16:creationId xmlns="" xmlns:a16="http://schemas.microsoft.com/office/drawing/2014/main" id="{4454E8B8-7CEA-4C08-AF95-30B582E6B619}"/>
                </a:ext>
              </a:extLst>
            </p:cNvPr>
            <p:cNvSpPr/>
            <p:nvPr/>
          </p:nvSpPr>
          <p:spPr bwMode="auto">
            <a:xfrm>
              <a:off x="6858000" y="3269457"/>
              <a:ext cx="46038" cy="141287"/>
            </a:xfrm>
            <a:custGeom>
              <a:avLst/>
              <a:gdLst>
                <a:gd name="T0" fmla="*/ 5 w 29"/>
                <a:gd name="T1" fmla="*/ 3 h 89"/>
                <a:gd name="T2" fmla="*/ 29 w 29"/>
                <a:gd name="T3" fmla="*/ 0 h 89"/>
                <a:gd name="T4" fmla="*/ 23 w 29"/>
                <a:gd name="T5" fmla="*/ 89 h 89"/>
                <a:gd name="T6" fmla="*/ 0 w 29"/>
                <a:gd name="T7" fmla="*/ 85 h 89"/>
                <a:gd name="T8" fmla="*/ 5 w 29"/>
                <a:gd name="T9" fmla="*/ 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89">
                  <a:moveTo>
                    <a:pt x="5" y="3"/>
                  </a:moveTo>
                  <a:lnTo>
                    <a:pt x="29" y="0"/>
                  </a:lnTo>
                  <a:lnTo>
                    <a:pt x="23" y="89"/>
                  </a:lnTo>
                  <a:lnTo>
                    <a:pt x="0" y="85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ïśḷíḋê">
              <a:extLst>
                <a:ext uri="{FF2B5EF4-FFF2-40B4-BE49-F238E27FC236}">
                  <a16:creationId xmlns="" xmlns:a16="http://schemas.microsoft.com/office/drawing/2014/main" id="{A830C328-9436-4AB7-A2D0-04D7C6ECFD6D}"/>
                </a:ext>
              </a:extLst>
            </p:cNvPr>
            <p:cNvSpPr/>
            <p:nvPr/>
          </p:nvSpPr>
          <p:spPr bwMode="auto">
            <a:xfrm>
              <a:off x="5861050" y="3036094"/>
              <a:ext cx="1022350" cy="436562"/>
            </a:xfrm>
            <a:custGeom>
              <a:avLst/>
              <a:gdLst>
                <a:gd name="T0" fmla="*/ 456 w 587"/>
                <a:gd name="T1" fmla="*/ 137 h 251"/>
                <a:gd name="T2" fmla="*/ 550 w 587"/>
                <a:gd name="T3" fmla="*/ 97 h 251"/>
                <a:gd name="T4" fmla="*/ 535 w 587"/>
                <a:gd name="T5" fmla="*/ 0 h 251"/>
                <a:gd name="T6" fmla="*/ 578 w 587"/>
                <a:gd name="T7" fmla="*/ 222 h 251"/>
                <a:gd name="T8" fmla="*/ 587 w 587"/>
                <a:gd name="T9" fmla="*/ 129 h 251"/>
                <a:gd name="T10" fmla="*/ 456 w 587"/>
                <a:gd name="T11" fmla="*/ 13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7" h="251">
                  <a:moveTo>
                    <a:pt x="456" y="137"/>
                  </a:moveTo>
                  <a:cubicBezTo>
                    <a:pt x="456" y="137"/>
                    <a:pt x="512" y="112"/>
                    <a:pt x="550" y="97"/>
                  </a:cubicBezTo>
                  <a:cubicBezTo>
                    <a:pt x="535" y="0"/>
                    <a:pt x="535" y="0"/>
                    <a:pt x="535" y="0"/>
                  </a:cubicBezTo>
                  <a:cubicBezTo>
                    <a:pt x="296" y="93"/>
                    <a:pt x="0" y="251"/>
                    <a:pt x="578" y="222"/>
                  </a:cubicBezTo>
                  <a:cubicBezTo>
                    <a:pt x="587" y="129"/>
                    <a:pt x="587" y="129"/>
                    <a:pt x="587" y="129"/>
                  </a:cubicBezTo>
                  <a:cubicBezTo>
                    <a:pt x="574" y="130"/>
                    <a:pt x="456" y="137"/>
                    <a:pt x="456" y="137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ṡļiďé">
              <a:extLst>
                <a:ext uri="{FF2B5EF4-FFF2-40B4-BE49-F238E27FC236}">
                  <a16:creationId xmlns="" xmlns:a16="http://schemas.microsoft.com/office/drawing/2014/main" id="{566BFACB-41F7-4826-8974-392AC27F7C00}"/>
                </a:ext>
              </a:extLst>
            </p:cNvPr>
            <p:cNvSpPr/>
            <p:nvPr/>
          </p:nvSpPr>
          <p:spPr bwMode="auto">
            <a:xfrm>
              <a:off x="6759575" y="3361532"/>
              <a:ext cx="34925" cy="34925"/>
            </a:xfrm>
            <a:custGeom>
              <a:avLst/>
              <a:gdLst>
                <a:gd name="T0" fmla="*/ 11 w 20"/>
                <a:gd name="T1" fmla="*/ 19 h 20"/>
                <a:gd name="T2" fmla="*/ 20 w 20"/>
                <a:gd name="T3" fmla="*/ 9 h 20"/>
                <a:gd name="T4" fmla="*/ 9 w 20"/>
                <a:gd name="T5" fmla="*/ 0 h 20"/>
                <a:gd name="T6" fmla="*/ 1 w 20"/>
                <a:gd name="T7" fmla="*/ 11 h 20"/>
                <a:gd name="T8" fmla="*/ 11 w 20"/>
                <a:gd name="T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1" y="19"/>
                  </a:moveTo>
                  <a:cubicBezTo>
                    <a:pt x="16" y="19"/>
                    <a:pt x="20" y="14"/>
                    <a:pt x="20" y="9"/>
                  </a:cubicBezTo>
                  <a:cubicBezTo>
                    <a:pt x="19" y="4"/>
                    <a:pt x="15" y="0"/>
                    <a:pt x="9" y="0"/>
                  </a:cubicBezTo>
                  <a:cubicBezTo>
                    <a:pt x="4" y="1"/>
                    <a:pt x="0" y="5"/>
                    <a:pt x="1" y="11"/>
                  </a:cubicBezTo>
                  <a:cubicBezTo>
                    <a:pt x="1" y="16"/>
                    <a:pt x="6" y="20"/>
                    <a:pt x="11" y="1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ïŝḷiďê">
              <a:extLst>
                <a:ext uri="{FF2B5EF4-FFF2-40B4-BE49-F238E27FC236}">
                  <a16:creationId xmlns="" xmlns:a16="http://schemas.microsoft.com/office/drawing/2014/main" id="{051437B7-AA84-4E25-93C1-C0B0AE5DFCFA}"/>
                </a:ext>
              </a:extLst>
            </p:cNvPr>
            <p:cNvSpPr/>
            <p:nvPr/>
          </p:nvSpPr>
          <p:spPr bwMode="auto">
            <a:xfrm>
              <a:off x="6816725" y="3367882"/>
              <a:ext cx="34925" cy="34925"/>
            </a:xfrm>
            <a:custGeom>
              <a:avLst/>
              <a:gdLst>
                <a:gd name="T0" fmla="*/ 11 w 20"/>
                <a:gd name="T1" fmla="*/ 19 h 20"/>
                <a:gd name="T2" fmla="*/ 20 w 20"/>
                <a:gd name="T3" fmla="*/ 9 h 20"/>
                <a:gd name="T4" fmla="*/ 10 w 20"/>
                <a:gd name="T5" fmla="*/ 0 h 20"/>
                <a:gd name="T6" fmla="*/ 1 w 20"/>
                <a:gd name="T7" fmla="*/ 11 h 20"/>
                <a:gd name="T8" fmla="*/ 11 w 20"/>
                <a:gd name="T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1" y="19"/>
                  </a:moveTo>
                  <a:cubicBezTo>
                    <a:pt x="16" y="19"/>
                    <a:pt x="20" y="14"/>
                    <a:pt x="20" y="9"/>
                  </a:cubicBezTo>
                  <a:cubicBezTo>
                    <a:pt x="19" y="4"/>
                    <a:pt x="15" y="0"/>
                    <a:pt x="10" y="0"/>
                  </a:cubicBezTo>
                  <a:cubicBezTo>
                    <a:pt x="4" y="1"/>
                    <a:pt x="0" y="5"/>
                    <a:pt x="1" y="11"/>
                  </a:cubicBezTo>
                  <a:cubicBezTo>
                    <a:pt x="1" y="16"/>
                    <a:pt x="6" y="20"/>
                    <a:pt x="11" y="1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şḷiḓé">
              <a:extLst>
                <a:ext uri="{FF2B5EF4-FFF2-40B4-BE49-F238E27FC236}">
                  <a16:creationId xmlns="" xmlns:a16="http://schemas.microsoft.com/office/drawing/2014/main" id="{B5294080-9D04-4BD6-9EAE-5E2EDF689D4A}"/>
                </a:ext>
              </a:extLst>
            </p:cNvPr>
            <p:cNvSpPr/>
            <p:nvPr/>
          </p:nvSpPr>
          <p:spPr bwMode="auto">
            <a:xfrm>
              <a:off x="6656388" y="3247232"/>
              <a:ext cx="63500" cy="26987"/>
            </a:xfrm>
            <a:custGeom>
              <a:avLst/>
              <a:gdLst>
                <a:gd name="T0" fmla="*/ 37 w 37"/>
                <a:gd name="T1" fmla="*/ 0 h 16"/>
                <a:gd name="T2" fmla="*/ 37 w 37"/>
                <a:gd name="T3" fmla="*/ 0 h 16"/>
                <a:gd name="T4" fmla="*/ 0 w 37"/>
                <a:gd name="T5" fmla="*/ 16 h 16"/>
                <a:gd name="T6" fmla="*/ 37 w 37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16"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6" y="9"/>
                    <a:pt x="0" y="16"/>
                    <a:pt x="0" y="16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îṥlíḑê">
              <a:extLst>
                <a:ext uri="{FF2B5EF4-FFF2-40B4-BE49-F238E27FC236}">
                  <a16:creationId xmlns="" xmlns:a16="http://schemas.microsoft.com/office/drawing/2014/main" id="{7AA54B4C-8B2F-448F-941A-57AFB2622375}"/>
                </a:ext>
              </a:extLst>
            </p:cNvPr>
            <p:cNvSpPr/>
            <p:nvPr/>
          </p:nvSpPr>
          <p:spPr bwMode="auto">
            <a:xfrm>
              <a:off x="6456363" y="3247232"/>
              <a:ext cx="263525" cy="30162"/>
            </a:xfrm>
            <a:custGeom>
              <a:avLst/>
              <a:gdLst>
                <a:gd name="T0" fmla="*/ 151 w 151"/>
                <a:gd name="T1" fmla="*/ 0 h 17"/>
                <a:gd name="T2" fmla="*/ 0 w 151"/>
                <a:gd name="T3" fmla="*/ 12 h 17"/>
                <a:gd name="T4" fmla="*/ 95 w 151"/>
                <a:gd name="T5" fmla="*/ 17 h 17"/>
                <a:gd name="T6" fmla="*/ 114 w 151"/>
                <a:gd name="T7" fmla="*/ 16 h 17"/>
                <a:gd name="T8" fmla="*/ 114 w 151"/>
                <a:gd name="T9" fmla="*/ 16 h 17"/>
                <a:gd name="T10" fmla="*/ 151 w 151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7">
                  <a:moveTo>
                    <a:pt x="151" y="0"/>
                  </a:moveTo>
                  <a:cubicBezTo>
                    <a:pt x="151" y="0"/>
                    <a:pt x="80" y="11"/>
                    <a:pt x="0" y="12"/>
                  </a:cubicBezTo>
                  <a:cubicBezTo>
                    <a:pt x="19" y="16"/>
                    <a:pt x="68" y="17"/>
                    <a:pt x="95" y="17"/>
                  </a:cubicBezTo>
                  <a:cubicBezTo>
                    <a:pt x="107" y="17"/>
                    <a:pt x="114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30" y="9"/>
                    <a:pt x="151" y="0"/>
                  </a:cubicBezTo>
                </a:path>
              </a:pathLst>
            </a:custGeom>
            <a:solidFill>
              <a:srgbClr val="292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66515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/>
          <p:nvPr/>
        </p:nvSpPr>
        <p:spPr>
          <a:xfrm>
            <a:off x="2429801" y="449377"/>
            <a:ext cx="417517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中创建数据库</a:t>
            </a:r>
          </a:p>
        </p:txBody>
      </p:sp>
      <p:grpSp>
        <p:nvGrpSpPr>
          <p:cNvPr id="7" name="ïSḻiḓè">
            <a:extLst>
              <a:ext uri="{FF2B5EF4-FFF2-40B4-BE49-F238E27FC236}">
                <a16:creationId xmlns="" xmlns:a16="http://schemas.microsoft.com/office/drawing/2014/main" id="{F80DEEC8-8505-4890-99E9-83BFB3D3EE04}"/>
              </a:ext>
            </a:extLst>
          </p:cNvPr>
          <p:cNvGrpSpPr/>
          <p:nvPr/>
        </p:nvGrpSpPr>
        <p:grpSpPr>
          <a:xfrm>
            <a:off x="505444" y="1853421"/>
            <a:ext cx="2388827" cy="2212142"/>
            <a:chOff x="673925" y="1411750"/>
            <a:chExt cx="3185103" cy="2949522"/>
          </a:xfrm>
        </p:grpSpPr>
        <p:sp>
          <p:nvSpPr>
            <p:cNvPr id="8" name="îṧlíḍe">
              <a:extLst>
                <a:ext uri="{FF2B5EF4-FFF2-40B4-BE49-F238E27FC236}">
                  <a16:creationId xmlns="" xmlns:a16="http://schemas.microsoft.com/office/drawing/2014/main" id="{2765B3E4-2706-49B7-9C54-14EC5D9BD484}"/>
                </a:ext>
              </a:extLst>
            </p:cNvPr>
            <p:cNvSpPr/>
            <p:nvPr/>
          </p:nvSpPr>
          <p:spPr>
            <a:xfrm>
              <a:off x="673925" y="1822737"/>
              <a:ext cx="3185102" cy="253853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" name="išļïďè">
              <a:extLst>
                <a:ext uri="{FF2B5EF4-FFF2-40B4-BE49-F238E27FC236}">
                  <a16:creationId xmlns="" xmlns:a16="http://schemas.microsoft.com/office/drawing/2014/main" id="{0B401F1E-478C-4B6C-927B-58BC27B98855}"/>
                </a:ext>
              </a:extLst>
            </p:cNvPr>
            <p:cNvSpPr/>
            <p:nvPr/>
          </p:nvSpPr>
          <p:spPr>
            <a:xfrm>
              <a:off x="1864541" y="1411750"/>
              <a:ext cx="803870" cy="803870"/>
            </a:xfrm>
            <a:prstGeom prst="roundRect">
              <a:avLst/>
            </a:prstGeom>
            <a:solidFill>
              <a:srgbClr val="C939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 dirty="0"/>
                <a:t>01</a:t>
              </a:r>
              <a:endParaRPr b="1" dirty="0"/>
            </a:p>
          </p:txBody>
        </p:sp>
        <p:sp>
          <p:nvSpPr>
            <p:cNvPr id="10" name="išlîḑê">
              <a:extLst>
                <a:ext uri="{FF2B5EF4-FFF2-40B4-BE49-F238E27FC236}">
                  <a16:creationId xmlns="" xmlns:a16="http://schemas.microsoft.com/office/drawing/2014/main" id="{7A536A89-E298-485D-A006-71F56333EB9F}"/>
                </a:ext>
              </a:extLst>
            </p:cNvPr>
            <p:cNvSpPr/>
            <p:nvPr/>
          </p:nvSpPr>
          <p:spPr bwMode="auto">
            <a:xfrm>
              <a:off x="673925" y="2747768"/>
              <a:ext cx="318510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import </a:t>
              </a:r>
              <a:r>
                <a:rPr lang="en-US" altLang="zh-CN" dirty="0" err="1"/>
                <a:t>pymysql</a:t>
              </a:r>
              <a:endParaRPr lang="en-US" altLang="zh-CN" dirty="0"/>
            </a:p>
          </p:txBody>
        </p:sp>
        <p:sp>
          <p:nvSpPr>
            <p:cNvPr id="11" name="íśľiďe">
              <a:extLst>
                <a:ext uri="{FF2B5EF4-FFF2-40B4-BE49-F238E27FC236}">
                  <a16:creationId xmlns="" xmlns:a16="http://schemas.microsoft.com/office/drawing/2014/main" id="{C51705A2-25DB-4B5F-90F8-0DA430A9CABA}"/>
                </a:ext>
              </a:extLst>
            </p:cNvPr>
            <p:cNvSpPr txBox="1"/>
            <p:nvPr/>
          </p:nvSpPr>
          <p:spPr bwMode="auto">
            <a:xfrm>
              <a:off x="673925" y="2334888"/>
              <a:ext cx="318510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导入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pymysql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îṩḻîḓe">
            <a:extLst>
              <a:ext uri="{FF2B5EF4-FFF2-40B4-BE49-F238E27FC236}">
                <a16:creationId xmlns="" xmlns:a16="http://schemas.microsoft.com/office/drawing/2014/main" id="{A8CF3EFB-7BD2-4D04-90D4-317EA856E13F}"/>
              </a:ext>
            </a:extLst>
          </p:cNvPr>
          <p:cNvGrpSpPr/>
          <p:nvPr/>
        </p:nvGrpSpPr>
        <p:grpSpPr>
          <a:xfrm>
            <a:off x="3377586" y="1853421"/>
            <a:ext cx="2544912" cy="2301593"/>
            <a:chOff x="673925" y="1411750"/>
            <a:chExt cx="3393216" cy="3068790"/>
          </a:xfrm>
        </p:grpSpPr>
        <p:sp>
          <p:nvSpPr>
            <p:cNvPr id="13" name="îṧļïḑe">
              <a:extLst>
                <a:ext uri="{FF2B5EF4-FFF2-40B4-BE49-F238E27FC236}">
                  <a16:creationId xmlns="" xmlns:a16="http://schemas.microsoft.com/office/drawing/2014/main" id="{4E53D1B0-AADD-4B5F-82A7-DD6BCD56DDA5}"/>
                </a:ext>
              </a:extLst>
            </p:cNvPr>
            <p:cNvSpPr/>
            <p:nvPr/>
          </p:nvSpPr>
          <p:spPr>
            <a:xfrm>
              <a:off x="673925" y="1822737"/>
              <a:ext cx="3185102" cy="253853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ṡļíḑé">
              <a:extLst>
                <a:ext uri="{FF2B5EF4-FFF2-40B4-BE49-F238E27FC236}">
                  <a16:creationId xmlns="" xmlns:a16="http://schemas.microsoft.com/office/drawing/2014/main" id="{8BF23506-D528-4FA3-938A-7C831EAC4F21}"/>
                </a:ext>
              </a:extLst>
            </p:cNvPr>
            <p:cNvSpPr/>
            <p:nvPr/>
          </p:nvSpPr>
          <p:spPr>
            <a:xfrm>
              <a:off x="1864541" y="1411750"/>
              <a:ext cx="803870" cy="803870"/>
            </a:xfrm>
            <a:prstGeom prst="roundRect">
              <a:avLst/>
            </a:prstGeom>
            <a:solidFill>
              <a:srgbClr val="C939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/>
                <a:t>02</a:t>
              </a:r>
              <a:endParaRPr b="1" dirty="0"/>
            </a:p>
          </p:txBody>
        </p:sp>
        <p:sp>
          <p:nvSpPr>
            <p:cNvPr id="15" name="ïṣľíḍê">
              <a:extLst>
                <a:ext uri="{FF2B5EF4-FFF2-40B4-BE49-F238E27FC236}">
                  <a16:creationId xmlns="" xmlns:a16="http://schemas.microsoft.com/office/drawing/2014/main" id="{04524893-50CA-48F6-BAA5-5D90B5CD4708}"/>
                </a:ext>
              </a:extLst>
            </p:cNvPr>
            <p:cNvSpPr/>
            <p:nvPr/>
          </p:nvSpPr>
          <p:spPr bwMode="auto">
            <a:xfrm>
              <a:off x="673925" y="2747768"/>
              <a:ext cx="3393216" cy="1732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200" dirty="0"/>
                <a:t>def query(</a:t>
              </a:r>
              <a:r>
                <a:rPr lang="en-US" altLang="zh-CN" sz="1200" dirty="0" err="1"/>
                <a:t>sql</a:t>
              </a:r>
              <a:r>
                <a:rPr lang="en-US" altLang="zh-CN" sz="1200" dirty="0"/>
                <a:t>=""):</a:t>
              </a:r>
            </a:p>
            <a:p>
              <a:r>
                <a:rPr lang="en-US" altLang="zh-CN" sz="1200" dirty="0"/>
                <a:t>"""</a:t>
              </a:r>
            </a:p>
            <a:p>
              <a:r>
                <a:rPr lang="en-US" altLang="zh-CN" sz="1200" dirty="0"/>
                <a:t>ex: </a:t>
              </a:r>
              <a:r>
                <a:rPr lang="zh-CN" altLang="en-US" sz="1200" dirty="0"/>
                <a:t>根据</a:t>
              </a:r>
              <a:r>
                <a:rPr lang="en-US" altLang="zh-CN" sz="1200" dirty="0" err="1"/>
                <a:t>sql</a:t>
              </a:r>
              <a:r>
                <a:rPr lang="zh-CN" altLang="en-US" sz="1200" dirty="0"/>
                <a:t>查询结果</a:t>
              </a:r>
            </a:p>
            <a:p>
              <a:r>
                <a:rPr lang="en-US" altLang="zh-CN" sz="1200" dirty="0" err="1"/>
                <a:t>args</a:t>
              </a:r>
              <a:r>
                <a:rPr lang="en-US" altLang="zh-CN" sz="1200" dirty="0"/>
                <a:t>: </a:t>
              </a:r>
              <a:r>
                <a:rPr lang="en-US" altLang="zh-CN" sz="1200" dirty="0" err="1"/>
                <a:t>sql</a:t>
              </a:r>
              <a:endParaRPr lang="en-US" altLang="zh-CN" sz="1200" dirty="0"/>
            </a:p>
            <a:p>
              <a:r>
                <a:rPr lang="en-US" altLang="zh-CN" sz="1200" dirty="0"/>
                <a:t>return: results</a:t>
              </a:r>
            </a:p>
            <a:p>
              <a:r>
                <a:rPr lang="en-US" altLang="zh-CN" sz="1200" dirty="0"/>
                <a:t>""“</a:t>
              </a:r>
            </a:p>
          </p:txBody>
        </p:sp>
        <p:sp>
          <p:nvSpPr>
            <p:cNvPr id="16" name="íşľiďè">
              <a:extLst>
                <a:ext uri="{FF2B5EF4-FFF2-40B4-BE49-F238E27FC236}">
                  <a16:creationId xmlns="" xmlns:a16="http://schemas.microsoft.com/office/drawing/2014/main" id="{F3772C3F-181E-4FA3-86D4-26B68B8BCC98}"/>
                </a:ext>
              </a:extLst>
            </p:cNvPr>
            <p:cNvSpPr txBox="1"/>
            <p:nvPr/>
          </p:nvSpPr>
          <p:spPr bwMode="auto">
            <a:xfrm>
              <a:off x="673925" y="2334888"/>
              <a:ext cx="318510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 hangingPunct="0"/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定义数据库方法</a:t>
              </a:r>
            </a:p>
          </p:txBody>
        </p:sp>
      </p:grpSp>
      <p:grpSp>
        <p:nvGrpSpPr>
          <p:cNvPr id="17" name="î$ḷîďê">
            <a:extLst>
              <a:ext uri="{FF2B5EF4-FFF2-40B4-BE49-F238E27FC236}">
                <a16:creationId xmlns="" xmlns:a16="http://schemas.microsoft.com/office/drawing/2014/main" id="{E22597DD-C21E-4501-B117-B12508C2D9CA}"/>
              </a:ext>
            </a:extLst>
          </p:cNvPr>
          <p:cNvGrpSpPr/>
          <p:nvPr/>
        </p:nvGrpSpPr>
        <p:grpSpPr>
          <a:xfrm>
            <a:off x="6249729" y="1853421"/>
            <a:ext cx="2388827" cy="2212142"/>
            <a:chOff x="673925" y="1411750"/>
            <a:chExt cx="3185103" cy="2949522"/>
          </a:xfrm>
        </p:grpSpPr>
        <p:sp>
          <p:nvSpPr>
            <p:cNvPr id="18" name="íšľïḋè">
              <a:extLst>
                <a:ext uri="{FF2B5EF4-FFF2-40B4-BE49-F238E27FC236}">
                  <a16:creationId xmlns="" xmlns:a16="http://schemas.microsoft.com/office/drawing/2014/main" id="{49416C14-22CF-4D2F-B0BE-2ED89C95945E}"/>
                </a:ext>
              </a:extLst>
            </p:cNvPr>
            <p:cNvSpPr/>
            <p:nvPr/>
          </p:nvSpPr>
          <p:spPr>
            <a:xfrm>
              <a:off x="673925" y="1822737"/>
              <a:ext cx="3185102" cy="253853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ṩḻiḓé">
              <a:extLst>
                <a:ext uri="{FF2B5EF4-FFF2-40B4-BE49-F238E27FC236}">
                  <a16:creationId xmlns="" xmlns:a16="http://schemas.microsoft.com/office/drawing/2014/main" id="{3620D08E-12AC-4766-9E4D-A4799D66F2C4}"/>
                </a:ext>
              </a:extLst>
            </p:cNvPr>
            <p:cNvSpPr/>
            <p:nvPr/>
          </p:nvSpPr>
          <p:spPr>
            <a:xfrm>
              <a:off x="1864541" y="1411750"/>
              <a:ext cx="803870" cy="803870"/>
            </a:xfrm>
            <a:prstGeom prst="roundRect">
              <a:avLst/>
            </a:prstGeom>
            <a:solidFill>
              <a:srgbClr val="C939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/>
                <a:t>03</a:t>
              </a:r>
              <a:endParaRPr b="1" dirty="0"/>
            </a:p>
          </p:txBody>
        </p:sp>
        <p:sp>
          <p:nvSpPr>
            <p:cNvPr id="20" name="î$líḍé">
              <a:extLst>
                <a:ext uri="{FF2B5EF4-FFF2-40B4-BE49-F238E27FC236}">
                  <a16:creationId xmlns="" xmlns:a16="http://schemas.microsoft.com/office/drawing/2014/main" id="{9934D413-CEFA-4D08-9B0C-9AF6FE8ADAB1}"/>
                </a:ext>
              </a:extLst>
            </p:cNvPr>
            <p:cNvSpPr/>
            <p:nvPr/>
          </p:nvSpPr>
          <p:spPr bwMode="auto">
            <a:xfrm>
              <a:off x="673925" y="2747768"/>
              <a:ext cx="318510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000" dirty="0"/>
                <a:t> pass</a:t>
              </a:r>
            </a:p>
          </p:txBody>
        </p:sp>
        <p:sp>
          <p:nvSpPr>
            <p:cNvPr id="21" name="ïṣlíḓê">
              <a:extLst>
                <a:ext uri="{FF2B5EF4-FFF2-40B4-BE49-F238E27FC236}">
                  <a16:creationId xmlns="" xmlns:a16="http://schemas.microsoft.com/office/drawing/2014/main" id="{AE31B41C-8798-4EC6-9AD7-82546B46074E}"/>
                </a:ext>
              </a:extLst>
            </p:cNvPr>
            <p:cNvSpPr txBox="1"/>
            <p:nvPr/>
          </p:nvSpPr>
          <p:spPr bwMode="auto">
            <a:xfrm>
              <a:off x="673925" y="2334888"/>
              <a:ext cx="318510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 hangingPunct="0"/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具体的方法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92472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Shape 1854"/>
          <p:cNvSpPr/>
          <p:nvPr/>
        </p:nvSpPr>
        <p:spPr>
          <a:xfrm>
            <a:off x="2811656" y="2017752"/>
            <a:ext cx="4041385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第十节 restful接口开发</a:t>
            </a:r>
          </a:p>
        </p:txBody>
      </p:sp>
      <p:pic>
        <p:nvPicPr>
          <p:cNvPr id="1855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99ACE2B-1A48-4AF7-B6FA-4A3ADE8A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绑定接口，注册蓝本</a:t>
            </a:r>
            <a:r>
              <a:rPr lang="zh-CN" altLang="en-US" sz="3200" b="0" dirty="0">
                <a:solidFill>
                  <a:srgbClr val="000000"/>
                </a:solidFill>
                <a:sym typeface="Helvetica"/>
              </a:rPr>
              <a:t/>
            </a:r>
            <a:br>
              <a:rPr lang="zh-CN" altLang="en-US" sz="3200" b="0" dirty="0">
                <a:solidFill>
                  <a:srgbClr val="000000"/>
                </a:solidFill>
                <a:sym typeface="Helvetica"/>
              </a:rPr>
            </a:br>
            <a:endParaRPr lang="zh-CN" altLang="en-US" dirty="0"/>
          </a:p>
        </p:txBody>
      </p:sp>
      <p:grpSp>
        <p:nvGrpSpPr>
          <p:cNvPr id="24" name="îṩľîďe">
            <a:extLst>
              <a:ext uri="{FF2B5EF4-FFF2-40B4-BE49-F238E27FC236}">
                <a16:creationId xmlns="" xmlns:a16="http://schemas.microsoft.com/office/drawing/2014/main" id="{F8DCFF79-B62F-47EA-8D35-00E673749E69}"/>
              </a:ext>
            </a:extLst>
          </p:cNvPr>
          <p:cNvGrpSpPr/>
          <p:nvPr/>
        </p:nvGrpSpPr>
        <p:grpSpPr>
          <a:xfrm>
            <a:off x="1679564" y="1096827"/>
            <a:ext cx="5396485" cy="1485541"/>
            <a:chOff x="6572268" y="1125538"/>
            <a:chExt cx="7195313" cy="1980721"/>
          </a:xfrm>
        </p:grpSpPr>
        <p:sp>
          <p:nvSpPr>
            <p:cNvPr id="39" name="ïşḷíďe">
              <a:extLst>
                <a:ext uri="{FF2B5EF4-FFF2-40B4-BE49-F238E27FC236}">
                  <a16:creationId xmlns="" xmlns:a16="http://schemas.microsoft.com/office/drawing/2014/main" id="{3DCC8CB0-1C76-4313-99E7-AC77C8007260}"/>
                </a:ext>
              </a:extLst>
            </p:cNvPr>
            <p:cNvSpPr txBox="1"/>
            <p:nvPr/>
          </p:nvSpPr>
          <p:spPr>
            <a:xfrm>
              <a:off x="7409251" y="1776726"/>
              <a:ext cx="6358330" cy="132953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r>
                <a:rPr lang="en-US" altLang="zh-CN" sz="1400" dirty="0"/>
                <a:t>from flask import Flask, Blueprint</a:t>
              </a:r>
            </a:p>
            <a:p>
              <a:r>
                <a:rPr lang="en-US" altLang="zh-CN" sz="1400" dirty="0"/>
                <a:t>from config import config</a:t>
              </a:r>
            </a:p>
            <a:p>
              <a:r>
                <a:rPr lang="en-US" altLang="zh-CN" sz="1400" dirty="0"/>
                <a:t/>
              </a:r>
              <a:br>
                <a:rPr lang="en-US" altLang="zh-CN" sz="1400" dirty="0"/>
              </a:br>
              <a:r>
                <a:rPr lang="en-US" altLang="zh-CN" sz="1400" dirty="0" err="1"/>
                <a:t>bp</a:t>
              </a:r>
              <a:r>
                <a:rPr lang="en-US" altLang="zh-CN" sz="1400" dirty="0"/>
                <a:t> = Blueprint("</a:t>
              </a:r>
              <a:r>
                <a:rPr lang="en-US" altLang="zh-CN" sz="1400" dirty="0" err="1"/>
                <a:t>bp</a:t>
              </a:r>
              <a:r>
                <a:rPr lang="en-US" altLang="zh-CN" sz="1400" dirty="0"/>
                <a:t>", __name__)</a:t>
              </a:r>
            </a:p>
          </p:txBody>
        </p:sp>
        <p:sp>
          <p:nvSpPr>
            <p:cNvPr id="40" name="ísļiḍe">
              <a:extLst>
                <a:ext uri="{FF2B5EF4-FFF2-40B4-BE49-F238E27FC236}">
                  <a16:creationId xmlns="" xmlns:a16="http://schemas.microsoft.com/office/drawing/2014/main" id="{2A7E06FA-C816-47A1-B916-4A08099689F9}"/>
                </a:ext>
              </a:extLst>
            </p:cNvPr>
            <p:cNvSpPr txBox="1"/>
            <p:nvPr/>
          </p:nvSpPr>
          <p:spPr>
            <a:xfrm>
              <a:off x="7409250" y="1125538"/>
              <a:ext cx="4196912" cy="471820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r>
                <a:rPr lang="zh-CN" altLang="en-US" sz="1600" dirty="0">
                  <a:solidFill>
                    <a:srgbClr val="C9394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实例化蓝本方法</a:t>
              </a:r>
            </a:p>
          </p:txBody>
        </p:sp>
        <p:grpSp>
          <p:nvGrpSpPr>
            <p:cNvPr id="41" name="ísḷïḑé">
              <a:extLst>
                <a:ext uri="{FF2B5EF4-FFF2-40B4-BE49-F238E27FC236}">
                  <a16:creationId xmlns="" xmlns:a16="http://schemas.microsoft.com/office/drawing/2014/main" id="{36821662-709F-457B-9A23-AE9FB4451905}"/>
                </a:ext>
              </a:extLst>
            </p:cNvPr>
            <p:cNvGrpSpPr/>
            <p:nvPr/>
          </p:nvGrpSpPr>
          <p:grpSpPr>
            <a:xfrm>
              <a:off x="6572268" y="1163807"/>
              <a:ext cx="675000" cy="675005"/>
              <a:chOff x="7209746" y="4153276"/>
              <a:chExt cx="675000" cy="675005"/>
            </a:xfrm>
          </p:grpSpPr>
          <p:sp>
            <p:nvSpPr>
              <p:cNvPr id="42" name="íṥlîḓé">
                <a:extLst>
                  <a:ext uri="{FF2B5EF4-FFF2-40B4-BE49-F238E27FC236}">
                    <a16:creationId xmlns="" xmlns:a16="http://schemas.microsoft.com/office/drawing/2014/main" id="{EE5B26CB-351C-4CB5-A8D6-061655CA83BB}"/>
                  </a:ext>
                </a:extLst>
              </p:cNvPr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rgbClr val="C9394A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íś1îḋé">
                <a:extLst>
                  <a:ext uri="{FF2B5EF4-FFF2-40B4-BE49-F238E27FC236}">
                    <a16:creationId xmlns="" xmlns:a16="http://schemas.microsoft.com/office/drawing/2014/main" id="{63C2CA33-FCC2-4E2F-891C-42EE6F6074C4}"/>
                  </a:ext>
                </a:extLst>
              </p:cNvPr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198" dirty="0"/>
              </a:p>
            </p:txBody>
          </p:sp>
        </p:grpSp>
      </p:grpSp>
      <p:grpSp>
        <p:nvGrpSpPr>
          <p:cNvPr id="25" name="îs1ïḓè">
            <a:extLst>
              <a:ext uri="{FF2B5EF4-FFF2-40B4-BE49-F238E27FC236}">
                <a16:creationId xmlns="" xmlns:a16="http://schemas.microsoft.com/office/drawing/2014/main" id="{60BEFADB-2D84-410C-BD5F-15EE25548E59}"/>
              </a:ext>
            </a:extLst>
          </p:cNvPr>
          <p:cNvGrpSpPr/>
          <p:nvPr/>
        </p:nvGrpSpPr>
        <p:grpSpPr>
          <a:xfrm>
            <a:off x="1679564" y="2917825"/>
            <a:ext cx="6451561" cy="1098637"/>
            <a:chOff x="6572268" y="2953313"/>
            <a:chExt cx="8602079" cy="1464849"/>
          </a:xfrm>
        </p:grpSpPr>
        <p:sp>
          <p:nvSpPr>
            <p:cNvPr id="34" name="îṩlïḍè">
              <a:extLst>
                <a:ext uri="{FF2B5EF4-FFF2-40B4-BE49-F238E27FC236}">
                  <a16:creationId xmlns="" xmlns:a16="http://schemas.microsoft.com/office/drawing/2014/main" id="{1D8FAD6E-E9C6-41ED-8D88-4F1172D1AB3F}"/>
                </a:ext>
              </a:extLst>
            </p:cNvPr>
            <p:cNvSpPr txBox="1"/>
            <p:nvPr/>
          </p:nvSpPr>
          <p:spPr>
            <a:xfrm>
              <a:off x="7409249" y="3425133"/>
              <a:ext cx="7765098" cy="99302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def  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create_app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config_name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="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DevelopmentConfig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"):</a:t>
              </a: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app = Flask(__name__, 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static_url_path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=‘’)</a:t>
              </a: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app.config.from_object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(config[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config_name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])</a:t>
              </a: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app.register_blueprint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bp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return app</a:t>
              </a:r>
            </a:p>
          </p:txBody>
        </p:sp>
        <p:sp>
          <p:nvSpPr>
            <p:cNvPr id="35" name="ïŝ1íḋê">
              <a:extLst>
                <a:ext uri="{FF2B5EF4-FFF2-40B4-BE49-F238E27FC236}">
                  <a16:creationId xmlns="" xmlns:a16="http://schemas.microsoft.com/office/drawing/2014/main" id="{711020DA-2453-4716-8AB1-1BC937BFFBC5}"/>
                </a:ext>
              </a:extLst>
            </p:cNvPr>
            <p:cNvSpPr txBox="1"/>
            <p:nvPr/>
          </p:nvSpPr>
          <p:spPr>
            <a:xfrm>
              <a:off x="7409250" y="2953313"/>
              <a:ext cx="4196912" cy="471820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r>
                <a:rPr lang="zh-CN" altLang="en-US" sz="1600" b="1" dirty="0">
                  <a:solidFill>
                    <a:schemeClr val="accent3"/>
                  </a:solidFill>
                </a:rPr>
                <a:t>注册蓝本</a:t>
              </a:r>
            </a:p>
          </p:txBody>
        </p:sp>
        <p:grpSp>
          <p:nvGrpSpPr>
            <p:cNvPr id="36" name="îṥḻíďè">
              <a:extLst>
                <a:ext uri="{FF2B5EF4-FFF2-40B4-BE49-F238E27FC236}">
                  <a16:creationId xmlns="" xmlns:a16="http://schemas.microsoft.com/office/drawing/2014/main" id="{77A3048F-A56F-41E7-8BA2-9F1E383CF92A}"/>
                </a:ext>
              </a:extLst>
            </p:cNvPr>
            <p:cNvGrpSpPr/>
            <p:nvPr/>
          </p:nvGrpSpPr>
          <p:grpSpPr>
            <a:xfrm>
              <a:off x="6572268" y="2991582"/>
              <a:ext cx="675000" cy="675005"/>
              <a:chOff x="7209746" y="4153276"/>
              <a:chExt cx="675000" cy="675005"/>
            </a:xfrm>
          </p:grpSpPr>
          <p:sp>
            <p:nvSpPr>
              <p:cNvPr id="37" name="íṩľíḋe">
                <a:extLst>
                  <a:ext uri="{FF2B5EF4-FFF2-40B4-BE49-F238E27FC236}">
                    <a16:creationId xmlns="" xmlns:a16="http://schemas.microsoft.com/office/drawing/2014/main" id="{3FFAB16C-A9BE-4C5F-88AF-D6B6D478B9BF}"/>
                  </a:ext>
                </a:extLst>
              </p:cNvPr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3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8" name="íṩľïḑê">
                <a:extLst>
                  <a:ext uri="{FF2B5EF4-FFF2-40B4-BE49-F238E27FC236}">
                    <a16:creationId xmlns="" xmlns:a16="http://schemas.microsoft.com/office/drawing/2014/main" id="{A99EDEDC-982E-4F42-96F9-C6FAB9527935}"/>
                  </a:ext>
                </a:extLst>
              </p:cNvPr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198" dirty="0"/>
              </a:p>
            </p:txBody>
          </p:sp>
        </p:grpSp>
      </p:grpSp>
      <p:cxnSp>
        <p:nvCxnSpPr>
          <p:cNvPr id="27" name="直接连接符 26">
            <a:extLst>
              <a:ext uri="{FF2B5EF4-FFF2-40B4-BE49-F238E27FC236}">
                <a16:creationId xmlns="" xmlns:a16="http://schemas.microsoft.com/office/drawing/2014/main" id="{74D1130F-E8E5-4454-BB53-3FC106D421D3}"/>
              </a:ext>
            </a:extLst>
          </p:cNvPr>
          <p:cNvCxnSpPr/>
          <p:nvPr/>
        </p:nvCxnSpPr>
        <p:spPr>
          <a:xfrm>
            <a:off x="1803619" y="2750096"/>
            <a:ext cx="3587110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375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E0E7988-5888-4F0D-93A2-68F8F06B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70" y="543690"/>
            <a:ext cx="8229600" cy="857251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C9394A"/>
                </a:solidFill>
                <a:sym typeface="Helvetica"/>
              </a:rPr>
              <a:t>编写业务逻辑的接口</a:t>
            </a:r>
            <a:br>
              <a:rPr lang="zh-CN" altLang="en-US" sz="2800" dirty="0">
                <a:solidFill>
                  <a:srgbClr val="C9394A"/>
                </a:solidFill>
                <a:sym typeface="Helvetica"/>
              </a:rPr>
            </a:br>
            <a:r>
              <a:rPr lang="en-US" altLang="zh-CN" sz="2800" dirty="0">
                <a:solidFill>
                  <a:srgbClr val="C9394A"/>
                </a:solidFill>
              </a:rPr>
              <a:t/>
            </a:r>
            <a:br>
              <a:rPr lang="en-US" altLang="zh-CN" sz="2800" dirty="0">
                <a:solidFill>
                  <a:srgbClr val="C9394A"/>
                </a:solidFill>
              </a:rPr>
            </a:br>
            <a:endParaRPr lang="zh-CN" altLang="en-US" sz="2800" dirty="0">
              <a:solidFill>
                <a:srgbClr val="C9394A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="" xmlns:a16="http://schemas.microsoft.com/office/drawing/2014/main" id="{5FDAE36F-D516-498E-BA41-D78617EAC9E1}"/>
              </a:ext>
            </a:extLst>
          </p:cNvPr>
          <p:cNvSpPr txBox="1"/>
          <p:nvPr/>
        </p:nvSpPr>
        <p:spPr>
          <a:xfrm>
            <a:off x="1209821" y="1749988"/>
            <a:ext cx="6316032" cy="2585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@</a:t>
            </a:r>
            <a:r>
              <a:rPr lang="en-US" altLang="zh-CN" dirty="0" err="1"/>
              <a:t>bp.route</a:t>
            </a:r>
            <a:r>
              <a:rPr lang="en-US" altLang="zh-CN" dirty="0"/>
              <a:t>("/</a:t>
            </a:r>
            <a:r>
              <a:rPr lang="en-US" altLang="zh-CN" dirty="0" err="1"/>
              <a:t>addtcass</a:t>
            </a:r>
            <a:r>
              <a:rPr lang="en-US" altLang="zh-CN" dirty="0"/>
              <a:t>", methods=["POST"])</a:t>
            </a:r>
          </a:p>
          <a:p>
            <a:r>
              <a:rPr lang="en-US" altLang="zh-CN" dirty="0"/>
              <a:t>def </a:t>
            </a:r>
            <a:r>
              <a:rPr lang="en-US" altLang="zh-CN" dirty="0" err="1"/>
              <a:t>addtcass</a:t>
            </a:r>
            <a:r>
              <a:rPr lang="en-US" altLang="zh-CN" dirty="0"/>
              <a:t>():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sql</a:t>
            </a:r>
            <a:r>
              <a:rPr lang="en-US" altLang="zh-CN" dirty="0"/>
              <a:t> = “insert into </a:t>
            </a:r>
            <a:r>
              <a:rPr lang="en-US" altLang="zh-CN" dirty="0" err="1"/>
              <a:t>t_testcass</a:t>
            </a:r>
            <a:r>
              <a:rPr lang="en-US" altLang="zh-CN" dirty="0"/>
              <a:t> values(null,‘</a:t>
            </a:r>
            <a:r>
              <a:rPr lang="en-US" altLang="zh-CN" dirty="0" err="1"/>
              <a:t>tastcass</a:t>
            </a:r>
            <a:r>
              <a:rPr lang="en-US" altLang="zh-CN" dirty="0"/>
              <a:t>’,\</a:t>
            </a:r>
          </a:p>
          <a:p>
            <a:r>
              <a:rPr lang="en-US" altLang="zh-CN" dirty="0"/>
              <a:t>        '{\"\key\":\"values\"}','2333',null,null)"</a:t>
            </a:r>
          </a:p>
          <a:p>
            <a:r>
              <a:rPr lang="en-US" altLang="zh-CN" dirty="0"/>
              <a:t>    response = {}</a:t>
            </a:r>
          </a:p>
          <a:p>
            <a:r>
              <a:rPr lang="en-US" altLang="zh-CN" dirty="0"/>
              <a:t>    response["code"] = 200</a:t>
            </a:r>
          </a:p>
          <a:p>
            <a:r>
              <a:rPr lang="en-US" altLang="zh-CN" dirty="0"/>
              <a:t>    response["</a:t>
            </a:r>
            <a:r>
              <a:rPr lang="en-US" altLang="zh-CN" dirty="0" err="1"/>
              <a:t>msg</a:t>
            </a:r>
            <a:r>
              <a:rPr lang="en-US" altLang="zh-CN" dirty="0"/>
              <a:t>"] = </a:t>
            </a:r>
            <a:r>
              <a:rPr lang="en-US" altLang="zh-CN" dirty="0" err="1"/>
              <a:t>dbfucs.excute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jsonify</a:t>
            </a:r>
            <a:r>
              <a:rPr lang="en-US" altLang="zh-CN" dirty="0"/>
              <a:t>(response)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13" name="image7.gif">
            <a:extLst>
              <a:ext uri="{FF2B5EF4-FFF2-40B4-BE49-F238E27FC236}">
                <a16:creationId xmlns="" xmlns:a16="http://schemas.microsoft.com/office/drawing/2014/main" id="{12A83B7E-CCEA-40AA-A907-4FB30EF592F4}"/>
              </a:ext>
            </a:extLst>
          </p:cNvPr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6070" y="1749988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865393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Shape 1859"/>
          <p:cNvSpPr/>
          <p:nvPr/>
        </p:nvSpPr>
        <p:spPr>
          <a:xfrm>
            <a:off x="2822353" y="2017752"/>
            <a:ext cx="4019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第十一节 前端页面编写</a:t>
            </a:r>
          </a:p>
        </p:txBody>
      </p:sp>
      <p:pic>
        <p:nvPicPr>
          <p:cNvPr id="1860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C0BA9243-2E41-431E-8900-B0A00552B449}"/>
              </a:ext>
            </a:extLst>
          </p:cNvPr>
          <p:cNvSpPr txBox="1"/>
          <p:nvPr/>
        </p:nvSpPr>
        <p:spPr>
          <a:xfrm>
            <a:off x="3554415" y="463923"/>
            <a:ext cx="153342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前端页面设计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FB04593-331D-4DFF-A03E-E89E55F11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82" y="1075298"/>
            <a:ext cx="5414967" cy="366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277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Shape 1468"/>
          <p:cNvSpPr/>
          <p:nvPr/>
        </p:nvSpPr>
        <p:spPr>
          <a:xfrm>
            <a:off x="6433059" y="377948"/>
            <a:ext cx="92394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pic>
        <p:nvPicPr>
          <p:cNvPr id="1469" name="image6.jpeg"/>
          <p:cNvPicPr>
            <a:picLocks noChangeAspect="1"/>
          </p:cNvPicPr>
          <p:nvPr/>
        </p:nvPicPr>
        <p:blipFill>
          <a:blip r:embed="rId2">
            <a:extLst/>
          </a:blip>
          <a:srcRect t="6242" b="6242"/>
          <a:stretch>
            <a:fillRect/>
          </a:stretch>
        </p:blipFill>
        <p:spPr>
          <a:xfrm>
            <a:off x="2415975" y="1452521"/>
            <a:ext cx="4413617" cy="2568246"/>
          </a:xfrm>
          <a:prstGeom prst="rect">
            <a:avLst/>
          </a:prstGeom>
          <a:ln w="12700">
            <a:miter lim="400000"/>
          </a:ln>
        </p:spPr>
      </p:pic>
      <p:sp>
        <p:nvSpPr>
          <p:cNvPr id="1470" name="Shape 1470"/>
          <p:cNvSpPr/>
          <p:nvPr/>
        </p:nvSpPr>
        <p:spPr>
          <a:xfrm>
            <a:off x="3935729" y="4271440"/>
            <a:ext cx="1628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项目主页截图</a:t>
            </a:r>
          </a:p>
        </p:txBody>
      </p:sp>
      <p:pic>
        <p:nvPicPr>
          <p:cNvPr id="1471" name="image6.jpeg"/>
          <p:cNvPicPr>
            <a:picLocks noChangeAspect="1"/>
          </p:cNvPicPr>
          <p:nvPr/>
        </p:nvPicPr>
        <p:blipFill>
          <a:blip r:embed="rId2">
            <a:extLst/>
          </a:blip>
          <a:srcRect t="6242" b="6242"/>
          <a:stretch>
            <a:fillRect/>
          </a:stretch>
        </p:blipFill>
        <p:spPr>
          <a:xfrm>
            <a:off x="2328674" y="1350921"/>
            <a:ext cx="4588218" cy="26698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74" name="Group 1474"/>
          <p:cNvGrpSpPr/>
          <p:nvPr/>
        </p:nvGrpSpPr>
        <p:grpSpPr>
          <a:xfrm>
            <a:off x="642475" y="1511774"/>
            <a:ext cx="1428752" cy="458790"/>
            <a:chOff x="0" y="0"/>
            <a:chExt cx="1428750" cy="458789"/>
          </a:xfrm>
        </p:grpSpPr>
        <p:sp>
          <p:nvSpPr>
            <p:cNvPr id="1472" name="Shape 1472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22394" y="5874"/>
              <a:ext cx="1383963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编写用例</a:t>
              </a:r>
            </a:p>
          </p:txBody>
        </p:sp>
      </p:grpSp>
      <p:sp>
        <p:nvSpPr>
          <p:cNvPr id="1475" name="Shape 1475"/>
          <p:cNvSpPr/>
          <p:nvPr/>
        </p:nvSpPr>
        <p:spPr>
          <a:xfrm rot="16200000">
            <a:off x="2208677" y="1575276"/>
            <a:ext cx="215900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478" name="Group 1478"/>
          <p:cNvGrpSpPr/>
          <p:nvPr/>
        </p:nvGrpSpPr>
        <p:grpSpPr>
          <a:xfrm>
            <a:off x="692837" y="2438874"/>
            <a:ext cx="1428751" cy="458790"/>
            <a:chOff x="0" y="0"/>
            <a:chExt cx="1428750" cy="458789"/>
          </a:xfrm>
        </p:grpSpPr>
        <p:sp>
          <p:nvSpPr>
            <p:cNvPr id="1476" name="Shape 1476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22394" y="24924"/>
              <a:ext cx="1383963" cy="408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 err="1"/>
                <a:t>可视化执行</a:t>
              </a:r>
              <a:endParaRPr dirty="0"/>
            </a:p>
          </p:txBody>
        </p:sp>
      </p:grpSp>
      <p:sp>
        <p:nvSpPr>
          <p:cNvPr id="1479" name="Shape 1479"/>
          <p:cNvSpPr/>
          <p:nvPr/>
        </p:nvSpPr>
        <p:spPr>
          <a:xfrm rot="16200000">
            <a:off x="2259039" y="2502374"/>
            <a:ext cx="215901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482" name="Group 1482"/>
          <p:cNvGrpSpPr/>
          <p:nvPr/>
        </p:nvGrpSpPr>
        <p:grpSpPr>
          <a:xfrm>
            <a:off x="693954" y="3421077"/>
            <a:ext cx="1428751" cy="458790"/>
            <a:chOff x="0" y="0"/>
            <a:chExt cx="1428750" cy="458789"/>
          </a:xfrm>
        </p:grpSpPr>
        <p:sp>
          <p:nvSpPr>
            <p:cNvPr id="1480" name="Shape 1480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22394" y="5874"/>
              <a:ext cx="1383963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 err="1"/>
                <a:t>测试驱动</a:t>
              </a:r>
              <a:endParaRPr dirty="0"/>
            </a:p>
          </p:txBody>
        </p:sp>
      </p:grpSp>
      <p:sp>
        <p:nvSpPr>
          <p:cNvPr id="1483" name="Shape 1483"/>
          <p:cNvSpPr/>
          <p:nvPr/>
        </p:nvSpPr>
        <p:spPr>
          <a:xfrm rot="16200000">
            <a:off x="2260156" y="3484579"/>
            <a:ext cx="215901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486" name="Group 1486"/>
          <p:cNvGrpSpPr/>
          <p:nvPr/>
        </p:nvGrpSpPr>
        <p:grpSpPr>
          <a:xfrm>
            <a:off x="7174372" y="1484222"/>
            <a:ext cx="1428752" cy="458790"/>
            <a:chOff x="0" y="0"/>
            <a:chExt cx="1428750" cy="458789"/>
          </a:xfrm>
        </p:grpSpPr>
        <p:sp>
          <p:nvSpPr>
            <p:cNvPr id="1484" name="Shape 1484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22394" y="24924"/>
              <a:ext cx="1383963" cy="408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跨平台运行</a:t>
              </a:r>
            </a:p>
          </p:txBody>
        </p:sp>
      </p:grpSp>
      <p:grpSp>
        <p:nvGrpSpPr>
          <p:cNvPr id="1489" name="Group 1489"/>
          <p:cNvGrpSpPr/>
          <p:nvPr/>
        </p:nvGrpSpPr>
        <p:grpSpPr>
          <a:xfrm>
            <a:off x="7224734" y="2411322"/>
            <a:ext cx="1428752" cy="458790"/>
            <a:chOff x="0" y="0"/>
            <a:chExt cx="1428750" cy="458789"/>
          </a:xfrm>
        </p:grpSpPr>
        <p:sp>
          <p:nvSpPr>
            <p:cNvPr id="1487" name="Shape 1487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22394" y="5874"/>
              <a:ext cx="1383963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测试报告</a:t>
              </a:r>
            </a:p>
          </p:txBody>
        </p:sp>
      </p:grpSp>
      <p:grpSp>
        <p:nvGrpSpPr>
          <p:cNvPr id="1492" name="Group 1492"/>
          <p:cNvGrpSpPr/>
          <p:nvPr/>
        </p:nvGrpSpPr>
        <p:grpSpPr>
          <a:xfrm>
            <a:off x="7225851" y="3393526"/>
            <a:ext cx="1428752" cy="458790"/>
            <a:chOff x="0" y="0"/>
            <a:chExt cx="1428750" cy="458789"/>
          </a:xfrm>
        </p:grpSpPr>
        <p:sp>
          <p:nvSpPr>
            <p:cNvPr id="1490" name="Shape 1490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22394" y="43974"/>
              <a:ext cx="1383963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多种请求类型</a:t>
              </a:r>
            </a:p>
          </p:txBody>
        </p:sp>
      </p:grpSp>
      <p:sp>
        <p:nvSpPr>
          <p:cNvPr id="1493" name="Shape 1493"/>
          <p:cNvSpPr/>
          <p:nvPr/>
        </p:nvSpPr>
        <p:spPr>
          <a:xfrm rot="5400000">
            <a:off x="6809251" y="1575274"/>
            <a:ext cx="215902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94" name="Shape 1494"/>
          <p:cNvSpPr/>
          <p:nvPr/>
        </p:nvSpPr>
        <p:spPr>
          <a:xfrm rot="5400000">
            <a:off x="6809251" y="2474823"/>
            <a:ext cx="215902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95" name="Shape 1495"/>
          <p:cNvSpPr/>
          <p:nvPr/>
        </p:nvSpPr>
        <p:spPr>
          <a:xfrm rot="5400000">
            <a:off x="6809251" y="3484579"/>
            <a:ext cx="215902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" name="Shape 1088"/>
          <p:cNvSpPr/>
          <p:nvPr/>
        </p:nvSpPr>
        <p:spPr>
          <a:xfrm>
            <a:off x="3759985" y="346790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实战内容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" grpId="1" animBg="1" advAuto="0"/>
      <p:bldP spid="1470" grpId="2" animBg="1" advAuto="0"/>
      <p:bldP spid="1471" grpId="3" animBg="1" advAuto="0"/>
      <p:bldP spid="1474" grpId="4" animBg="1" advAuto="0"/>
      <p:bldP spid="1475" grpId="5" animBg="1" advAuto="0"/>
      <p:bldP spid="1478" grpId="6" animBg="1" advAuto="0"/>
      <p:bldP spid="1479" grpId="7" animBg="1" advAuto="0"/>
      <p:bldP spid="1482" grpId="8" animBg="1" advAuto="0"/>
      <p:bldP spid="1483" grpId="9" animBg="1" advAuto="0"/>
      <p:bldP spid="1486" grpId="10" animBg="1" advAuto="0"/>
      <p:bldP spid="1489" grpId="11" animBg="1" advAuto="0"/>
      <p:bldP spid="1492" grpId="12" animBg="1" advAuto="0"/>
      <p:bldP spid="1493" grpId="13" animBg="1" advAuto="0"/>
      <p:bldP spid="1494" grpId="14" animBg="1" advAuto="0"/>
      <p:bldP spid="1495" grpId="15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E0E7988-5888-4F0D-93A2-68F8F06B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70" y="928856"/>
            <a:ext cx="8229600" cy="472085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solidFill>
                  <a:srgbClr val="C9394A"/>
                </a:solidFill>
                <a:sym typeface="Helvetica"/>
              </a:rPr>
              <a:t>Ajax</a:t>
            </a:r>
            <a:r>
              <a:rPr lang="zh-CN" altLang="en-US" sz="3200" dirty="0">
                <a:solidFill>
                  <a:srgbClr val="C9394A"/>
                </a:solidFill>
                <a:sym typeface="Helvetica"/>
              </a:rPr>
              <a:t>调用接口，请求数据</a:t>
            </a:r>
            <a:r>
              <a:rPr lang="zh-CN" altLang="en-US" sz="3200" b="0" dirty="0">
                <a:solidFill>
                  <a:srgbClr val="000000"/>
                </a:solidFill>
                <a:sym typeface="Helvetica"/>
              </a:rPr>
              <a:t/>
            </a:r>
            <a:br>
              <a:rPr lang="zh-CN" altLang="en-US" sz="3200" b="0" dirty="0">
                <a:solidFill>
                  <a:srgbClr val="000000"/>
                </a:solidFill>
                <a:sym typeface="Helvetica"/>
              </a:rPr>
            </a:br>
            <a:r>
              <a:rPr lang="zh-CN" altLang="en-US" sz="3200" b="0" dirty="0">
                <a:solidFill>
                  <a:srgbClr val="000000"/>
                </a:solidFill>
                <a:sym typeface="Helvetica"/>
              </a:rPr>
              <a:t/>
            </a:r>
            <a:br>
              <a:rPr lang="zh-CN" altLang="en-US" sz="3200" b="0" dirty="0">
                <a:solidFill>
                  <a:srgbClr val="000000"/>
                </a:solidFill>
                <a:sym typeface="Helvetica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="" xmlns:a16="http://schemas.microsoft.com/office/drawing/2014/main" id="{454155F3-2CA4-4615-BCB1-5D6310A5FBBD}"/>
              </a:ext>
            </a:extLst>
          </p:cNvPr>
          <p:cNvSpPr txBox="1"/>
          <p:nvPr/>
        </p:nvSpPr>
        <p:spPr>
          <a:xfrm>
            <a:off x="1314219" y="1932459"/>
            <a:ext cx="6515562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 err="1"/>
              <a:t>xmlhttp.open</a:t>
            </a:r>
            <a:r>
              <a:rPr lang="en-US" altLang="zh-CN" dirty="0"/>
              <a:t>("POST","/try/</a:t>
            </a:r>
            <a:r>
              <a:rPr lang="en-US" altLang="zh-CN" dirty="0" err="1"/>
              <a:t>ajax",true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xmlhttp.setRequestHeader</a:t>
            </a:r>
            <a:r>
              <a:rPr lang="en-US" altLang="zh-CN" dirty="0"/>
              <a:t>("Content-</a:t>
            </a:r>
            <a:r>
              <a:rPr lang="en-US" altLang="zh-CN" dirty="0" err="1"/>
              <a:t>type","application</a:t>
            </a:r>
            <a:r>
              <a:rPr lang="en-US" altLang="zh-CN" dirty="0"/>
              <a:t>/</a:t>
            </a:r>
            <a:r>
              <a:rPr lang="en-US" altLang="zh-CN" dirty="0" err="1"/>
              <a:t>json</a:t>
            </a:r>
            <a:r>
              <a:rPr lang="en-US" altLang="zh-CN" dirty="0"/>
              <a:t>"); </a:t>
            </a:r>
          </a:p>
          <a:p>
            <a:r>
              <a:rPr lang="en-US" altLang="zh-CN" dirty="0" err="1"/>
              <a:t>xmlhttp.send</a:t>
            </a:r>
            <a:r>
              <a:rPr lang="en-US" altLang="zh-CN" dirty="0"/>
              <a:t>("</a:t>
            </a:r>
            <a:r>
              <a:rPr lang="en-US" altLang="zh-CN" dirty="0" err="1"/>
              <a:t>fname</a:t>
            </a:r>
            <a:r>
              <a:rPr lang="en-US" altLang="zh-CN" dirty="0"/>
              <a:t>=</a:t>
            </a:r>
            <a:r>
              <a:rPr lang="en-US" altLang="zh-CN" dirty="0" err="1"/>
              <a:t>Henry&amp;lname</a:t>
            </a:r>
            <a:r>
              <a:rPr lang="en-US" altLang="zh-CN" dirty="0"/>
              <a:t>=Ford");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="" xmlns:a16="http://schemas.microsoft.com/office/drawing/2014/main" id="{9DA8975B-A5FE-44DC-B977-3855189AEB36}"/>
              </a:ext>
            </a:extLst>
          </p:cNvPr>
          <p:cNvSpPr txBox="1"/>
          <p:nvPr/>
        </p:nvSpPr>
        <p:spPr>
          <a:xfrm>
            <a:off x="1314219" y="3510538"/>
            <a:ext cx="6677465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 err="1"/>
              <a:t>xmlhttp.open</a:t>
            </a:r>
            <a:r>
              <a:rPr lang="en-US" altLang="zh-CN" dirty="0"/>
              <a:t>("GET","/try/</a:t>
            </a:r>
            <a:r>
              <a:rPr lang="en-US" altLang="zh-CN" dirty="0" err="1"/>
              <a:t>ajax?fname</a:t>
            </a:r>
            <a:r>
              <a:rPr lang="en-US" altLang="zh-CN" dirty="0"/>
              <a:t>=</a:t>
            </a:r>
            <a:r>
              <a:rPr lang="en-US" altLang="zh-CN" dirty="0" err="1"/>
              <a:t>Henry&amp;lname</a:t>
            </a:r>
            <a:r>
              <a:rPr lang="en-US" altLang="zh-CN" dirty="0"/>
              <a:t>=</a:t>
            </a:r>
            <a:r>
              <a:rPr lang="en-US" altLang="zh-CN" dirty="0" err="1"/>
              <a:t>Ford",true</a:t>
            </a:r>
            <a:r>
              <a:rPr lang="en-US" altLang="zh-CN" dirty="0"/>
              <a:t>); </a:t>
            </a:r>
          </a:p>
          <a:p>
            <a:r>
              <a:rPr lang="en-US" altLang="zh-CN" dirty="0" err="1"/>
              <a:t>xmlhttp.send</a:t>
            </a:r>
            <a:r>
              <a:rPr lang="en-US" altLang="zh-CN" dirty="0"/>
              <a:t>();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="" xmlns:a16="http://schemas.microsoft.com/office/drawing/2014/main" id="{2F8FEC92-B8AF-4E28-B23C-1586505EC3A8}"/>
              </a:ext>
            </a:extLst>
          </p:cNvPr>
          <p:cNvSpPr txBox="1"/>
          <p:nvPr/>
        </p:nvSpPr>
        <p:spPr>
          <a:xfrm>
            <a:off x="1388788" y="1439871"/>
            <a:ext cx="118237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POST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请求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="" xmlns:a16="http://schemas.microsoft.com/office/drawing/2014/main" id="{57E63452-6DE5-4B4E-830E-42CFB84B8D0B}"/>
              </a:ext>
            </a:extLst>
          </p:cNvPr>
          <p:cNvSpPr txBox="1"/>
          <p:nvPr/>
        </p:nvSpPr>
        <p:spPr>
          <a:xfrm>
            <a:off x="1314219" y="3052448"/>
            <a:ext cx="102848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GET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请求</a:t>
            </a:r>
          </a:p>
        </p:txBody>
      </p:sp>
    </p:spTree>
    <p:extLst>
      <p:ext uri="{BB962C8B-B14F-4D97-AF65-F5344CB8AC3E}">
        <p14:creationId xmlns:p14="http://schemas.microsoft.com/office/powerpoint/2010/main" val="403506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Shape 1864"/>
          <p:cNvSpPr/>
          <p:nvPr/>
        </p:nvSpPr>
        <p:spPr>
          <a:xfrm>
            <a:off x="2822353" y="2017752"/>
            <a:ext cx="4019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第十二章 完善项目功能</a:t>
            </a:r>
          </a:p>
        </p:txBody>
      </p:sp>
      <p:pic>
        <p:nvPicPr>
          <p:cNvPr id="1865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65B32AE4-0C32-495F-8818-82183D005B15}"/>
              </a:ext>
            </a:extLst>
          </p:cNvPr>
          <p:cNvSpPr txBox="1"/>
          <p:nvPr/>
        </p:nvSpPr>
        <p:spPr>
          <a:xfrm>
            <a:off x="3623982" y="921124"/>
            <a:ext cx="147732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增加登陆功能</a:t>
            </a:r>
          </a:p>
        </p:txBody>
      </p:sp>
    </p:spTree>
    <p:extLst>
      <p:ext uri="{BB962C8B-B14F-4D97-AF65-F5344CB8AC3E}">
        <p14:creationId xmlns:p14="http://schemas.microsoft.com/office/powerpoint/2010/main" val="10532902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F6AA291F-CD3C-4E10-ABDD-CB4848F2AF9D}"/>
              </a:ext>
            </a:extLst>
          </p:cNvPr>
          <p:cNvSpPr txBox="1"/>
          <p:nvPr/>
        </p:nvSpPr>
        <p:spPr>
          <a:xfrm>
            <a:off x="3059206" y="551329"/>
            <a:ext cx="193898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增加用例导入功能</a:t>
            </a:r>
          </a:p>
        </p:txBody>
      </p:sp>
    </p:spTree>
    <p:extLst>
      <p:ext uri="{BB962C8B-B14F-4D97-AF65-F5344CB8AC3E}">
        <p14:creationId xmlns:p14="http://schemas.microsoft.com/office/powerpoint/2010/main" val="22038957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Shape 1874"/>
          <p:cNvSpPr/>
          <p:nvPr/>
        </p:nvSpPr>
        <p:spPr>
          <a:xfrm>
            <a:off x="2822353" y="2017752"/>
            <a:ext cx="4019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第十三节 生产环境部署</a:t>
            </a:r>
          </a:p>
        </p:txBody>
      </p:sp>
      <p:pic>
        <p:nvPicPr>
          <p:cNvPr id="1875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Shape 1543"/>
          <p:cNvSpPr/>
          <p:nvPr/>
        </p:nvSpPr>
        <p:spPr>
          <a:xfrm>
            <a:off x="1281431" y="575389"/>
            <a:ext cx="7333094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 err="1"/>
              <a:t>Flask+uwsgi+Nginx+Linux</a:t>
            </a:r>
            <a:r>
              <a:rPr lang="zh-CN" altLang="en-US" dirty="0"/>
              <a:t>的部署方案 </a:t>
            </a:r>
            <a:endParaRPr lang="zh-CN" altLang="en-US" sz="3200" b="0" dirty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1544" name="Shape 1544"/>
          <p:cNvSpPr/>
          <p:nvPr/>
        </p:nvSpPr>
        <p:spPr>
          <a:xfrm>
            <a:off x="1191297" y="2671631"/>
            <a:ext cx="2573880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安装</a:t>
            </a:r>
            <a:r>
              <a:rPr lang="en-US" altLang="zh-CN" dirty="0" err="1"/>
              <a:t>nqins</a:t>
            </a:r>
            <a:endParaRPr dirty="0"/>
          </a:p>
        </p:txBody>
      </p:sp>
      <p:sp>
        <p:nvSpPr>
          <p:cNvPr id="1545" name="Shape 1545"/>
          <p:cNvSpPr/>
          <p:nvPr/>
        </p:nvSpPr>
        <p:spPr>
          <a:xfrm>
            <a:off x="1187623" y="1919612"/>
            <a:ext cx="2866665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安装项目</a:t>
            </a:r>
            <a:endParaRPr dirty="0"/>
          </a:p>
        </p:txBody>
      </p:sp>
      <p:sp>
        <p:nvSpPr>
          <p:cNvPr id="1546" name="Shape 1546"/>
          <p:cNvSpPr/>
          <p:nvPr/>
        </p:nvSpPr>
        <p:spPr>
          <a:xfrm>
            <a:off x="1208311" y="3425083"/>
            <a:ext cx="222068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部署成功</a:t>
            </a:r>
            <a:endParaRPr dirty="0"/>
          </a:p>
        </p:txBody>
      </p:sp>
      <p:sp>
        <p:nvSpPr>
          <p:cNvPr id="1547" name="Shape 1547"/>
          <p:cNvSpPr/>
          <p:nvPr/>
        </p:nvSpPr>
        <p:spPr>
          <a:xfrm>
            <a:off x="4215633" y="2671631"/>
            <a:ext cx="2693932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修改配置文件</a:t>
            </a:r>
            <a:endParaRPr dirty="0"/>
          </a:p>
        </p:txBody>
      </p:sp>
      <p:sp>
        <p:nvSpPr>
          <p:cNvPr id="1548" name="Shape 1548"/>
          <p:cNvSpPr/>
          <p:nvPr/>
        </p:nvSpPr>
        <p:spPr>
          <a:xfrm>
            <a:off x="4211960" y="1919612"/>
            <a:ext cx="2697606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安装</a:t>
            </a:r>
            <a:r>
              <a:rPr lang="en-US" altLang="zh-CN" dirty="0" err="1"/>
              <a:t>uwsqi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00662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" grpId="0" animBg="1" advAuto="0"/>
      <p:bldP spid="1545" grpId="0" animBg="1" advAuto="0"/>
      <p:bldP spid="1546" grpId="0" animBg="1" advAuto="0"/>
      <p:bldP spid="1547" grpId="0" animBg="1" advAuto="0"/>
      <p:bldP spid="1548" grpId="0" animBg="1" advAuto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Shape 1879"/>
          <p:cNvSpPr/>
          <p:nvPr/>
        </p:nvSpPr>
        <p:spPr>
          <a:xfrm>
            <a:off x="1869853" y="2017752"/>
            <a:ext cx="5924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第十四节 演示使用并编写使用说明</a:t>
            </a:r>
          </a:p>
        </p:txBody>
      </p:sp>
      <p:pic>
        <p:nvPicPr>
          <p:cNvPr id="1880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Shape 1884"/>
          <p:cNvSpPr/>
          <p:nvPr/>
        </p:nvSpPr>
        <p:spPr>
          <a:xfrm>
            <a:off x="3203351" y="2017752"/>
            <a:ext cx="3257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第十五节 总结回顾</a:t>
            </a:r>
          </a:p>
        </p:txBody>
      </p:sp>
      <p:pic>
        <p:nvPicPr>
          <p:cNvPr id="1885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Shape 1497"/>
          <p:cNvSpPr/>
          <p:nvPr/>
        </p:nvSpPr>
        <p:spPr>
          <a:xfrm>
            <a:off x="1638829" y="285261"/>
            <a:ext cx="92394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grpSp>
        <p:nvGrpSpPr>
          <p:cNvPr id="1500" name="Group 1500"/>
          <p:cNvGrpSpPr/>
          <p:nvPr/>
        </p:nvGrpSpPr>
        <p:grpSpPr>
          <a:xfrm>
            <a:off x="1480675" y="1456672"/>
            <a:ext cx="1428752" cy="458790"/>
            <a:chOff x="0" y="0"/>
            <a:chExt cx="1428750" cy="458789"/>
          </a:xfrm>
        </p:grpSpPr>
        <p:sp>
          <p:nvSpPr>
            <p:cNvPr id="1498" name="Shape 1498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22394" y="31274"/>
              <a:ext cx="138396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dirty="0" smtClean="0"/>
                <a:t>P</a:t>
              </a:r>
              <a:r>
                <a:rPr dirty="0" smtClean="0"/>
                <a:t>ython</a:t>
              </a:r>
              <a:endParaRPr dirty="0"/>
            </a:p>
          </p:txBody>
        </p:sp>
      </p:grpSp>
      <p:sp>
        <p:nvSpPr>
          <p:cNvPr id="1501" name="Shape 1501"/>
          <p:cNvSpPr/>
          <p:nvPr/>
        </p:nvSpPr>
        <p:spPr>
          <a:xfrm rot="16200000">
            <a:off x="3046877" y="1520172"/>
            <a:ext cx="215900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04" name="Group 1504"/>
          <p:cNvGrpSpPr/>
          <p:nvPr/>
        </p:nvGrpSpPr>
        <p:grpSpPr>
          <a:xfrm>
            <a:off x="1531036" y="2383771"/>
            <a:ext cx="1428752" cy="458790"/>
            <a:chOff x="0" y="0"/>
            <a:chExt cx="1428750" cy="458789"/>
          </a:xfrm>
        </p:grpSpPr>
        <p:sp>
          <p:nvSpPr>
            <p:cNvPr id="1502" name="Shape 1502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22394" y="31274"/>
              <a:ext cx="138396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Flask</a:t>
              </a:r>
            </a:p>
          </p:txBody>
        </p:sp>
      </p:grpSp>
      <p:sp>
        <p:nvSpPr>
          <p:cNvPr id="1505" name="Shape 1505"/>
          <p:cNvSpPr/>
          <p:nvPr/>
        </p:nvSpPr>
        <p:spPr>
          <a:xfrm rot="16200000">
            <a:off x="3097239" y="2447271"/>
            <a:ext cx="215901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08" name="Group 1508"/>
          <p:cNvGrpSpPr/>
          <p:nvPr/>
        </p:nvGrpSpPr>
        <p:grpSpPr>
          <a:xfrm>
            <a:off x="1532153" y="3365975"/>
            <a:ext cx="1428752" cy="458790"/>
            <a:chOff x="0" y="0"/>
            <a:chExt cx="1428750" cy="458789"/>
          </a:xfrm>
        </p:grpSpPr>
        <p:sp>
          <p:nvSpPr>
            <p:cNvPr id="1506" name="Shape 1506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2394" y="31274"/>
              <a:ext cx="138396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Restful</a:t>
              </a:r>
            </a:p>
          </p:txBody>
        </p:sp>
      </p:grpSp>
      <p:sp>
        <p:nvSpPr>
          <p:cNvPr id="1509" name="Shape 1509"/>
          <p:cNvSpPr/>
          <p:nvPr/>
        </p:nvSpPr>
        <p:spPr>
          <a:xfrm rot="16200000">
            <a:off x="3098356" y="3429475"/>
            <a:ext cx="215901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12" name="Group 1512"/>
          <p:cNvGrpSpPr/>
          <p:nvPr/>
        </p:nvGrpSpPr>
        <p:grpSpPr>
          <a:xfrm>
            <a:off x="6911816" y="1387703"/>
            <a:ext cx="1428752" cy="458790"/>
            <a:chOff x="0" y="0"/>
            <a:chExt cx="1428750" cy="458789"/>
          </a:xfrm>
        </p:grpSpPr>
        <p:sp>
          <p:nvSpPr>
            <p:cNvPr id="1510" name="Shape 1510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2394" y="43974"/>
              <a:ext cx="1383963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dirty="0" err="1" smtClean="0"/>
                <a:t>M</a:t>
              </a:r>
              <a:r>
                <a:rPr dirty="0" err="1" smtClean="0"/>
                <a:t>ysql</a:t>
              </a:r>
              <a:endParaRPr dirty="0"/>
            </a:p>
          </p:txBody>
        </p:sp>
      </p:grpSp>
      <p:grpSp>
        <p:nvGrpSpPr>
          <p:cNvPr id="1515" name="Group 1515"/>
          <p:cNvGrpSpPr/>
          <p:nvPr/>
        </p:nvGrpSpPr>
        <p:grpSpPr>
          <a:xfrm>
            <a:off x="6962178" y="2314804"/>
            <a:ext cx="1428752" cy="458790"/>
            <a:chOff x="0" y="0"/>
            <a:chExt cx="1428750" cy="458789"/>
          </a:xfrm>
        </p:grpSpPr>
        <p:sp>
          <p:nvSpPr>
            <p:cNvPr id="1513" name="Shape 1513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22394" y="31274"/>
              <a:ext cx="138396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dirty="0" smtClean="0"/>
                <a:t>S</a:t>
              </a:r>
              <a:r>
                <a:rPr dirty="0" smtClean="0"/>
                <a:t>on</a:t>
              </a:r>
              <a:endParaRPr dirty="0"/>
            </a:p>
          </p:txBody>
        </p:sp>
      </p:grpSp>
      <p:grpSp>
        <p:nvGrpSpPr>
          <p:cNvPr id="1518" name="Group 1518"/>
          <p:cNvGrpSpPr/>
          <p:nvPr/>
        </p:nvGrpSpPr>
        <p:grpSpPr>
          <a:xfrm>
            <a:off x="6963295" y="3297007"/>
            <a:ext cx="1428753" cy="458791"/>
            <a:chOff x="0" y="-1"/>
            <a:chExt cx="1428751" cy="458790"/>
          </a:xfrm>
        </p:grpSpPr>
        <p:sp>
          <p:nvSpPr>
            <p:cNvPr id="1516" name="Shape 1516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2394" y="60118"/>
              <a:ext cx="1383963" cy="33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dirty="0" smtClean="0"/>
                <a:t>R</a:t>
              </a:r>
              <a:r>
                <a:rPr dirty="0" smtClean="0"/>
                <a:t>equests</a:t>
              </a:r>
              <a:endParaRPr dirty="0"/>
            </a:p>
          </p:txBody>
        </p:sp>
      </p:grpSp>
      <p:sp>
        <p:nvSpPr>
          <p:cNvPr id="1519" name="Shape 1519"/>
          <p:cNvSpPr/>
          <p:nvPr/>
        </p:nvSpPr>
        <p:spPr>
          <a:xfrm rot="5400000">
            <a:off x="6546694" y="1478755"/>
            <a:ext cx="215902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20" name="Shape 1520"/>
          <p:cNvSpPr/>
          <p:nvPr/>
        </p:nvSpPr>
        <p:spPr>
          <a:xfrm rot="5400000">
            <a:off x="6546694" y="2378305"/>
            <a:ext cx="215902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21" name="Shape 1521"/>
          <p:cNvSpPr/>
          <p:nvPr/>
        </p:nvSpPr>
        <p:spPr>
          <a:xfrm rot="5400000">
            <a:off x="6546694" y="3388059"/>
            <a:ext cx="215902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24" name="Group 1524"/>
          <p:cNvGrpSpPr/>
          <p:nvPr/>
        </p:nvGrpSpPr>
        <p:grpSpPr>
          <a:xfrm>
            <a:off x="4165179" y="1484222"/>
            <a:ext cx="1428752" cy="458790"/>
            <a:chOff x="0" y="0"/>
            <a:chExt cx="1428750" cy="458789"/>
          </a:xfrm>
        </p:grpSpPr>
        <p:sp>
          <p:nvSpPr>
            <p:cNvPr id="1522" name="Shape 1522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2394" y="43974"/>
              <a:ext cx="1383963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dirty="0" err="1" smtClean="0"/>
                <a:t>P</a:t>
              </a:r>
              <a:r>
                <a:rPr dirty="0" err="1" smtClean="0"/>
                <a:t>ytest</a:t>
              </a:r>
              <a:endParaRPr dirty="0"/>
            </a:p>
          </p:txBody>
        </p:sp>
      </p:grpSp>
      <p:grpSp>
        <p:nvGrpSpPr>
          <p:cNvPr id="1527" name="Group 1527"/>
          <p:cNvGrpSpPr/>
          <p:nvPr/>
        </p:nvGrpSpPr>
        <p:grpSpPr>
          <a:xfrm>
            <a:off x="4215541" y="2411322"/>
            <a:ext cx="1428752" cy="458790"/>
            <a:chOff x="0" y="0"/>
            <a:chExt cx="1428750" cy="458789"/>
          </a:xfrm>
        </p:grpSpPr>
        <p:sp>
          <p:nvSpPr>
            <p:cNvPr id="1525" name="Shape 1525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2394" y="31274"/>
              <a:ext cx="138396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dirty="0" smtClean="0"/>
                <a:t>W</a:t>
              </a:r>
              <a:r>
                <a:rPr dirty="0" smtClean="0"/>
                <a:t>eb</a:t>
              </a:r>
              <a:endParaRPr dirty="0"/>
            </a:p>
          </p:txBody>
        </p:sp>
      </p:grpSp>
      <p:grpSp>
        <p:nvGrpSpPr>
          <p:cNvPr id="1530" name="Group 1530"/>
          <p:cNvGrpSpPr/>
          <p:nvPr/>
        </p:nvGrpSpPr>
        <p:grpSpPr>
          <a:xfrm>
            <a:off x="4216658" y="3393525"/>
            <a:ext cx="1428753" cy="458791"/>
            <a:chOff x="0" y="-1"/>
            <a:chExt cx="1428751" cy="458790"/>
          </a:xfrm>
        </p:grpSpPr>
        <p:sp>
          <p:nvSpPr>
            <p:cNvPr id="1528" name="Shape 1528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2394" y="60118"/>
              <a:ext cx="1383963" cy="33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dirty="0" smtClean="0"/>
                <a:t>A</a:t>
              </a:r>
              <a:r>
                <a:rPr dirty="0" smtClean="0"/>
                <a:t>jax</a:t>
              </a:r>
              <a:endParaRPr dirty="0"/>
            </a:p>
          </p:txBody>
        </p:sp>
      </p:grpSp>
      <p:sp>
        <p:nvSpPr>
          <p:cNvPr id="36" name="Shape 1088"/>
          <p:cNvSpPr/>
          <p:nvPr/>
        </p:nvSpPr>
        <p:spPr>
          <a:xfrm>
            <a:off x="3759985" y="346790"/>
            <a:ext cx="2400653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能学到的技术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0" grpId="1" animBg="1" advAuto="0"/>
      <p:bldP spid="1501" grpId="2" animBg="1" advAuto="0"/>
      <p:bldP spid="1504" grpId="3" animBg="1" advAuto="0"/>
      <p:bldP spid="1505" grpId="4" animBg="1" advAuto="0"/>
      <p:bldP spid="1508" grpId="5" animBg="1" advAuto="0"/>
      <p:bldP spid="1509" grpId="6" animBg="1" advAuto="0"/>
      <p:bldP spid="1512" grpId="7" animBg="1" advAuto="0"/>
      <p:bldP spid="1515" grpId="8" animBg="1" advAuto="0"/>
      <p:bldP spid="1518" grpId="9" animBg="1" advAuto="0"/>
      <p:bldP spid="1519" grpId="10" animBg="1" advAuto="0"/>
      <p:bldP spid="1520" grpId="11" animBg="1" advAuto="0"/>
      <p:bldP spid="1521" grpId="12" animBg="1" advAuto="0"/>
      <p:bldP spid="1524" grpId="13" animBg="1" advAuto="0"/>
      <p:bldP spid="1527" grpId="14" animBg="1" advAuto="0"/>
      <p:bldP spid="1530" grpId="1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Shape 1537"/>
          <p:cNvSpPr/>
          <p:nvPr/>
        </p:nvSpPr>
        <p:spPr>
          <a:xfrm>
            <a:off x="5883339" y="1998051"/>
            <a:ext cx="92394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69" y="1439635"/>
            <a:ext cx="2997070" cy="2997070"/>
          </a:xfrm>
          <a:prstGeom prst="rect">
            <a:avLst/>
          </a:prstGeom>
        </p:spPr>
      </p:pic>
      <p:sp>
        <p:nvSpPr>
          <p:cNvPr id="4" name="Shape 1088"/>
          <p:cNvSpPr/>
          <p:nvPr/>
        </p:nvSpPr>
        <p:spPr>
          <a:xfrm>
            <a:off x="3759985" y="346790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谢谢观赏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Shape 1539"/>
          <p:cNvSpPr/>
          <p:nvPr/>
        </p:nvSpPr>
        <p:spPr>
          <a:xfrm>
            <a:off x="3959836" y="2017752"/>
            <a:ext cx="1745024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 smtClean="0"/>
              <a:t>需求分析</a:t>
            </a:r>
            <a:r>
              <a:rPr dirty="0" smtClean="0">
                <a:solidFill>
                  <a:srgbClr val="C94251"/>
                </a:solidFill>
              </a:rPr>
              <a:t> </a:t>
            </a:r>
            <a:endParaRPr dirty="0">
              <a:solidFill>
                <a:srgbClr val="C9425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70d4233-bf96-4b0c-b35c-5425b20cb3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83951a2-7bf7-4f80-b997-ae4b6188b87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1d3c07-bd80-47e3-9df6-a7ed0a3d3423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1296</Words>
  <Application>Microsoft Office PowerPoint</Application>
  <PresentationFormat>全屏显示(16:9)</PresentationFormat>
  <Paragraphs>393</Paragraphs>
  <Slides>67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8" baseType="lpstr">
      <vt:lpstr>等线</vt:lpstr>
      <vt:lpstr>方正兰亭黑简体</vt:lpstr>
      <vt:lpstr>方正尚酷简体</vt:lpstr>
      <vt:lpstr>微软雅黑</vt:lpstr>
      <vt:lpstr>Arial</vt:lpstr>
      <vt:lpstr>Calibri</vt:lpstr>
      <vt:lpstr>Cambria</vt:lpstr>
      <vt:lpstr>Helvetica</vt:lpstr>
      <vt:lpstr>Source Sans Pro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MOCK接口的编写 </vt:lpstr>
      <vt:lpstr>使用requests来驱动测试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自定义异常处理方法</vt:lpstr>
      <vt:lpstr>PowerPoint 演示文稿</vt:lpstr>
      <vt:lpstr>使用log来记录测试执行记录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一个最小的 Flask 应用 </vt:lpstr>
      <vt:lpstr>将脚本改造来适应flask</vt:lpstr>
      <vt:lpstr>PowerPoint 演示文稿</vt:lpstr>
      <vt:lpstr>Navicat介绍  </vt:lpstr>
      <vt:lpstr>PowerPoint 演示文稿</vt:lpstr>
      <vt:lpstr>PowerPoint 演示文稿</vt:lpstr>
      <vt:lpstr>PowerPoint 演示文稿</vt:lpstr>
      <vt:lpstr>使用pymysql操作数据库  </vt:lpstr>
      <vt:lpstr>PowerPoint 演示文稿</vt:lpstr>
      <vt:lpstr>PowerPoint 演示文稿</vt:lpstr>
      <vt:lpstr>绑定接口，注册蓝本 </vt:lpstr>
      <vt:lpstr>编写业务逻辑的接口  </vt:lpstr>
      <vt:lpstr>PowerPoint 演示文稿</vt:lpstr>
      <vt:lpstr>PowerPoint 演示文稿</vt:lpstr>
      <vt:lpstr>Ajax调用接口，请求数据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秦慕楚</dc:creator>
  <cp:lastModifiedBy>HQ</cp:lastModifiedBy>
  <cp:revision>56</cp:revision>
  <dcterms:modified xsi:type="dcterms:W3CDTF">2018-04-28T09:18:19Z</dcterms:modified>
</cp:coreProperties>
</file>