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4" r:id="rId19"/>
    <p:sldId id="275" r:id="rId20"/>
    <p:sldId id="273" r:id="rId21"/>
    <p:sldId id="277" r:id="rId22"/>
    <p:sldId id="278" r:id="rId23"/>
    <p:sldId id="276" r:id="rId24"/>
    <p:sldId id="279" r:id="rId25"/>
    <p:sldId id="280" r:id="rId26"/>
    <p:sldId id="281" r:id="rId27"/>
    <p:sldId id="295" r:id="rId28"/>
    <p:sldId id="296" r:id="rId29"/>
    <p:sldId id="297" r:id="rId30"/>
    <p:sldId id="298" r:id="rId31"/>
    <p:sldId id="287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288" r:id="rId40"/>
    <p:sldId id="283" r:id="rId41"/>
    <p:sldId id="284" r:id="rId42"/>
    <p:sldId id="285" r:id="rId43"/>
    <p:sldId id="286" r:id="rId44"/>
    <p:sldId id="289" r:id="rId45"/>
    <p:sldId id="290" r:id="rId46"/>
    <p:sldId id="291" r:id="rId47"/>
    <p:sldId id="292" r:id="rId48"/>
    <p:sldId id="293" r:id="rId49"/>
    <p:sldId id="294" r:id="rId5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2" name="Shape 10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9" name="Shape 889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0" name="Shape 8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98" name="Shape 89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9" name="Shape 8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907" name="Shape 907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8" name="Shape 9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16" name="Shape 916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7" name="Shape 9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25" name="Shape 92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6" name="Shape 9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34" name="Shape 9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49" name="Shape 949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58" name="Shape 958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59" name="Shape 959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0" name="Shape 9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68" name="Shape 96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9" name="Shape 9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77" name="Shape 977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8" name="Shape 9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86" name="Shape 986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95" name="Shape 99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6" name="Shape 9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004" name="Shape 1004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5" name="Shape 10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13" name="Shape 101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4" name="Shape 10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22" name="Shape 102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46" name="Shape 104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7" name="Shape 10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55" name="Shape 1055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6" name="Shape 10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74" name="Shape 107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5" name="Shape 10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9" name="Shape 279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4" name="Shape 3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67" name="Shape 36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76" name="Shape 376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7" name="Shape 3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04" name="Shape 404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4" name="Shape 4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3" name="Shape 4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31" name="Shape 43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9" name="Shape 4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73" name="Shape 47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Shape 4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3" name="Shape 4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2" name="Shape 5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519" name="Shape 51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9" name="Shape 5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46" name="Shape 5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70" name="Shape 570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1" name="Shape 57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2" name="Shape 5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1" name="Shape 5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98" name="Shape 598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8" name="Shape 6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616" name="Shape 616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25" name="Shape 625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6" name="Shape 6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34" name="Shape 634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5" name="Shape 6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58" name="Shape 65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9" name="Shape 6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67" name="Shape 667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77" name="Shape 67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8" name="Shape 6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86" name="Shape 686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7" name="Shape 6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6" name="Shape 6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5" name="Shape 7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713" name="Shape 713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22" name="Shape 72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3" name="Shape 7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31" name="Shape 73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2" name="Shape 7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40" name="Shape 7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55" name="Shape 75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64" name="Shape 764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65" name="Shape 765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6" name="Shape 7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74" name="Shape 77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5" name="Shape 7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83" name="Shape 78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0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3" name="Shape 7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2" name="Shape 8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810" name="Shape 81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1" name="Shape 8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19" name="Shape 81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0" name="Shape 8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9" name="Shape 8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61" name="Shape 861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2" name="Shape 862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71" name="Shape 87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2" name="Shape 8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0" name="Shape 88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1" name="Shape 8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43901" cy="35813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/>
        </p:nvSpPr>
        <p:spPr>
          <a:xfrm>
            <a:off x="3203352" y="2017752"/>
            <a:ext cx="325799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测试开发实战演练</a:t>
            </a:r>
            <a:r>
              <a:rPr>
                <a:solidFill>
                  <a:srgbClr val="C94251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/>
        </p:nvSpPr>
        <p:spPr>
          <a:xfrm>
            <a:off x="3710225" y="346790"/>
            <a:ext cx="1628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技术储备</a:t>
            </a:r>
          </a:p>
        </p:txBody>
      </p:sp>
      <p:grpSp>
        <p:nvGrpSpPr>
          <p:cNvPr id="1449" name="Group 1449"/>
          <p:cNvGrpSpPr/>
          <p:nvPr/>
        </p:nvGrpSpPr>
        <p:grpSpPr>
          <a:xfrm>
            <a:off x="3605636" y="2163889"/>
            <a:ext cx="1941495" cy="1941496"/>
            <a:chOff x="0" y="0"/>
            <a:chExt cx="1941494" cy="1941494"/>
          </a:xfrm>
        </p:grpSpPr>
        <p:sp>
          <p:nvSpPr>
            <p:cNvPr id="1440" name="Shape 1440"/>
            <p:cNvSpPr/>
            <p:nvPr/>
          </p:nvSpPr>
          <p:spPr>
            <a:xfrm>
              <a:off x="-1" y="-1"/>
              <a:ext cx="1941496" cy="1941496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448" name="Group 1448"/>
            <p:cNvGrpSpPr/>
            <p:nvPr/>
          </p:nvGrpSpPr>
          <p:grpSpPr>
            <a:xfrm>
              <a:off x="505504" y="174878"/>
              <a:ext cx="930486" cy="909497"/>
              <a:chOff x="0" y="0"/>
              <a:chExt cx="930485" cy="909495"/>
            </a:xfrm>
          </p:grpSpPr>
          <p:sp>
            <p:nvSpPr>
              <p:cNvPr id="1441" name="Shape 1441"/>
              <p:cNvSpPr/>
              <p:nvPr/>
            </p:nvSpPr>
            <p:spPr>
              <a:xfrm>
                <a:off x="632650" y="642642"/>
                <a:ext cx="297836" cy="2668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706610" y="453748"/>
                <a:ext cx="148920" cy="1749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313827" y="186896"/>
                <a:ext cx="297836" cy="266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57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371" y="11851"/>
                      <a:pt x="13371" y="11851"/>
                      <a:pt x="13371" y="11851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851"/>
                      <a:pt x="8229" y="11851"/>
                      <a:pt x="8229" y="11851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956"/>
                      <a:pt x="0" y="3058"/>
                      <a:pt x="0" y="8411"/>
                    </a:cubicBezTo>
                    <a:cubicBezTo>
                      <a:pt x="0" y="16248"/>
                      <a:pt x="0" y="17586"/>
                      <a:pt x="0" y="17586"/>
                    </a:cubicBezTo>
                    <a:cubicBezTo>
                      <a:pt x="0" y="17586"/>
                      <a:pt x="343" y="21600"/>
                      <a:pt x="9771" y="21600"/>
                    </a:cubicBezTo>
                    <a:cubicBezTo>
                      <a:pt x="11829" y="21600"/>
                      <a:pt x="11829" y="21600"/>
                      <a:pt x="11829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248"/>
                      <a:pt x="21600" y="8411"/>
                    </a:cubicBezTo>
                    <a:cubicBezTo>
                      <a:pt x="21600" y="3058"/>
                      <a:pt x="16971" y="956"/>
                      <a:pt x="140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387785" y="-1"/>
                <a:ext cx="150917" cy="1749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323821" y="481733"/>
                <a:ext cx="287842" cy="2388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00" y="0"/>
                    </a:moveTo>
                    <a:lnTo>
                      <a:pt x="9525" y="0"/>
                    </a:lnTo>
                    <a:lnTo>
                      <a:pt x="9525" y="12020"/>
                    </a:lnTo>
                    <a:lnTo>
                      <a:pt x="0" y="19069"/>
                    </a:lnTo>
                    <a:lnTo>
                      <a:pt x="0" y="21600"/>
                    </a:lnTo>
                    <a:lnTo>
                      <a:pt x="10800" y="14551"/>
                    </a:lnTo>
                    <a:lnTo>
                      <a:pt x="21600" y="21600"/>
                    </a:lnTo>
                    <a:lnTo>
                      <a:pt x="21600" y="19069"/>
                    </a:lnTo>
                    <a:lnTo>
                      <a:pt x="12000" y="12020"/>
                    </a:lnTo>
                    <a:lnTo>
                      <a:pt x="120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-1" y="642642"/>
                <a:ext cx="297837" cy="2668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72960" y="453748"/>
                <a:ext cx="148920" cy="17490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50" name="Shape 1450"/>
          <p:cNvSpPr/>
          <p:nvPr/>
        </p:nvSpPr>
        <p:spPr>
          <a:xfrm>
            <a:off x="2006738" y="1551821"/>
            <a:ext cx="5130524" cy="3165631"/>
          </a:xfrm>
          <a:prstGeom prst="ellipse">
            <a:avLst/>
          </a:prstGeom>
          <a:ln w="19050">
            <a:solidFill>
              <a:srgbClr val="C9394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53" name="Group 1453"/>
          <p:cNvGrpSpPr/>
          <p:nvPr/>
        </p:nvGrpSpPr>
        <p:grpSpPr>
          <a:xfrm>
            <a:off x="4188704" y="1028247"/>
            <a:ext cx="890125" cy="890125"/>
            <a:chOff x="0" y="0"/>
            <a:chExt cx="890123" cy="890123"/>
          </a:xfrm>
        </p:grpSpPr>
        <p:sp>
          <p:nvSpPr>
            <p:cNvPr id="1451" name="Shape 1451"/>
            <p:cNvSpPr/>
            <p:nvPr/>
          </p:nvSpPr>
          <p:spPr>
            <a:xfrm>
              <a:off x="-1" y="-1"/>
              <a:ext cx="890125" cy="890125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30355" y="286053"/>
              <a:ext cx="716146" cy="318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HTML</a:t>
              </a:r>
            </a:p>
          </p:txBody>
        </p:sp>
      </p:grpSp>
      <p:grpSp>
        <p:nvGrpSpPr>
          <p:cNvPr id="1456" name="Group 1456"/>
          <p:cNvGrpSpPr/>
          <p:nvPr/>
        </p:nvGrpSpPr>
        <p:grpSpPr>
          <a:xfrm>
            <a:off x="1734813" y="2039792"/>
            <a:ext cx="922975" cy="922975"/>
            <a:chOff x="-140940" y="-140940"/>
            <a:chExt cx="922974" cy="922974"/>
          </a:xfrm>
        </p:grpSpPr>
        <p:sp>
          <p:nvSpPr>
            <p:cNvPr id="1454" name="Shape 1454"/>
            <p:cNvSpPr/>
            <p:nvPr/>
          </p:nvSpPr>
          <p:spPr>
            <a:xfrm>
              <a:off x="-140941" y="-140941"/>
              <a:ext cx="922976" cy="922976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-113256" y="41146"/>
              <a:ext cx="82072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Jave</a:t>
              </a:r>
            </a:p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Script</a:t>
              </a:r>
            </a:p>
          </p:txBody>
        </p:sp>
      </p:grpSp>
      <p:grpSp>
        <p:nvGrpSpPr>
          <p:cNvPr id="1459" name="Group 1459"/>
          <p:cNvGrpSpPr/>
          <p:nvPr/>
        </p:nvGrpSpPr>
        <p:grpSpPr>
          <a:xfrm>
            <a:off x="6124646" y="3710981"/>
            <a:ext cx="782035" cy="782035"/>
            <a:chOff x="0" y="0"/>
            <a:chExt cx="782034" cy="782034"/>
          </a:xfrm>
        </p:grpSpPr>
        <p:sp>
          <p:nvSpPr>
            <p:cNvPr id="1457" name="Shape 1457"/>
            <p:cNvSpPr/>
            <p:nvPr/>
          </p:nvSpPr>
          <p:spPr>
            <a:xfrm>
              <a:off x="-1" y="-1"/>
              <a:ext cx="782036" cy="782036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14526" y="251316"/>
              <a:ext cx="552982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CL</a:t>
              </a:r>
            </a:p>
          </p:txBody>
        </p:sp>
      </p:grpSp>
      <p:grpSp>
        <p:nvGrpSpPr>
          <p:cNvPr id="1462" name="Group 1462"/>
          <p:cNvGrpSpPr/>
          <p:nvPr/>
        </p:nvGrpSpPr>
        <p:grpSpPr>
          <a:xfrm>
            <a:off x="6494979" y="2180732"/>
            <a:ext cx="782035" cy="782035"/>
            <a:chOff x="0" y="0"/>
            <a:chExt cx="782034" cy="782034"/>
          </a:xfrm>
        </p:grpSpPr>
        <p:sp>
          <p:nvSpPr>
            <p:cNvPr id="1460" name="Shape 1460"/>
            <p:cNvSpPr/>
            <p:nvPr/>
          </p:nvSpPr>
          <p:spPr>
            <a:xfrm>
              <a:off x="-1" y="-1"/>
              <a:ext cx="782036" cy="782036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14526" y="251316"/>
              <a:ext cx="552982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465" name="Group 1465"/>
          <p:cNvGrpSpPr/>
          <p:nvPr/>
        </p:nvGrpSpPr>
        <p:grpSpPr>
          <a:xfrm>
            <a:off x="1976829" y="3656936"/>
            <a:ext cx="890125" cy="890124"/>
            <a:chOff x="0" y="0"/>
            <a:chExt cx="890123" cy="890123"/>
          </a:xfrm>
        </p:grpSpPr>
        <p:sp>
          <p:nvSpPr>
            <p:cNvPr id="1463" name="Shape 1463"/>
            <p:cNvSpPr/>
            <p:nvPr/>
          </p:nvSpPr>
          <p:spPr>
            <a:xfrm>
              <a:off x="-1" y="-1"/>
              <a:ext cx="890125" cy="890125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8473" y="286053"/>
              <a:ext cx="873178" cy="318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MySQL</a:t>
              </a:r>
            </a:p>
          </p:txBody>
        </p:sp>
      </p:grpSp>
      <p:sp>
        <p:nvSpPr>
          <p:cNvPr id="1466" name="Shape 1466"/>
          <p:cNvSpPr/>
          <p:nvPr/>
        </p:nvSpPr>
        <p:spPr>
          <a:xfrm>
            <a:off x="3946867" y="2553592"/>
            <a:ext cx="1264029" cy="126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spcBef>
                <a:spcPts val="500"/>
              </a:spcBef>
              <a:defRPr sz="22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400"/>
              </a:spcBef>
              <a:defRPr sz="22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500"/>
              </a:spcBef>
              <a:defRPr sz="25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Pytho</a:t>
            </a:r>
            <a:r>
              <a:rPr lang="en-US" dirty="0"/>
              <a:t>n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grpId="4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3" presetClass="entr" presetSubtype="16" fill="hold" grpId="5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3" presetClass="entr" presetSubtype="16" fill="hold" grpId="6" nodeType="after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900"/>
                            </p:stCondLst>
                            <p:childTnLst>
                              <p:par>
                                <p:cTn id="36" presetID="23" presetClass="entr" presetSubtype="16" fill="hold" grpId="7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" grpId="1" animBg="1" advAuto="0"/>
      <p:bldP spid="1450" grpId="2" animBg="1" advAuto="0"/>
      <p:bldP spid="1453" grpId="3" animBg="1" advAuto="0"/>
      <p:bldP spid="1456" grpId="7" animBg="1" advAuto="0"/>
      <p:bldP spid="1459" grpId="5" animBg="1" advAuto="0"/>
      <p:bldP spid="1462" grpId="4" animBg="1" advAuto="0"/>
      <p:bldP spid="1465" grpId="6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/>
          <p:nvPr/>
        </p:nvSpPr>
        <p:spPr>
          <a:xfrm>
            <a:off x="3710225" y="346790"/>
            <a:ext cx="1628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实战内容</a:t>
            </a:r>
          </a:p>
        </p:txBody>
      </p:sp>
      <p:pic>
        <p:nvPicPr>
          <p:cNvPr id="1469" name="image7.jp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415976" y="1452522"/>
            <a:ext cx="4413615" cy="2568244"/>
          </a:xfrm>
          <a:prstGeom prst="rect">
            <a:avLst/>
          </a:prstGeom>
          <a:ln w="12700">
            <a:miter lim="400000"/>
          </a:ln>
        </p:spPr>
      </p:pic>
      <p:sp>
        <p:nvSpPr>
          <p:cNvPr id="1470" name="Shape 1470"/>
          <p:cNvSpPr/>
          <p:nvPr/>
        </p:nvSpPr>
        <p:spPr>
          <a:xfrm>
            <a:off x="3935729" y="4271440"/>
            <a:ext cx="1628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项目主页截图</a:t>
            </a:r>
          </a:p>
        </p:txBody>
      </p:sp>
      <p:pic>
        <p:nvPicPr>
          <p:cNvPr id="1471" name="image7.jp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328675" y="1350922"/>
            <a:ext cx="4588217" cy="26698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4" name="Group 1474"/>
          <p:cNvGrpSpPr/>
          <p:nvPr/>
        </p:nvGrpSpPr>
        <p:grpSpPr>
          <a:xfrm>
            <a:off x="642476" y="1511775"/>
            <a:ext cx="1428751" cy="458788"/>
            <a:chOff x="0" y="0"/>
            <a:chExt cx="1428750" cy="458787"/>
          </a:xfrm>
        </p:grpSpPr>
        <p:sp>
          <p:nvSpPr>
            <p:cNvPr id="1472" name="Shape 1472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22394" y="5874"/>
              <a:ext cx="1383962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编写用例</a:t>
              </a:r>
            </a:p>
          </p:txBody>
        </p:sp>
      </p:grpSp>
      <p:sp>
        <p:nvSpPr>
          <p:cNvPr id="1475" name="Shape 1475"/>
          <p:cNvSpPr/>
          <p:nvPr/>
        </p:nvSpPr>
        <p:spPr>
          <a:xfrm rot="16200000">
            <a:off x="2208677" y="1575276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78" name="Group 1478"/>
          <p:cNvGrpSpPr/>
          <p:nvPr/>
        </p:nvGrpSpPr>
        <p:grpSpPr>
          <a:xfrm>
            <a:off x="692837" y="2438875"/>
            <a:ext cx="1428751" cy="458788"/>
            <a:chOff x="0" y="0"/>
            <a:chExt cx="1428750" cy="458787"/>
          </a:xfrm>
        </p:grpSpPr>
        <p:sp>
          <p:nvSpPr>
            <p:cNvPr id="1476" name="Shape 147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22394" y="24924"/>
              <a:ext cx="1383962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可视化执行</a:t>
              </a:r>
            </a:p>
          </p:txBody>
        </p:sp>
      </p:grpSp>
      <p:sp>
        <p:nvSpPr>
          <p:cNvPr id="1479" name="Shape 1479"/>
          <p:cNvSpPr/>
          <p:nvPr/>
        </p:nvSpPr>
        <p:spPr>
          <a:xfrm rot="16200000">
            <a:off x="2259039" y="2502375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2" name="Group 1482"/>
          <p:cNvGrpSpPr/>
          <p:nvPr/>
        </p:nvGrpSpPr>
        <p:grpSpPr>
          <a:xfrm>
            <a:off x="693954" y="3421078"/>
            <a:ext cx="1428751" cy="458788"/>
            <a:chOff x="0" y="0"/>
            <a:chExt cx="1428750" cy="458787"/>
          </a:xfrm>
        </p:grpSpPr>
        <p:sp>
          <p:nvSpPr>
            <p:cNvPr id="1480" name="Shape 1480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2394" y="5874"/>
              <a:ext cx="1383962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测试驱动</a:t>
              </a:r>
            </a:p>
          </p:txBody>
        </p:sp>
      </p:grpSp>
      <p:sp>
        <p:nvSpPr>
          <p:cNvPr id="1483" name="Shape 1483"/>
          <p:cNvSpPr/>
          <p:nvPr/>
        </p:nvSpPr>
        <p:spPr>
          <a:xfrm rot="16200000">
            <a:off x="2260156" y="3484579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6" name="Group 1486"/>
          <p:cNvGrpSpPr/>
          <p:nvPr/>
        </p:nvGrpSpPr>
        <p:grpSpPr>
          <a:xfrm>
            <a:off x="7174373" y="1484223"/>
            <a:ext cx="1428751" cy="458788"/>
            <a:chOff x="0" y="0"/>
            <a:chExt cx="1428750" cy="458787"/>
          </a:xfrm>
        </p:grpSpPr>
        <p:sp>
          <p:nvSpPr>
            <p:cNvPr id="1484" name="Shape 1484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22394" y="24924"/>
              <a:ext cx="1383962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跨平台运行</a:t>
              </a:r>
            </a:p>
          </p:txBody>
        </p:sp>
      </p:grpSp>
      <p:grpSp>
        <p:nvGrpSpPr>
          <p:cNvPr id="1489" name="Group 1489"/>
          <p:cNvGrpSpPr/>
          <p:nvPr/>
        </p:nvGrpSpPr>
        <p:grpSpPr>
          <a:xfrm>
            <a:off x="7224735" y="2411323"/>
            <a:ext cx="1428751" cy="458788"/>
            <a:chOff x="0" y="0"/>
            <a:chExt cx="1428750" cy="458787"/>
          </a:xfrm>
        </p:grpSpPr>
        <p:sp>
          <p:nvSpPr>
            <p:cNvPr id="1487" name="Shape 1487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2394" y="5874"/>
              <a:ext cx="1383962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测试报告</a:t>
              </a:r>
            </a:p>
          </p:txBody>
        </p:sp>
      </p:grpSp>
      <p:grpSp>
        <p:nvGrpSpPr>
          <p:cNvPr id="1492" name="Group 1492"/>
          <p:cNvGrpSpPr/>
          <p:nvPr/>
        </p:nvGrpSpPr>
        <p:grpSpPr>
          <a:xfrm>
            <a:off x="7225851" y="3393527"/>
            <a:ext cx="1428751" cy="458788"/>
            <a:chOff x="0" y="0"/>
            <a:chExt cx="1428750" cy="458787"/>
          </a:xfrm>
        </p:grpSpPr>
        <p:sp>
          <p:nvSpPr>
            <p:cNvPr id="1490" name="Shape 1490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2394" y="43974"/>
              <a:ext cx="138396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多种请求类型</a:t>
              </a:r>
            </a:p>
          </p:txBody>
        </p:sp>
      </p:grpSp>
      <p:sp>
        <p:nvSpPr>
          <p:cNvPr id="1493" name="Shape 1493"/>
          <p:cNvSpPr/>
          <p:nvPr/>
        </p:nvSpPr>
        <p:spPr>
          <a:xfrm rot="5400000">
            <a:off x="6809251" y="1575275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4" name="Shape 1494"/>
          <p:cNvSpPr/>
          <p:nvPr/>
        </p:nvSpPr>
        <p:spPr>
          <a:xfrm rot="5400000">
            <a:off x="6809251" y="2474824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5" name="Shape 1495"/>
          <p:cNvSpPr/>
          <p:nvPr/>
        </p:nvSpPr>
        <p:spPr>
          <a:xfrm rot="5400000">
            <a:off x="6809251" y="3484579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1" animBg="1" advAuto="0"/>
      <p:bldP spid="1470" grpId="2" animBg="1" advAuto="0"/>
      <p:bldP spid="1471" grpId="3" animBg="1" advAuto="0"/>
      <p:bldP spid="1474" grpId="4" animBg="1" advAuto="0"/>
      <p:bldP spid="1475" grpId="5" animBg="1" advAuto="0"/>
      <p:bldP spid="1478" grpId="6" animBg="1" advAuto="0"/>
      <p:bldP spid="1479" grpId="7" animBg="1" advAuto="0"/>
      <p:bldP spid="1482" grpId="8" animBg="1" advAuto="0"/>
      <p:bldP spid="1483" grpId="9" animBg="1" advAuto="0"/>
      <p:bldP spid="1486" grpId="10" animBg="1" advAuto="0"/>
      <p:bldP spid="1489" grpId="11" animBg="1" advAuto="0"/>
      <p:bldP spid="1492" grpId="12" animBg="1" advAuto="0"/>
      <p:bldP spid="1493" grpId="13" animBg="1" advAuto="0"/>
      <p:bldP spid="1494" grpId="14" animBg="1" advAuto="0"/>
      <p:bldP spid="1495" grpId="1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/>
          <p:nvPr/>
        </p:nvSpPr>
        <p:spPr>
          <a:xfrm>
            <a:off x="3710225" y="346790"/>
            <a:ext cx="2390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能学到的技术</a:t>
            </a:r>
          </a:p>
        </p:txBody>
      </p:sp>
      <p:grpSp>
        <p:nvGrpSpPr>
          <p:cNvPr id="1500" name="Group 1500"/>
          <p:cNvGrpSpPr/>
          <p:nvPr/>
        </p:nvGrpSpPr>
        <p:grpSpPr>
          <a:xfrm>
            <a:off x="1480676" y="1456672"/>
            <a:ext cx="1428751" cy="458788"/>
            <a:chOff x="0" y="0"/>
            <a:chExt cx="1428750" cy="458787"/>
          </a:xfrm>
        </p:grpSpPr>
        <p:sp>
          <p:nvSpPr>
            <p:cNvPr id="1498" name="Shape 1498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394" y="31274"/>
              <a:ext cx="1383962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python</a:t>
              </a:r>
            </a:p>
          </p:txBody>
        </p:sp>
      </p:grpSp>
      <p:sp>
        <p:nvSpPr>
          <p:cNvPr id="1501" name="Shape 1501"/>
          <p:cNvSpPr/>
          <p:nvPr/>
        </p:nvSpPr>
        <p:spPr>
          <a:xfrm rot="16200000">
            <a:off x="3046877" y="1520172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4" name="Group 1504"/>
          <p:cNvGrpSpPr/>
          <p:nvPr/>
        </p:nvGrpSpPr>
        <p:grpSpPr>
          <a:xfrm>
            <a:off x="1531037" y="2383772"/>
            <a:ext cx="1428751" cy="458788"/>
            <a:chOff x="0" y="0"/>
            <a:chExt cx="1428750" cy="458787"/>
          </a:xfrm>
        </p:grpSpPr>
        <p:sp>
          <p:nvSpPr>
            <p:cNvPr id="1502" name="Shape 1502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2394" y="31274"/>
              <a:ext cx="1383962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Flask</a:t>
              </a:r>
            </a:p>
          </p:txBody>
        </p:sp>
      </p:grpSp>
      <p:sp>
        <p:nvSpPr>
          <p:cNvPr id="1505" name="Shape 1505"/>
          <p:cNvSpPr/>
          <p:nvPr/>
        </p:nvSpPr>
        <p:spPr>
          <a:xfrm rot="16200000">
            <a:off x="3097239" y="2447272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8" name="Group 1508"/>
          <p:cNvGrpSpPr/>
          <p:nvPr/>
        </p:nvGrpSpPr>
        <p:grpSpPr>
          <a:xfrm>
            <a:off x="1532154" y="3365975"/>
            <a:ext cx="1428751" cy="458788"/>
            <a:chOff x="0" y="0"/>
            <a:chExt cx="1428750" cy="458787"/>
          </a:xfrm>
        </p:grpSpPr>
        <p:sp>
          <p:nvSpPr>
            <p:cNvPr id="1506" name="Shape 150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2394" y="31274"/>
              <a:ext cx="1383962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sp>
        <p:nvSpPr>
          <p:cNvPr id="1509" name="Shape 1509"/>
          <p:cNvSpPr/>
          <p:nvPr/>
        </p:nvSpPr>
        <p:spPr>
          <a:xfrm rot="16200000">
            <a:off x="3098356" y="3429476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12" name="Group 1512"/>
          <p:cNvGrpSpPr/>
          <p:nvPr/>
        </p:nvGrpSpPr>
        <p:grpSpPr>
          <a:xfrm>
            <a:off x="6911816" y="1387704"/>
            <a:ext cx="1428751" cy="458788"/>
            <a:chOff x="0" y="0"/>
            <a:chExt cx="1428750" cy="458787"/>
          </a:xfrm>
        </p:grpSpPr>
        <p:sp>
          <p:nvSpPr>
            <p:cNvPr id="1510" name="Shape 1510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394" y="43974"/>
              <a:ext cx="138396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mysql</a:t>
              </a:r>
            </a:p>
          </p:txBody>
        </p:sp>
      </p:grpSp>
      <p:grpSp>
        <p:nvGrpSpPr>
          <p:cNvPr id="1515" name="Group 1515"/>
          <p:cNvGrpSpPr/>
          <p:nvPr/>
        </p:nvGrpSpPr>
        <p:grpSpPr>
          <a:xfrm>
            <a:off x="6962178" y="2314804"/>
            <a:ext cx="1428751" cy="458788"/>
            <a:chOff x="0" y="0"/>
            <a:chExt cx="1428750" cy="458787"/>
          </a:xfrm>
        </p:grpSpPr>
        <p:sp>
          <p:nvSpPr>
            <p:cNvPr id="1513" name="Shape 1513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2394" y="31274"/>
              <a:ext cx="1383962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son</a:t>
              </a:r>
            </a:p>
          </p:txBody>
        </p:sp>
      </p:grpSp>
      <p:grpSp>
        <p:nvGrpSpPr>
          <p:cNvPr id="1518" name="Group 1518"/>
          <p:cNvGrpSpPr/>
          <p:nvPr/>
        </p:nvGrpSpPr>
        <p:grpSpPr>
          <a:xfrm>
            <a:off x="6963295" y="3297008"/>
            <a:ext cx="1428751" cy="458788"/>
            <a:chOff x="0" y="0"/>
            <a:chExt cx="1428750" cy="458787"/>
          </a:xfrm>
        </p:grpSpPr>
        <p:sp>
          <p:nvSpPr>
            <p:cNvPr id="1516" name="Shape 151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394" y="63024"/>
              <a:ext cx="1383962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519" name="Shape 1519"/>
          <p:cNvSpPr/>
          <p:nvPr/>
        </p:nvSpPr>
        <p:spPr>
          <a:xfrm rot="5400000">
            <a:off x="6546694" y="1478756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0" name="Shape 1520"/>
          <p:cNvSpPr/>
          <p:nvPr/>
        </p:nvSpPr>
        <p:spPr>
          <a:xfrm rot="5400000">
            <a:off x="6546694" y="2378305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1" name="Shape 1521"/>
          <p:cNvSpPr/>
          <p:nvPr/>
        </p:nvSpPr>
        <p:spPr>
          <a:xfrm rot="5400000">
            <a:off x="6546694" y="3388060"/>
            <a:ext cx="215901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24" name="Group 1524"/>
          <p:cNvGrpSpPr/>
          <p:nvPr/>
        </p:nvGrpSpPr>
        <p:grpSpPr>
          <a:xfrm>
            <a:off x="4165179" y="1484223"/>
            <a:ext cx="1428751" cy="458788"/>
            <a:chOff x="0" y="0"/>
            <a:chExt cx="1428750" cy="458787"/>
          </a:xfrm>
        </p:grpSpPr>
        <p:sp>
          <p:nvSpPr>
            <p:cNvPr id="1522" name="Shape 1522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2394" y="43974"/>
              <a:ext cx="1383962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pytest</a:t>
              </a:r>
            </a:p>
          </p:txBody>
        </p:sp>
      </p:grpSp>
      <p:grpSp>
        <p:nvGrpSpPr>
          <p:cNvPr id="1527" name="Group 1527"/>
          <p:cNvGrpSpPr/>
          <p:nvPr/>
        </p:nvGrpSpPr>
        <p:grpSpPr>
          <a:xfrm>
            <a:off x="4215541" y="2411323"/>
            <a:ext cx="1428751" cy="458788"/>
            <a:chOff x="0" y="0"/>
            <a:chExt cx="1428750" cy="458787"/>
          </a:xfrm>
        </p:grpSpPr>
        <p:sp>
          <p:nvSpPr>
            <p:cNvPr id="1525" name="Shape 1525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2394" y="31274"/>
              <a:ext cx="1383962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web</a:t>
              </a:r>
            </a:p>
          </p:txBody>
        </p:sp>
      </p:grpSp>
      <p:grpSp>
        <p:nvGrpSpPr>
          <p:cNvPr id="1530" name="Group 1530"/>
          <p:cNvGrpSpPr/>
          <p:nvPr/>
        </p:nvGrpSpPr>
        <p:grpSpPr>
          <a:xfrm>
            <a:off x="4216658" y="3393527"/>
            <a:ext cx="1428751" cy="458788"/>
            <a:chOff x="0" y="0"/>
            <a:chExt cx="1428750" cy="458787"/>
          </a:xfrm>
        </p:grpSpPr>
        <p:sp>
          <p:nvSpPr>
            <p:cNvPr id="1528" name="Shape 1528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2394" y="63024"/>
              <a:ext cx="1383962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ajax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" grpId="1" animBg="1" advAuto="0"/>
      <p:bldP spid="1501" grpId="2" animBg="1" advAuto="0"/>
      <p:bldP spid="1504" grpId="3" animBg="1" advAuto="0"/>
      <p:bldP spid="1505" grpId="4" animBg="1" advAuto="0"/>
      <p:bldP spid="1508" grpId="5" animBg="1" advAuto="0"/>
      <p:bldP spid="1509" grpId="6" animBg="1" advAuto="0"/>
      <p:bldP spid="1512" grpId="7" animBg="1" advAuto="0"/>
      <p:bldP spid="1515" grpId="8" animBg="1" advAuto="0"/>
      <p:bldP spid="1518" grpId="9" animBg="1" advAuto="0"/>
      <p:bldP spid="1519" grpId="10" animBg="1" advAuto="0"/>
      <p:bldP spid="1520" grpId="11" animBg="1" advAuto="0"/>
      <p:bldP spid="1521" grpId="12" animBg="1" advAuto="0"/>
      <p:bldP spid="1524" grpId="13" animBg="1" advAuto="0"/>
      <p:bldP spid="1527" grpId="14" animBg="1" advAuto="0"/>
      <p:bldP spid="1530" grpId="1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/>
          <p:nvPr/>
        </p:nvSpPr>
        <p:spPr>
          <a:xfrm>
            <a:off x="3856580" y="503404"/>
            <a:ext cx="139540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总    结</a:t>
            </a:r>
          </a:p>
        </p:txBody>
      </p:sp>
      <p:sp>
        <p:nvSpPr>
          <p:cNvPr id="1535" name="Shape 1535"/>
          <p:cNvSpPr/>
          <p:nvPr/>
        </p:nvSpPr>
        <p:spPr>
          <a:xfrm>
            <a:off x="2566583" y="2148175"/>
            <a:ext cx="8229601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本节课我们学到了什么？</a:t>
            </a:r>
          </a:p>
        </p:txBody>
      </p:sp>
      <p:sp>
        <p:nvSpPr>
          <p:cNvPr id="1536" name="Shape 1536"/>
          <p:cNvSpPr/>
          <p:nvPr/>
        </p:nvSpPr>
        <p:spPr>
          <a:xfrm>
            <a:off x="2566583" y="2846401"/>
            <a:ext cx="8229601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用例会和哪些内容关联？</a:t>
            </a:r>
          </a:p>
        </p:txBody>
      </p:sp>
      <p:pic>
        <p:nvPicPr>
          <p:cNvPr id="1537" name="image6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5" grpId="1" animBg="1" advAuto="0"/>
      <p:bldP spid="1536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/>
          <p:nvPr/>
        </p:nvSpPr>
        <p:spPr>
          <a:xfrm>
            <a:off x="3757931" y="2091357"/>
            <a:ext cx="1628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F2E262-6B64-4848-AE6D-8FD7375FC9F7}"/>
              </a:ext>
            </a:extLst>
          </p:cNvPr>
          <p:cNvSpPr txBox="1"/>
          <p:nvPr/>
        </p:nvSpPr>
        <p:spPr>
          <a:xfrm>
            <a:off x="3086100" y="2238935"/>
            <a:ext cx="177227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第一节 需求分析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1467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4F3C88-B096-4025-8744-2040B5141364}"/>
              </a:ext>
            </a:extLst>
          </p:cNvPr>
          <p:cNvSpPr txBox="1"/>
          <p:nvPr/>
        </p:nvSpPr>
        <p:spPr>
          <a:xfrm>
            <a:off x="2447365" y="847165"/>
            <a:ext cx="44781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一个接口自动化测试平台应高包含哪些功能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C4747D-D58C-40E2-AC2C-6C594FB14CD4}"/>
              </a:ext>
            </a:extLst>
          </p:cNvPr>
          <p:cNvSpPr txBox="1"/>
          <p:nvPr/>
        </p:nvSpPr>
        <p:spPr>
          <a:xfrm>
            <a:off x="2904564" y="1889312"/>
            <a:ext cx="2169821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测试用例的增删查改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单个测试用例的运行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批量测试用例的运行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测试流程用例的运行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用例运行结果的查看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测试报告的展示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1508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241B34-66A4-4CCA-9F6A-E5BB3EE9AA98}"/>
              </a:ext>
            </a:extLst>
          </p:cNvPr>
          <p:cNvSpPr txBox="1"/>
          <p:nvPr/>
        </p:nvSpPr>
        <p:spPr>
          <a:xfrm>
            <a:off x="2884394" y="524435"/>
            <a:ext cx="286231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开发中会用到的技术和配置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256487-E1EF-4578-8825-7209C8404C41}"/>
              </a:ext>
            </a:extLst>
          </p:cNvPr>
          <p:cNvSpPr txBox="1"/>
          <p:nvPr/>
        </p:nvSpPr>
        <p:spPr>
          <a:xfrm>
            <a:off x="3059206" y="1526241"/>
            <a:ext cx="2387829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Python </a:t>
            </a:r>
            <a:r>
              <a:rPr lang="zh-CN" altLang="en-US" dirty="0"/>
              <a:t> 开发语言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Flask WEB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开发框架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数据库管理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Html 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页面的展示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JavaScript </a:t>
            </a:r>
            <a:r>
              <a:rPr lang="zh-CN" altLang="en-US" dirty="0"/>
              <a:t>前后端交互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Json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zh-CN" altLang="en-US" dirty="0"/>
              <a:t>数据格式处理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42751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670030-A9E5-4F4F-989F-A24D66A0F129}"/>
              </a:ext>
            </a:extLst>
          </p:cNvPr>
          <p:cNvSpPr txBox="1"/>
          <p:nvPr/>
        </p:nvSpPr>
        <p:spPr>
          <a:xfrm>
            <a:off x="3314700" y="598394"/>
            <a:ext cx="232370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Flask </a:t>
            </a:r>
            <a:r>
              <a:rPr lang="zh-CN" altLang="en-US" dirty="0"/>
              <a:t>大型项目的结构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0CC96F-7311-448E-A8A5-F846423A0A9C}"/>
              </a:ext>
            </a:extLst>
          </p:cNvPr>
          <p:cNvSpPr txBox="1"/>
          <p:nvPr/>
        </p:nvSpPr>
        <p:spPr>
          <a:xfrm>
            <a:off x="3691728" y="2023317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客户端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2D60CC-2622-43C3-A7C3-47C48503AAEE}"/>
              </a:ext>
            </a:extLst>
          </p:cNvPr>
          <p:cNvSpPr/>
          <p:nvPr/>
        </p:nvSpPr>
        <p:spPr>
          <a:xfrm>
            <a:off x="1936376" y="1959092"/>
            <a:ext cx="874059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用户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EE5755-5B51-44A2-82AF-94E746CA016C}"/>
              </a:ext>
            </a:extLst>
          </p:cNvPr>
          <p:cNvSpPr txBox="1"/>
          <p:nvPr/>
        </p:nvSpPr>
        <p:spPr>
          <a:xfrm>
            <a:off x="5612861" y="1653989"/>
            <a:ext cx="72070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restful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1E59686-E702-4081-AD4D-E2A679210093}"/>
              </a:ext>
            </a:extLst>
          </p:cNvPr>
          <p:cNvCxnSpPr/>
          <p:nvPr/>
        </p:nvCxnSpPr>
        <p:spPr>
          <a:xfrm flipV="1">
            <a:off x="4572000" y="1869141"/>
            <a:ext cx="880782" cy="2891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9B11A84-281A-4C62-85A6-2297E0A41D8E}"/>
              </a:ext>
            </a:extLst>
          </p:cNvPr>
          <p:cNvSpPr txBox="1"/>
          <p:nvPr/>
        </p:nvSpPr>
        <p:spPr>
          <a:xfrm>
            <a:off x="4754630" y="1829033"/>
            <a:ext cx="51552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ajax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F3F6DF-3B72-4894-9E21-98AFE63CDB82}"/>
              </a:ext>
            </a:extLst>
          </p:cNvPr>
          <p:cNvCxnSpPr/>
          <p:nvPr/>
        </p:nvCxnSpPr>
        <p:spPr>
          <a:xfrm>
            <a:off x="2971800" y="2218764"/>
            <a:ext cx="61184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D922AFB-DA82-4B1E-8F53-D594F44AFD93}"/>
              </a:ext>
            </a:extLst>
          </p:cNvPr>
          <p:cNvSpPr txBox="1"/>
          <p:nvPr/>
        </p:nvSpPr>
        <p:spPr>
          <a:xfrm>
            <a:off x="5896535" y="2971800"/>
            <a:ext cx="10413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database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EB2B23A-645A-4A17-871D-A10E8B533F30}"/>
              </a:ext>
            </a:extLst>
          </p:cNvPr>
          <p:cNvCxnSpPr>
            <a:endCxn id="12" idx="0"/>
          </p:cNvCxnSpPr>
          <p:nvPr/>
        </p:nvCxnSpPr>
        <p:spPr>
          <a:xfrm>
            <a:off x="6031006" y="2111188"/>
            <a:ext cx="386183" cy="8606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6051265-6243-437B-B229-F2F5DD8E06C7}"/>
              </a:ext>
            </a:extLst>
          </p:cNvPr>
          <p:cNvCxnSpPr/>
          <p:nvPr/>
        </p:nvCxnSpPr>
        <p:spPr>
          <a:xfrm flipH="1">
            <a:off x="4667448" y="2023317"/>
            <a:ext cx="880780" cy="2694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22AF261-F957-42B3-9755-FAA5F61BA824}"/>
              </a:ext>
            </a:extLst>
          </p:cNvPr>
          <p:cNvCxnSpPr>
            <a:cxnSpLocks/>
          </p:cNvCxnSpPr>
          <p:nvPr/>
        </p:nvCxnSpPr>
        <p:spPr>
          <a:xfrm flipH="1" flipV="1">
            <a:off x="6237126" y="2083713"/>
            <a:ext cx="365380" cy="7468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9B2DC48-71F5-44D7-9522-E1646EF76A73}"/>
              </a:ext>
            </a:extLst>
          </p:cNvPr>
          <p:cNvCxnSpPr/>
          <p:nvPr/>
        </p:nvCxnSpPr>
        <p:spPr>
          <a:xfrm flipV="1">
            <a:off x="6237126" y="1337982"/>
            <a:ext cx="627598" cy="3160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3DD0DAB-745C-44BA-BC9F-1E1A1B2673AE}"/>
              </a:ext>
            </a:extLst>
          </p:cNvPr>
          <p:cNvSpPr txBox="1"/>
          <p:nvPr/>
        </p:nvSpPr>
        <p:spPr>
          <a:xfrm>
            <a:off x="7006062" y="968654"/>
            <a:ext cx="51552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json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814BDE1-D1DF-44B7-B262-7311014E5171}"/>
              </a:ext>
            </a:extLst>
          </p:cNvPr>
          <p:cNvCxnSpPr/>
          <p:nvPr/>
        </p:nvCxnSpPr>
        <p:spPr>
          <a:xfrm flipH="1">
            <a:off x="6763871" y="1566582"/>
            <a:ext cx="504264" cy="14052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405404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298DF0-CFA2-4D20-BBE3-DADEEF073DA5}"/>
              </a:ext>
            </a:extLst>
          </p:cNvPr>
          <p:cNvSpPr txBox="1"/>
          <p:nvPr/>
        </p:nvSpPr>
        <p:spPr>
          <a:xfrm>
            <a:off x="3314700" y="598394"/>
            <a:ext cx="232370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Flask </a:t>
            </a:r>
            <a:r>
              <a:rPr lang="zh-CN" altLang="en-US" dirty="0"/>
              <a:t>大型项目的结构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0F1788-8D1D-48D7-9E5D-B1AA6F7442A4}"/>
              </a:ext>
            </a:extLst>
          </p:cNvPr>
          <p:cNvSpPr/>
          <p:nvPr/>
        </p:nvSpPr>
        <p:spPr>
          <a:xfrm>
            <a:off x="3052482" y="1570177"/>
            <a:ext cx="2585927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我们的应用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10EC9C-0F00-477A-9BE1-DA8B88D70A42}"/>
              </a:ext>
            </a:extLst>
          </p:cNvPr>
          <p:cNvSpPr/>
          <p:nvPr/>
        </p:nvSpPr>
        <p:spPr>
          <a:xfrm>
            <a:off x="2568388" y="2804179"/>
            <a:ext cx="74631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test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3E29CD-91CC-404F-8BD0-C2BA52101E1E}"/>
              </a:ext>
            </a:extLst>
          </p:cNvPr>
          <p:cNvSpPr/>
          <p:nvPr/>
        </p:nvSpPr>
        <p:spPr>
          <a:xfrm>
            <a:off x="3714748" y="2804179"/>
            <a:ext cx="1149726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CN" dirty="0"/>
              <a:t>examples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A6F08C-5762-476F-A2D0-8B79788C71C3}"/>
              </a:ext>
            </a:extLst>
          </p:cNvPr>
          <p:cNvSpPr/>
          <p:nvPr/>
        </p:nvSpPr>
        <p:spPr>
          <a:xfrm>
            <a:off x="5264522" y="2804179"/>
            <a:ext cx="665630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APP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010150E-8732-4332-9C66-20CB22EF9718}"/>
              </a:ext>
            </a:extLst>
          </p:cNvPr>
          <p:cNvSpPr/>
          <p:nvPr/>
        </p:nvSpPr>
        <p:spPr>
          <a:xfrm>
            <a:off x="4141694" y="4016726"/>
            <a:ext cx="914400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CN" dirty="0"/>
              <a:t>static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1E868E8-755B-4F8E-AEF8-2580133D4E71}"/>
              </a:ext>
            </a:extLst>
          </p:cNvPr>
          <p:cNvSpPr/>
          <p:nvPr/>
        </p:nvSpPr>
        <p:spPr>
          <a:xfrm>
            <a:off x="5230906" y="4032275"/>
            <a:ext cx="1062318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restful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FA2132-2D5C-4399-BAE4-70F8ED280202}"/>
              </a:ext>
            </a:extLst>
          </p:cNvPr>
          <p:cNvSpPr/>
          <p:nvPr/>
        </p:nvSpPr>
        <p:spPr>
          <a:xfrm>
            <a:off x="6394075" y="4053239"/>
            <a:ext cx="1062317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CN" dirty="0"/>
              <a:t>result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50BCB17-5706-48B7-8CB9-CB93A13E9F48}"/>
              </a:ext>
            </a:extLst>
          </p:cNvPr>
          <p:cNvSpPr/>
          <p:nvPr/>
        </p:nvSpPr>
        <p:spPr>
          <a:xfrm>
            <a:off x="3052482" y="4053239"/>
            <a:ext cx="914400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core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6A7B054-FBD8-44FA-B689-65C4CE7A197A}"/>
              </a:ext>
            </a:extLst>
          </p:cNvPr>
          <p:cNvCxnSpPr/>
          <p:nvPr/>
        </p:nvCxnSpPr>
        <p:spPr>
          <a:xfrm flipH="1">
            <a:off x="2941544" y="2057400"/>
            <a:ext cx="924485" cy="5782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81128A-5965-4913-BE61-6CF6E0A9824A}"/>
              </a:ext>
            </a:extLst>
          </p:cNvPr>
          <p:cNvCxnSpPr/>
          <p:nvPr/>
        </p:nvCxnSpPr>
        <p:spPr>
          <a:xfrm flipH="1">
            <a:off x="4141694" y="2138082"/>
            <a:ext cx="60512" cy="4975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C57B5E6-B754-4E9C-97C7-F4BD19798878}"/>
              </a:ext>
            </a:extLst>
          </p:cNvPr>
          <p:cNvCxnSpPr/>
          <p:nvPr/>
        </p:nvCxnSpPr>
        <p:spPr>
          <a:xfrm>
            <a:off x="4864474" y="2138082"/>
            <a:ext cx="527797" cy="4975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C11A846-BFB1-4DDD-8A71-0E4EBB00BE27}"/>
              </a:ext>
            </a:extLst>
          </p:cNvPr>
          <p:cNvCxnSpPr/>
          <p:nvPr/>
        </p:nvCxnSpPr>
        <p:spPr>
          <a:xfrm flipH="1">
            <a:off x="3778624" y="3422276"/>
            <a:ext cx="1349748" cy="5109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E3B8AD6-50C3-42B2-964C-DAE11F8E9D12}"/>
              </a:ext>
            </a:extLst>
          </p:cNvPr>
          <p:cNvCxnSpPr/>
          <p:nvPr/>
        </p:nvCxnSpPr>
        <p:spPr>
          <a:xfrm flipH="1">
            <a:off x="4864474" y="3320607"/>
            <a:ext cx="773935" cy="69611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314014C-8E2C-4F66-8167-D37A5981B518}"/>
              </a:ext>
            </a:extLst>
          </p:cNvPr>
          <p:cNvCxnSpPr>
            <a:endCxn id="10" idx="0"/>
          </p:cNvCxnSpPr>
          <p:nvPr/>
        </p:nvCxnSpPr>
        <p:spPr>
          <a:xfrm>
            <a:off x="5762065" y="3422276"/>
            <a:ext cx="0" cy="6099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3DDECC-3013-4170-AB32-7E73D5B04FB8}"/>
              </a:ext>
            </a:extLst>
          </p:cNvPr>
          <p:cNvCxnSpPr>
            <a:endCxn id="11" idx="0"/>
          </p:cNvCxnSpPr>
          <p:nvPr/>
        </p:nvCxnSpPr>
        <p:spPr>
          <a:xfrm>
            <a:off x="6064624" y="3247465"/>
            <a:ext cx="860610" cy="80577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27598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/>
        </p:nvSpPr>
        <p:spPr>
          <a:xfrm>
            <a:off x="3710225" y="346790"/>
            <a:ext cx="1628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课程介绍</a:t>
            </a:r>
          </a:p>
        </p:txBody>
      </p:sp>
      <p:sp>
        <p:nvSpPr>
          <p:cNvPr id="1089" name="Shape 1089"/>
          <p:cNvSpPr/>
          <p:nvPr/>
        </p:nvSpPr>
        <p:spPr>
          <a:xfrm>
            <a:off x="981757" y="1089047"/>
            <a:ext cx="1221739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500"/>
              </a:spcBef>
              <a:defRPr sz="22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课程内容</a:t>
            </a:r>
          </a:p>
        </p:txBody>
      </p:sp>
      <p:sp>
        <p:nvSpPr>
          <p:cNvPr id="1090" name="Shape 1090"/>
          <p:cNvSpPr/>
          <p:nvPr/>
        </p:nvSpPr>
        <p:spPr>
          <a:xfrm>
            <a:off x="1424963" y="1668807"/>
            <a:ext cx="4827918" cy="278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什么是测试开发</a:t>
            </a:r>
            <a:endParaRPr dirty="0"/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测试开发在企业的需求</a:t>
            </a:r>
            <a:endParaRPr dirty="0"/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课前技术储备</a:t>
            </a:r>
            <a:endParaRPr dirty="0"/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本门课我们做什么</a:t>
            </a:r>
            <a:endParaRPr dirty="0"/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我们可以学到什么</a:t>
            </a:r>
            <a:endParaRPr dirty="0"/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528C3D-678D-4CC2-9DFB-5E9FD04407B1}"/>
              </a:ext>
            </a:extLst>
          </p:cNvPr>
          <p:cNvSpPr txBox="1"/>
          <p:nvPr/>
        </p:nvSpPr>
        <p:spPr>
          <a:xfrm>
            <a:off x="3207124" y="2091018"/>
            <a:ext cx="223394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第二节 开发环境搭建</a:t>
            </a:r>
          </a:p>
        </p:txBody>
      </p:sp>
    </p:spTree>
    <p:extLst>
      <p:ext uri="{BB962C8B-B14F-4D97-AF65-F5344CB8AC3E}">
        <p14:creationId xmlns:p14="http://schemas.microsoft.com/office/powerpoint/2010/main" val="31638833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BA5830D-D0F0-4521-ABEB-0EFE200E3334}"/>
              </a:ext>
            </a:extLst>
          </p:cNvPr>
          <p:cNvSpPr txBox="1"/>
          <p:nvPr/>
        </p:nvSpPr>
        <p:spPr>
          <a:xfrm>
            <a:off x="3106270" y="692523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安装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python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开发环境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881477-A91F-4080-9B26-B616E373D5D8}"/>
              </a:ext>
            </a:extLst>
          </p:cNvPr>
          <p:cNvSpPr txBox="1"/>
          <p:nvPr/>
        </p:nvSpPr>
        <p:spPr>
          <a:xfrm>
            <a:off x="4968688" y="2326342"/>
            <a:ext cx="206722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为什么选择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python3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98AAD6-37D8-4100-BA4B-19A80A923DF6}"/>
              </a:ext>
            </a:extLst>
          </p:cNvPr>
          <p:cNvSpPr txBox="1"/>
          <p:nvPr/>
        </p:nvSpPr>
        <p:spPr>
          <a:xfrm>
            <a:off x="1909482" y="2326342"/>
            <a:ext cx="199028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Python2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和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32670231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833173-28C2-4DED-B543-652FB499D846}"/>
              </a:ext>
            </a:extLst>
          </p:cNvPr>
          <p:cNvSpPr/>
          <p:nvPr/>
        </p:nvSpPr>
        <p:spPr>
          <a:xfrm>
            <a:off x="3489511" y="6134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选择并安装</a:t>
            </a:r>
            <a:r>
              <a:rPr lang="en-US" altLang="zh-CN" dirty="0"/>
              <a:t>IDE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AF5A22-4FB8-4564-B2B6-E4D02535485A}"/>
              </a:ext>
            </a:extLst>
          </p:cNvPr>
          <p:cNvSpPr txBox="1"/>
          <p:nvPr/>
        </p:nvSpPr>
        <p:spPr>
          <a:xfrm>
            <a:off x="3489511" y="1512795"/>
            <a:ext cx="13619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VScode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574940-5895-46D4-848B-8B2988874903}"/>
              </a:ext>
            </a:extLst>
          </p:cNvPr>
          <p:cNvSpPr txBox="1"/>
          <p:nvPr/>
        </p:nvSpPr>
        <p:spPr>
          <a:xfrm>
            <a:off x="1922929" y="2412153"/>
            <a:ext cx="5478419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Visual Studio Code </a:t>
            </a:r>
            <a:r>
              <a:rPr lang="zh-CN" altLang="en-US" dirty="0"/>
              <a:t>是微软推出的跨平台编辑器。</a:t>
            </a:r>
            <a:endParaRPr lang="en-US" altLang="zh-CN" dirty="0"/>
          </a:p>
          <a:p>
            <a:r>
              <a:rPr lang="zh-CN" altLang="en-US" dirty="0"/>
              <a:t>它采用经典的</a:t>
            </a:r>
            <a:r>
              <a:rPr lang="en-US" altLang="zh-CN" dirty="0"/>
              <a:t>VS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布局，功能强大，扩展性很强。</a:t>
            </a:r>
          </a:p>
        </p:txBody>
      </p:sp>
    </p:spTree>
    <p:extLst>
      <p:ext uri="{BB962C8B-B14F-4D97-AF65-F5344CB8AC3E}">
        <p14:creationId xmlns:p14="http://schemas.microsoft.com/office/powerpoint/2010/main" val="34741851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EED37F-E39F-4D00-9320-3025467E221B}"/>
              </a:ext>
            </a:extLst>
          </p:cNvPr>
          <p:cNvSpPr/>
          <p:nvPr/>
        </p:nvSpPr>
        <p:spPr>
          <a:xfrm>
            <a:off x="3368488" y="7519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安装配置数据库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96C731-3117-45BB-AE42-587F239660A8}"/>
              </a:ext>
            </a:extLst>
          </p:cNvPr>
          <p:cNvSpPr txBox="1"/>
          <p:nvPr/>
        </p:nvSpPr>
        <p:spPr>
          <a:xfrm>
            <a:off x="2891117" y="1971587"/>
            <a:ext cx="2528893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、选择合适的版本下载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r>
              <a:rPr lang="zh-CN" altLang="en-US" dirty="0"/>
              <a:t>、安装到本地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、配置环境变量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4</a:t>
            </a:r>
            <a:r>
              <a:rPr lang="zh-CN" altLang="en-US" dirty="0"/>
              <a:t>、设置账号密码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8561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1C2564-4B79-4B8B-AEFD-E6B4F9FD3D87}"/>
              </a:ext>
            </a:extLst>
          </p:cNvPr>
          <p:cNvSpPr/>
          <p:nvPr/>
        </p:nvSpPr>
        <p:spPr>
          <a:xfrm>
            <a:off x="2541494" y="85009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git</a:t>
            </a:r>
            <a:r>
              <a:rPr lang="zh-CN" altLang="en-US" dirty="0"/>
              <a:t>并和</a:t>
            </a:r>
            <a:r>
              <a:rPr lang="en-US" altLang="zh-CN" dirty="0"/>
              <a:t>GitHub</a:t>
            </a:r>
            <a:r>
              <a:rPr lang="zh-CN" altLang="en-US" dirty="0"/>
              <a:t>关联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FBDCEB-9F27-4C89-9AA3-9C86B28F8B61}"/>
              </a:ext>
            </a:extLst>
          </p:cNvPr>
          <p:cNvSpPr txBox="1"/>
          <p:nvPr/>
        </p:nvSpPr>
        <p:spPr>
          <a:xfrm>
            <a:off x="2783540" y="1971587"/>
            <a:ext cx="2990558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、下载</a:t>
            </a:r>
            <a:r>
              <a:rPr lang="zh-CN" altLang="en-US" dirty="0"/>
              <a:t>并安装</a:t>
            </a:r>
            <a:r>
              <a:rPr lang="en-US" altLang="zh-CN" dirty="0"/>
              <a:t>git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/>
              <a:t>VS code</a:t>
            </a:r>
            <a:r>
              <a:rPr lang="zh-CN" altLang="en-US" dirty="0"/>
              <a:t>进行关联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、注册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GitHub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4</a:t>
            </a:r>
            <a:r>
              <a:rPr lang="zh-CN" altLang="en-US" dirty="0"/>
              <a:t>、本地仓库和线上仓库同步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680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017869-9726-4E41-B68D-B767C7BF5DD7}"/>
              </a:ext>
            </a:extLst>
          </p:cNvPr>
          <p:cNvSpPr/>
          <p:nvPr/>
        </p:nvSpPr>
        <p:spPr>
          <a:xfrm>
            <a:off x="2918485" y="103565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python</a:t>
            </a:r>
            <a:r>
              <a:rPr lang="zh-CN" altLang="en-US" dirty="0"/>
              <a:t>虚拟环境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9F37A6-4E26-4C0C-805C-8B069574ACF1}"/>
              </a:ext>
            </a:extLst>
          </p:cNvPr>
          <p:cNvSpPr txBox="1"/>
          <p:nvPr/>
        </p:nvSpPr>
        <p:spPr>
          <a:xfrm>
            <a:off x="2333065" y="2043953"/>
            <a:ext cx="282384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、安装第三方包</a:t>
            </a:r>
            <a:r>
              <a:rPr lang="en-US" altLang="zh-CN" dirty="0" err="1"/>
              <a:t>virtualenv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4DB8B4-7D72-44B3-9E5A-B2A0053E7618}"/>
              </a:ext>
            </a:extLst>
          </p:cNvPr>
          <p:cNvSpPr txBox="1"/>
          <p:nvPr/>
        </p:nvSpPr>
        <p:spPr>
          <a:xfrm flipH="1">
            <a:off x="2434390" y="2545556"/>
            <a:ext cx="2823844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、创建虚拟环境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、激活虚拟环境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4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、在虚拟环境中工作</a:t>
            </a:r>
          </a:p>
        </p:txBody>
      </p:sp>
    </p:spTree>
    <p:extLst>
      <p:ext uri="{BB962C8B-B14F-4D97-AF65-F5344CB8AC3E}">
        <p14:creationId xmlns:p14="http://schemas.microsoft.com/office/powerpoint/2010/main" val="31696274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C1311E-A902-4ED7-91D8-2686D50689A6}"/>
              </a:ext>
            </a:extLst>
          </p:cNvPr>
          <p:cNvSpPr txBox="1"/>
          <p:nvPr/>
        </p:nvSpPr>
        <p:spPr>
          <a:xfrm>
            <a:off x="2931459" y="786653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F68ED3-F856-435F-BDEE-2B48329058A1}"/>
              </a:ext>
            </a:extLst>
          </p:cNvPr>
          <p:cNvSpPr txBox="1"/>
          <p:nvPr/>
        </p:nvSpPr>
        <p:spPr>
          <a:xfrm>
            <a:off x="3023853" y="2080700"/>
            <a:ext cx="292643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第三节 自动化测试知识回顾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40698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49E1DCB-E407-4428-B9AA-1B693DD6A311}"/>
              </a:ext>
            </a:extLst>
          </p:cNvPr>
          <p:cNvSpPr txBox="1"/>
          <p:nvPr/>
        </p:nvSpPr>
        <p:spPr>
          <a:xfrm>
            <a:off x="3005418" y="1378324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MOCK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接口的编写</a:t>
            </a:r>
          </a:p>
        </p:txBody>
      </p:sp>
    </p:spTree>
    <p:extLst>
      <p:ext uri="{BB962C8B-B14F-4D97-AF65-F5344CB8AC3E}">
        <p14:creationId xmlns:p14="http://schemas.microsoft.com/office/powerpoint/2010/main" val="357816468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8882D7-D93E-4753-8095-B92882AFFC61}"/>
              </a:ext>
            </a:extLst>
          </p:cNvPr>
          <p:cNvSpPr txBox="1"/>
          <p:nvPr/>
        </p:nvSpPr>
        <p:spPr>
          <a:xfrm>
            <a:off x="3275493" y="1727947"/>
            <a:ext cx="25930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使用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requests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来驱动测试</a:t>
            </a:r>
          </a:p>
        </p:txBody>
      </p:sp>
    </p:spTree>
    <p:extLst>
      <p:ext uri="{BB962C8B-B14F-4D97-AF65-F5344CB8AC3E}">
        <p14:creationId xmlns:p14="http://schemas.microsoft.com/office/powerpoint/2010/main" val="232759609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6ED018-649C-4382-884B-33A32F895165}"/>
              </a:ext>
            </a:extLst>
          </p:cNvPr>
          <p:cNvSpPr txBox="1"/>
          <p:nvPr/>
        </p:nvSpPr>
        <p:spPr>
          <a:xfrm>
            <a:off x="3489512" y="1687606"/>
            <a:ext cx="209768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Unittest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的简单案列</a:t>
            </a:r>
          </a:p>
        </p:txBody>
      </p:sp>
    </p:spTree>
    <p:extLst>
      <p:ext uri="{BB962C8B-B14F-4D97-AF65-F5344CB8AC3E}">
        <p14:creationId xmlns:p14="http://schemas.microsoft.com/office/powerpoint/2010/main" val="21361474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/>
          <p:nvPr/>
        </p:nvSpPr>
        <p:spPr>
          <a:xfrm>
            <a:off x="3342433" y="544682"/>
            <a:ext cx="3152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什么是测试开发？</a:t>
            </a:r>
          </a:p>
        </p:txBody>
      </p:sp>
      <p:sp>
        <p:nvSpPr>
          <p:cNvPr id="1093" name="Shape 1093"/>
          <p:cNvSpPr/>
          <p:nvPr/>
        </p:nvSpPr>
        <p:spPr>
          <a:xfrm flipH="1">
            <a:off x="5196035" y="2120006"/>
            <a:ext cx="1012201" cy="2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6229160" y="1927232"/>
            <a:ext cx="2566121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软件测试？</a:t>
            </a:r>
          </a:p>
        </p:txBody>
      </p:sp>
      <p:sp>
        <p:nvSpPr>
          <p:cNvPr id="1095" name="Shape 1095"/>
          <p:cNvSpPr/>
          <p:nvPr/>
        </p:nvSpPr>
        <p:spPr>
          <a:xfrm>
            <a:off x="6668513" y="3310540"/>
            <a:ext cx="2236158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 软件开发？</a:t>
            </a:r>
          </a:p>
        </p:txBody>
      </p:sp>
      <p:sp>
        <p:nvSpPr>
          <p:cNvPr id="1096" name="Shape 1096"/>
          <p:cNvSpPr/>
          <p:nvPr/>
        </p:nvSpPr>
        <p:spPr>
          <a:xfrm flipH="1">
            <a:off x="6229160" y="3510595"/>
            <a:ext cx="478132" cy="3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3457244" y="4032375"/>
            <a:ext cx="2236156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   测试开发？</a:t>
            </a:r>
          </a:p>
        </p:txBody>
      </p:sp>
      <p:sp>
        <p:nvSpPr>
          <p:cNvPr id="1098" name="Shape 1098"/>
          <p:cNvSpPr/>
          <p:nvPr/>
        </p:nvSpPr>
        <p:spPr>
          <a:xfrm flipH="1" flipV="1">
            <a:off x="3722616" y="3836754"/>
            <a:ext cx="492266" cy="362716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105" name="Group 1105"/>
          <p:cNvGrpSpPr/>
          <p:nvPr/>
        </p:nvGrpSpPr>
        <p:grpSpPr>
          <a:xfrm>
            <a:off x="1450322" y="2096740"/>
            <a:ext cx="1121630" cy="1440756"/>
            <a:chOff x="0" y="0"/>
            <a:chExt cx="1121629" cy="1440754"/>
          </a:xfrm>
        </p:grpSpPr>
        <p:sp>
          <p:nvSpPr>
            <p:cNvPr id="1099" name="Shape 1099"/>
            <p:cNvSpPr/>
            <p:nvPr/>
          </p:nvSpPr>
          <p:spPr>
            <a:xfrm>
              <a:off x="167474" y="563293"/>
              <a:ext cx="954156" cy="768201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 rot="1046250">
              <a:off x="360056" y="101041"/>
              <a:ext cx="619510" cy="498774"/>
            </a:xfrm>
            <a:prstGeom prst="roundRect">
              <a:avLst>
                <a:gd name="adj" fmla="val 11077"/>
              </a:avLst>
            </a:pr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 rot="908242">
              <a:off x="463284" y="35157"/>
              <a:ext cx="343852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349146" y="561916"/>
              <a:ext cx="641329" cy="878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53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103" name="Shape 1103"/>
            <p:cNvSpPr/>
            <p:nvPr/>
          </p:nvSpPr>
          <p:spPr>
            <a:xfrm rot="20277632">
              <a:off x="56031" y="267918"/>
              <a:ext cx="489280" cy="393923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 rot="20139624">
              <a:off x="158009" y="285921"/>
              <a:ext cx="248471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9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1108" name="Group 1108"/>
          <p:cNvGrpSpPr/>
          <p:nvPr/>
        </p:nvGrpSpPr>
        <p:grpSpPr>
          <a:xfrm>
            <a:off x="2829901" y="2142373"/>
            <a:ext cx="1763979" cy="1763979"/>
            <a:chOff x="0" y="-1"/>
            <a:chExt cx="1763977" cy="1763977"/>
          </a:xfrm>
        </p:grpSpPr>
        <p:sp>
          <p:nvSpPr>
            <p:cNvPr id="1106" name="Shape 1106"/>
            <p:cNvSpPr/>
            <p:nvPr/>
          </p:nvSpPr>
          <p:spPr>
            <a:xfrm rot="18900000">
              <a:off x="258370" y="258285"/>
              <a:ext cx="1247237" cy="124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590"/>
                  </a:moveTo>
                  <a:cubicBezTo>
                    <a:pt x="21600" y="14730"/>
                    <a:pt x="20700" y="15660"/>
                    <a:pt x="19560" y="15660"/>
                  </a:cubicBezTo>
                  <a:cubicBezTo>
                    <a:pt x="19560" y="15660"/>
                    <a:pt x="19560" y="15660"/>
                    <a:pt x="19560" y="15660"/>
                  </a:cubicBezTo>
                  <a:cubicBezTo>
                    <a:pt x="19500" y="15660"/>
                    <a:pt x="19350" y="15660"/>
                    <a:pt x="19170" y="15600"/>
                  </a:cubicBezTo>
                  <a:cubicBezTo>
                    <a:pt x="18990" y="15540"/>
                    <a:pt x="18750" y="15420"/>
                    <a:pt x="18510" y="15210"/>
                  </a:cubicBezTo>
                  <a:cubicBezTo>
                    <a:pt x="18450" y="15150"/>
                    <a:pt x="18360" y="15090"/>
                    <a:pt x="18300" y="15030"/>
                  </a:cubicBezTo>
                  <a:cubicBezTo>
                    <a:pt x="18000" y="14760"/>
                    <a:pt x="17700" y="14460"/>
                    <a:pt x="17340" y="14460"/>
                  </a:cubicBezTo>
                  <a:cubicBezTo>
                    <a:pt x="16710" y="14460"/>
                    <a:pt x="16470" y="15270"/>
                    <a:pt x="16290" y="15960"/>
                  </a:cubicBezTo>
                  <a:cubicBezTo>
                    <a:pt x="16260" y="16080"/>
                    <a:pt x="16260" y="16170"/>
                    <a:pt x="16260" y="1629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0950" y="21600"/>
                    <a:pt x="10950" y="21600"/>
                    <a:pt x="10950" y="21600"/>
                  </a:cubicBezTo>
                  <a:cubicBezTo>
                    <a:pt x="10860" y="21600"/>
                    <a:pt x="10800" y="21600"/>
                    <a:pt x="10740" y="21570"/>
                  </a:cubicBezTo>
                  <a:cubicBezTo>
                    <a:pt x="9780" y="21360"/>
                    <a:pt x="9660" y="21120"/>
                    <a:pt x="9630" y="21060"/>
                  </a:cubicBezTo>
                  <a:cubicBezTo>
                    <a:pt x="9570" y="20910"/>
                    <a:pt x="9840" y="20610"/>
                    <a:pt x="10050" y="20400"/>
                  </a:cubicBezTo>
                  <a:cubicBezTo>
                    <a:pt x="10110" y="20340"/>
                    <a:pt x="10200" y="20250"/>
                    <a:pt x="10260" y="20190"/>
                  </a:cubicBezTo>
                  <a:cubicBezTo>
                    <a:pt x="10800" y="19560"/>
                    <a:pt x="10800" y="18900"/>
                    <a:pt x="10800" y="18810"/>
                  </a:cubicBezTo>
                  <a:cubicBezTo>
                    <a:pt x="10800" y="17400"/>
                    <a:pt x="9660" y="16260"/>
                    <a:pt x="8250" y="16260"/>
                  </a:cubicBezTo>
                  <a:cubicBezTo>
                    <a:pt x="6840" y="16260"/>
                    <a:pt x="5700" y="17400"/>
                    <a:pt x="5700" y="18810"/>
                  </a:cubicBezTo>
                  <a:cubicBezTo>
                    <a:pt x="5700" y="18900"/>
                    <a:pt x="5700" y="19560"/>
                    <a:pt x="6240" y="20190"/>
                  </a:cubicBezTo>
                  <a:cubicBezTo>
                    <a:pt x="6300" y="20250"/>
                    <a:pt x="6390" y="20340"/>
                    <a:pt x="6450" y="20400"/>
                  </a:cubicBezTo>
                  <a:cubicBezTo>
                    <a:pt x="6660" y="20610"/>
                    <a:pt x="6930" y="20910"/>
                    <a:pt x="6870" y="21060"/>
                  </a:cubicBezTo>
                  <a:cubicBezTo>
                    <a:pt x="6870" y="21120"/>
                    <a:pt x="6720" y="21360"/>
                    <a:pt x="5760" y="21570"/>
                  </a:cubicBezTo>
                  <a:cubicBezTo>
                    <a:pt x="5700" y="21600"/>
                    <a:pt x="5640" y="21600"/>
                    <a:pt x="555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6290"/>
                    <a:pt x="0" y="16290"/>
                    <a:pt x="0" y="16290"/>
                  </a:cubicBezTo>
                  <a:cubicBezTo>
                    <a:pt x="0" y="16200"/>
                    <a:pt x="0" y="16110"/>
                    <a:pt x="30" y="16020"/>
                  </a:cubicBezTo>
                  <a:cubicBezTo>
                    <a:pt x="270" y="15030"/>
                    <a:pt x="540" y="14730"/>
                    <a:pt x="840" y="14730"/>
                  </a:cubicBezTo>
                  <a:cubicBezTo>
                    <a:pt x="1170" y="14730"/>
                    <a:pt x="1530" y="15150"/>
                    <a:pt x="1830" y="15420"/>
                  </a:cubicBezTo>
                  <a:cubicBezTo>
                    <a:pt x="2370" y="15870"/>
                    <a:pt x="2910" y="15900"/>
                    <a:pt x="3030" y="15900"/>
                  </a:cubicBezTo>
                  <a:cubicBezTo>
                    <a:pt x="3030" y="15900"/>
                    <a:pt x="3060" y="15900"/>
                    <a:pt x="3060" y="15900"/>
                  </a:cubicBezTo>
                  <a:cubicBezTo>
                    <a:pt x="4320" y="15900"/>
                    <a:pt x="5340" y="14880"/>
                    <a:pt x="5340" y="13590"/>
                  </a:cubicBezTo>
                  <a:cubicBezTo>
                    <a:pt x="5340" y="12330"/>
                    <a:pt x="4320" y="11310"/>
                    <a:pt x="3060" y="11310"/>
                  </a:cubicBezTo>
                  <a:cubicBezTo>
                    <a:pt x="3060" y="11310"/>
                    <a:pt x="3030" y="11310"/>
                    <a:pt x="3030" y="11310"/>
                  </a:cubicBezTo>
                  <a:cubicBezTo>
                    <a:pt x="2910" y="11310"/>
                    <a:pt x="2370" y="11340"/>
                    <a:pt x="1830" y="11790"/>
                  </a:cubicBezTo>
                  <a:cubicBezTo>
                    <a:pt x="1530" y="12060"/>
                    <a:pt x="1170" y="12480"/>
                    <a:pt x="840" y="12480"/>
                  </a:cubicBezTo>
                  <a:cubicBezTo>
                    <a:pt x="540" y="12480"/>
                    <a:pt x="270" y="12180"/>
                    <a:pt x="30" y="11190"/>
                  </a:cubicBezTo>
                  <a:cubicBezTo>
                    <a:pt x="0" y="11100"/>
                    <a:pt x="0" y="11010"/>
                    <a:pt x="0" y="10920"/>
                  </a:cubicBezTo>
                  <a:cubicBezTo>
                    <a:pt x="0" y="5340"/>
                    <a:pt x="0" y="5340"/>
                    <a:pt x="0" y="5340"/>
                  </a:cubicBezTo>
                  <a:cubicBezTo>
                    <a:pt x="5550" y="5340"/>
                    <a:pt x="5550" y="5340"/>
                    <a:pt x="5550" y="5340"/>
                  </a:cubicBezTo>
                  <a:cubicBezTo>
                    <a:pt x="5640" y="5340"/>
                    <a:pt x="5730" y="5340"/>
                    <a:pt x="5820" y="5310"/>
                  </a:cubicBezTo>
                  <a:cubicBezTo>
                    <a:pt x="7980" y="4830"/>
                    <a:pt x="6960" y="4110"/>
                    <a:pt x="6450" y="3510"/>
                  </a:cubicBezTo>
                  <a:cubicBezTo>
                    <a:pt x="5910" y="2910"/>
                    <a:pt x="5940" y="2310"/>
                    <a:pt x="5940" y="2310"/>
                  </a:cubicBezTo>
                  <a:cubicBezTo>
                    <a:pt x="5940" y="1020"/>
                    <a:pt x="6990" y="0"/>
                    <a:pt x="8250" y="0"/>
                  </a:cubicBezTo>
                  <a:cubicBezTo>
                    <a:pt x="9510" y="0"/>
                    <a:pt x="10560" y="1020"/>
                    <a:pt x="10560" y="2310"/>
                  </a:cubicBezTo>
                  <a:cubicBezTo>
                    <a:pt x="10560" y="2310"/>
                    <a:pt x="10590" y="2910"/>
                    <a:pt x="10050" y="3510"/>
                  </a:cubicBezTo>
                  <a:cubicBezTo>
                    <a:pt x="9540" y="4110"/>
                    <a:pt x="8550" y="4830"/>
                    <a:pt x="10680" y="5310"/>
                  </a:cubicBezTo>
                  <a:cubicBezTo>
                    <a:pt x="10770" y="5340"/>
                    <a:pt x="10860" y="5340"/>
                    <a:pt x="10950" y="5340"/>
                  </a:cubicBezTo>
                  <a:cubicBezTo>
                    <a:pt x="16260" y="5340"/>
                    <a:pt x="16260" y="5340"/>
                    <a:pt x="16260" y="5340"/>
                  </a:cubicBezTo>
                  <a:cubicBezTo>
                    <a:pt x="16260" y="10920"/>
                    <a:pt x="16260" y="10920"/>
                    <a:pt x="16260" y="10920"/>
                  </a:cubicBezTo>
                  <a:cubicBezTo>
                    <a:pt x="16260" y="11010"/>
                    <a:pt x="16260" y="11130"/>
                    <a:pt x="16290" y="11220"/>
                  </a:cubicBezTo>
                  <a:cubicBezTo>
                    <a:pt x="16470" y="11940"/>
                    <a:pt x="16710" y="12720"/>
                    <a:pt x="17340" y="12720"/>
                  </a:cubicBezTo>
                  <a:cubicBezTo>
                    <a:pt x="17700" y="12720"/>
                    <a:pt x="18000" y="12450"/>
                    <a:pt x="18300" y="12180"/>
                  </a:cubicBezTo>
                  <a:cubicBezTo>
                    <a:pt x="18360" y="12090"/>
                    <a:pt x="18450" y="12030"/>
                    <a:pt x="18510" y="11970"/>
                  </a:cubicBezTo>
                  <a:cubicBezTo>
                    <a:pt x="18990" y="11580"/>
                    <a:pt x="19440" y="11550"/>
                    <a:pt x="19530" y="11550"/>
                  </a:cubicBezTo>
                  <a:cubicBezTo>
                    <a:pt x="19560" y="11550"/>
                    <a:pt x="19560" y="11550"/>
                    <a:pt x="19560" y="11550"/>
                  </a:cubicBezTo>
                  <a:cubicBezTo>
                    <a:pt x="20700" y="11550"/>
                    <a:pt x="21600" y="12480"/>
                    <a:pt x="21600" y="1359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 rot="908242">
              <a:off x="665651" y="614478"/>
              <a:ext cx="343851" cy="561339"/>
            </a:xfrm>
            <a:prstGeom prst="rect">
              <a:avLst/>
            </a:prstGeom>
            <a:solidFill>
              <a:srgbClr val="C933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1111" name="Group 1111"/>
          <p:cNvGrpSpPr/>
          <p:nvPr/>
        </p:nvGrpSpPr>
        <p:grpSpPr>
          <a:xfrm>
            <a:off x="4036515" y="1407785"/>
            <a:ext cx="1763979" cy="1763979"/>
            <a:chOff x="0" y="-1"/>
            <a:chExt cx="1763977" cy="1763977"/>
          </a:xfrm>
        </p:grpSpPr>
        <p:sp>
          <p:nvSpPr>
            <p:cNvPr id="1109" name="Shape 1109"/>
            <p:cNvSpPr/>
            <p:nvPr/>
          </p:nvSpPr>
          <p:spPr>
            <a:xfrm rot="18900000">
              <a:off x="258370" y="258285"/>
              <a:ext cx="1247237" cy="124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0"/>
                  </a:moveTo>
                  <a:cubicBezTo>
                    <a:pt x="21600" y="9540"/>
                    <a:pt x="20580" y="10560"/>
                    <a:pt x="19290" y="10560"/>
                  </a:cubicBezTo>
                  <a:cubicBezTo>
                    <a:pt x="19290" y="10560"/>
                    <a:pt x="19290" y="10560"/>
                    <a:pt x="19290" y="10560"/>
                  </a:cubicBezTo>
                  <a:cubicBezTo>
                    <a:pt x="19170" y="10560"/>
                    <a:pt x="18630" y="10530"/>
                    <a:pt x="18090" y="10080"/>
                  </a:cubicBezTo>
                  <a:cubicBezTo>
                    <a:pt x="17760" y="9810"/>
                    <a:pt x="17400" y="9390"/>
                    <a:pt x="17070" y="9390"/>
                  </a:cubicBezTo>
                  <a:cubicBezTo>
                    <a:pt x="16770" y="9390"/>
                    <a:pt x="16500" y="9690"/>
                    <a:pt x="16290" y="10680"/>
                  </a:cubicBezTo>
                  <a:cubicBezTo>
                    <a:pt x="16260" y="10770"/>
                    <a:pt x="16260" y="10860"/>
                    <a:pt x="16260" y="1095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0680" y="16260"/>
                    <a:pt x="10680" y="16260"/>
                    <a:pt x="10680" y="16260"/>
                  </a:cubicBezTo>
                  <a:cubicBezTo>
                    <a:pt x="10560" y="16260"/>
                    <a:pt x="10470" y="16290"/>
                    <a:pt x="10350" y="16290"/>
                  </a:cubicBezTo>
                  <a:cubicBezTo>
                    <a:pt x="9450" y="16500"/>
                    <a:pt x="9000" y="16770"/>
                    <a:pt x="8880" y="17160"/>
                  </a:cubicBezTo>
                  <a:cubicBezTo>
                    <a:pt x="8760" y="17580"/>
                    <a:pt x="9120" y="17970"/>
                    <a:pt x="9420" y="18300"/>
                  </a:cubicBezTo>
                  <a:cubicBezTo>
                    <a:pt x="9480" y="18390"/>
                    <a:pt x="9540" y="18450"/>
                    <a:pt x="9600" y="18510"/>
                  </a:cubicBezTo>
                  <a:cubicBezTo>
                    <a:pt x="10050" y="19020"/>
                    <a:pt x="10050" y="19530"/>
                    <a:pt x="10050" y="19560"/>
                  </a:cubicBezTo>
                  <a:cubicBezTo>
                    <a:pt x="10050" y="20700"/>
                    <a:pt x="9120" y="21600"/>
                    <a:pt x="7980" y="21600"/>
                  </a:cubicBezTo>
                  <a:cubicBezTo>
                    <a:pt x="6870" y="21600"/>
                    <a:pt x="5940" y="20700"/>
                    <a:pt x="5940" y="19560"/>
                  </a:cubicBezTo>
                  <a:cubicBezTo>
                    <a:pt x="5940" y="19560"/>
                    <a:pt x="5940" y="19560"/>
                    <a:pt x="5940" y="19560"/>
                  </a:cubicBezTo>
                  <a:cubicBezTo>
                    <a:pt x="5940" y="19530"/>
                    <a:pt x="5910" y="19020"/>
                    <a:pt x="6360" y="18510"/>
                  </a:cubicBezTo>
                  <a:cubicBezTo>
                    <a:pt x="6420" y="18450"/>
                    <a:pt x="6480" y="18390"/>
                    <a:pt x="6570" y="18300"/>
                  </a:cubicBezTo>
                  <a:cubicBezTo>
                    <a:pt x="6870" y="17970"/>
                    <a:pt x="7230" y="17580"/>
                    <a:pt x="7110" y="17160"/>
                  </a:cubicBezTo>
                  <a:cubicBezTo>
                    <a:pt x="6990" y="16770"/>
                    <a:pt x="6510" y="16500"/>
                    <a:pt x="5610" y="16290"/>
                  </a:cubicBezTo>
                  <a:cubicBezTo>
                    <a:pt x="5520" y="16290"/>
                    <a:pt x="5400" y="16260"/>
                    <a:pt x="5310" y="16260"/>
                  </a:cubicBezTo>
                  <a:cubicBezTo>
                    <a:pt x="0" y="16260"/>
                    <a:pt x="0" y="16260"/>
                    <a:pt x="0" y="16260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10890"/>
                    <a:pt x="0" y="10800"/>
                    <a:pt x="30" y="10740"/>
                  </a:cubicBezTo>
                  <a:cubicBezTo>
                    <a:pt x="240" y="9720"/>
                    <a:pt x="510" y="9630"/>
                    <a:pt x="570" y="9630"/>
                  </a:cubicBezTo>
                  <a:cubicBezTo>
                    <a:pt x="720" y="9630"/>
                    <a:pt x="990" y="9870"/>
                    <a:pt x="1200" y="10050"/>
                  </a:cubicBezTo>
                  <a:cubicBezTo>
                    <a:pt x="1260" y="10140"/>
                    <a:pt x="1350" y="10200"/>
                    <a:pt x="1410" y="10260"/>
                  </a:cubicBezTo>
                  <a:cubicBezTo>
                    <a:pt x="2010" y="10770"/>
                    <a:pt x="2610" y="10800"/>
                    <a:pt x="2760" y="10800"/>
                  </a:cubicBezTo>
                  <a:cubicBezTo>
                    <a:pt x="2790" y="10800"/>
                    <a:pt x="2790" y="10800"/>
                    <a:pt x="2790" y="10800"/>
                  </a:cubicBezTo>
                  <a:cubicBezTo>
                    <a:pt x="4200" y="10800"/>
                    <a:pt x="5340" y="9660"/>
                    <a:pt x="5340" y="8250"/>
                  </a:cubicBezTo>
                  <a:cubicBezTo>
                    <a:pt x="5340" y="6870"/>
                    <a:pt x="4200" y="5700"/>
                    <a:pt x="2790" y="5700"/>
                  </a:cubicBezTo>
                  <a:cubicBezTo>
                    <a:pt x="2760" y="5700"/>
                    <a:pt x="2760" y="5700"/>
                    <a:pt x="2760" y="5700"/>
                  </a:cubicBezTo>
                  <a:cubicBezTo>
                    <a:pt x="2610" y="5700"/>
                    <a:pt x="2010" y="5760"/>
                    <a:pt x="1410" y="6270"/>
                  </a:cubicBezTo>
                  <a:cubicBezTo>
                    <a:pt x="1350" y="6330"/>
                    <a:pt x="1260" y="6390"/>
                    <a:pt x="1200" y="6450"/>
                  </a:cubicBezTo>
                  <a:cubicBezTo>
                    <a:pt x="990" y="6660"/>
                    <a:pt x="720" y="6900"/>
                    <a:pt x="570" y="6900"/>
                  </a:cubicBezTo>
                  <a:cubicBezTo>
                    <a:pt x="510" y="6900"/>
                    <a:pt x="240" y="6810"/>
                    <a:pt x="30" y="5790"/>
                  </a:cubicBezTo>
                  <a:cubicBezTo>
                    <a:pt x="0" y="5700"/>
                    <a:pt x="0" y="5640"/>
                    <a:pt x="0" y="55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10" y="0"/>
                    <a:pt x="5310" y="0"/>
                    <a:pt x="5310" y="0"/>
                  </a:cubicBezTo>
                  <a:cubicBezTo>
                    <a:pt x="5400" y="0"/>
                    <a:pt x="5490" y="30"/>
                    <a:pt x="5580" y="30"/>
                  </a:cubicBezTo>
                  <a:cubicBezTo>
                    <a:pt x="7710" y="540"/>
                    <a:pt x="6690" y="1260"/>
                    <a:pt x="6180" y="1830"/>
                  </a:cubicBezTo>
                  <a:cubicBezTo>
                    <a:pt x="5670" y="2460"/>
                    <a:pt x="5700" y="3060"/>
                    <a:pt x="5700" y="3060"/>
                  </a:cubicBezTo>
                  <a:cubicBezTo>
                    <a:pt x="5700" y="4320"/>
                    <a:pt x="6720" y="5370"/>
                    <a:pt x="7980" y="5370"/>
                  </a:cubicBezTo>
                  <a:cubicBezTo>
                    <a:pt x="9270" y="5370"/>
                    <a:pt x="10290" y="4320"/>
                    <a:pt x="10290" y="3060"/>
                  </a:cubicBezTo>
                  <a:cubicBezTo>
                    <a:pt x="10290" y="3060"/>
                    <a:pt x="10320" y="2460"/>
                    <a:pt x="9810" y="1830"/>
                  </a:cubicBezTo>
                  <a:cubicBezTo>
                    <a:pt x="9300" y="1260"/>
                    <a:pt x="8280" y="540"/>
                    <a:pt x="10410" y="30"/>
                  </a:cubicBezTo>
                  <a:cubicBezTo>
                    <a:pt x="10500" y="30"/>
                    <a:pt x="10590" y="0"/>
                    <a:pt x="10680" y="0"/>
                  </a:cubicBezTo>
                  <a:cubicBezTo>
                    <a:pt x="16260" y="0"/>
                    <a:pt x="16260" y="0"/>
                    <a:pt x="16260" y="0"/>
                  </a:cubicBezTo>
                  <a:cubicBezTo>
                    <a:pt x="16260" y="5580"/>
                    <a:pt x="16260" y="5580"/>
                    <a:pt x="16260" y="5580"/>
                  </a:cubicBezTo>
                  <a:cubicBezTo>
                    <a:pt x="16260" y="5670"/>
                    <a:pt x="16260" y="5760"/>
                    <a:pt x="16290" y="5820"/>
                  </a:cubicBezTo>
                  <a:cubicBezTo>
                    <a:pt x="16500" y="6840"/>
                    <a:pt x="16770" y="7140"/>
                    <a:pt x="17070" y="7140"/>
                  </a:cubicBezTo>
                  <a:cubicBezTo>
                    <a:pt x="17400" y="7140"/>
                    <a:pt x="17760" y="6720"/>
                    <a:pt x="18090" y="6450"/>
                  </a:cubicBezTo>
                  <a:cubicBezTo>
                    <a:pt x="18600" y="6000"/>
                    <a:pt x="19140" y="5970"/>
                    <a:pt x="19260" y="5970"/>
                  </a:cubicBezTo>
                  <a:cubicBezTo>
                    <a:pt x="19290" y="5970"/>
                    <a:pt x="19290" y="5970"/>
                    <a:pt x="19290" y="5970"/>
                  </a:cubicBezTo>
                  <a:cubicBezTo>
                    <a:pt x="20580" y="5970"/>
                    <a:pt x="21600" y="6990"/>
                    <a:pt x="21600" y="8250"/>
                  </a:cubicBezTo>
                  <a:close/>
                </a:path>
              </a:pathLst>
            </a:cu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 rot="908242">
              <a:off x="606302" y="521523"/>
              <a:ext cx="334128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1114" name="Group 1114"/>
          <p:cNvGrpSpPr/>
          <p:nvPr/>
        </p:nvGrpSpPr>
        <p:grpSpPr>
          <a:xfrm>
            <a:off x="4817190" y="2627820"/>
            <a:ext cx="1765550" cy="1765551"/>
            <a:chOff x="0" y="0"/>
            <a:chExt cx="1765549" cy="1765549"/>
          </a:xfrm>
        </p:grpSpPr>
        <p:sp>
          <p:nvSpPr>
            <p:cNvPr id="1112" name="Shape 1112"/>
            <p:cNvSpPr/>
            <p:nvPr/>
          </p:nvSpPr>
          <p:spPr>
            <a:xfrm rot="18900000">
              <a:off x="258045" y="259072"/>
              <a:ext cx="1249460" cy="1247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10680"/>
                  </a:moveTo>
                  <a:cubicBezTo>
                    <a:pt x="21600" y="16260"/>
                    <a:pt x="21600" y="16260"/>
                    <a:pt x="21600" y="16260"/>
                  </a:cubicBezTo>
                  <a:cubicBezTo>
                    <a:pt x="16028" y="16260"/>
                    <a:pt x="16028" y="16260"/>
                    <a:pt x="16028" y="16260"/>
                  </a:cubicBezTo>
                  <a:cubicBezTo>
                    <a:pt x="15938" y="16260"/>
                    <a:pt x="15848" y="16260"/>
                    <a:pt x="15758" y="16290"/>
                  </a:cubicBezTo>
                  <a:cubicBezTo>
                    <a:pt x="13631" y="16770"/>
                    <a:pt x="14650" y="17490"/>
                    <a:pt x="15159" y="18090"/>
                  </a:cubicBezTo>
                  <a:cubicBezTo>
                    <a:pt x="15668" y="18690"/>
                    <a:pt x="15638" y="19290"/>
                    <a:pt x="15638" y="19290"/>
                  </a:cubicBezTo>
                  <a:cubicBezTo>
                    <a:pt x="15638" y="20580"/>
                    <a:pt x="14620" y="21600"/>
                    <a:pt x="13331" y="21600"/>
                  </a:cubicBezTo>
                  <a:cubicBezTo>
                    <a:pt x="12073" y="21600"/>
                    <a:pt x="11055" y="20580"/>
                    <a:pt x="11055" y="19290"/>
                  </a:cubicBezTo>
                  <a:cubicBezTo>
                    <a:pt x="11055" y="19290"/>
                    <a:pt x="11025" y="18690"/>
                    <a:pt x="11534" y="18090"/>
                  </a:cubicBezTo>
                  <a:cubicBezTo>
                    <a:pt x="12043" y="17490"/>
                    <a:pt x="13062" y="16770"/>
                    <a:pt x="10935" y="16290"/>
                  </a:cubicBezTo>
                  <a:cubicBezTo>
                    <a:pt x="10845" y="16260"/>
                    <a:pt x="10755" y="16260"/>
                    <a:pt x="10665" y="16260"/>
                  </a:cubicBezTo>
                  <a:cubicBezTo>
                    <a:pt x="5363" y="16260"/>
                    <a:pt x="5363" y="16260"/>
                    <a:pt x="5363" y="16260"/>
                  </a:cubicBezTo>
                  <a:cubicBezTo>
                    <a:pt x="5363" y="10680"/>
                    <a:pt x="5363" y="10680"/>
                    <a:pt x="5363" y="10680"/>
                  </a:cubicBezTo>
                  <a:cubicBezTo>
                    <a:pt x="5363" y="10590"/>
                    <a:pt x="5333" y="10470"/>
                    <a:pt x="5303" y="10380"/>
                  </a:cubicBezTo>
                  <a:cubicBezTo>
                    <a:pt x="5153" y="9660"/>
                    <a:pt x="4883" y="8880"/>
                    <a:pt x="4284" y="8880"/>
                  </a:cubicBezTo>
                  <a:cubicBezTo>
                    <a:pt x="3925" y="8880"/>
                    <a:pt x="3595" y="9150"/>
                    <a:pt x="3295" y="9420"/>
                  </a:cubicBezTo>
                  <a:cubicBezTo>
                    <a:pt x="3236" y="9510"/>
                    <a:pt x="3176" y="9570"/>
                    <a:pt x="3116" y="9630"/>
                  </a:cubicBezTo>
                  <a:cubicBezTo>
                    <a:pt x="2636" y="10020"/>
                    <a:pt x="2157" y="10050"/>
                    <a:pt x="2067" y="10050"/>
                  </a:cubicBezTo>
                  <a:cubicBezTo>
                    <a:pt x="2037" y="10050"/>
                    <a:pt x="2037" y="10050"/>
                    <a:pt x="2037" y="10050"/>
                  </a:cubicBezTo>
                  <a:cubicBezTo>
                    <a:pt x="929" y="10050"/>
                    <a:pt x="0" y="9120"/>
                    <a:pt x="0" y="8010"/>
                  </a:cubicBezTo>
                  <a:cubicBezTo>
                    <a:pt x="0" y="6870"/>
                    <a:pt x="929" y="5940"/>
                    <a:pt x="2037" y="5940"/>
                  </a:cubicBezTo>
                  <a:cubicBezTo>
                    <a:pt x="2067" y="5940"/>
                    <a:pt x="2067" y="5940"/>
                    <a:pt x="2067" y="5940"/>
                  </a:cubicBezTo>
                  <a:cubicBezTo>
                    <a:pt x="2127" y="5940"/>
                    <a:pt x="2247" y="5970"/>
                    <a:pt x="2457" y="6000"/>
                  </a:cubicBezTo>
                  <a:cubicBezTo>
                    <a:pt x="2636" y="6060"/>
                    <a:pt x="2876" y="6180"/>
                    <a:pt x="3116" y="6390"/>
                  </a:cubicBezTo>
                  <a:cubicBezTo>
                    <a:pt x="3176" y="6450"/>
                    <a:pt x="3236" y="6510"/>
                    <a:pt x="3295" y="6570"/>
                  </a:cubicBezTo>
                  <a:cubicBezTo>
                    <a:pt x="3595" y="6840"/>
                    <a:pt x="3925" y="7140"/>
                    <a:pt x="4284" y="7140"/>
                  </a:cubicBezTo>
                  <a:cubicBezTo>
                    <a:pt x="4883" y="7140"/>
                    <a:pt x="5153" y="6330"/>
                    <a:pt x="5303" y="5640"/>
                  </a:cubicBezTo>
                  <a:cubicBezTo>
                    <a:pt x="5333" y="5520"/>
                    <a:pt x="5363" y="5430"/>
                    <a:pt x="5363" y="531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10665" y="0"/>
                    <a:pt x="10665" y="0"/>
                    <a:pt x="10665" y="0"/>
                  </a:cubicBezTo>
                  <a:cubicBezTo>
                    <a:pt x="10725" y="0"/>
                    <a:pt x="10785" y="0"/>
                    <a:pt x="10875" y="30"/>
                  </a:cubicBezTo>
                  <a:cubicBezTo>
                    <a:pt x="11804" y="240"/>
                    <a:pt x="11953" y="480"/>
                    <a:pt x="11983" y="540"/>
                  </a:cubicBezTo>
                  <a:cubicBezTo>
                    <a:pt x="12013" y="690"/>
                    <a:pt x="11744" y="990"/>
                    <a:pt x="11564" y="1200"/>
                  </a:cubicBezTo>
                  <a:cubicBezTo>
                    <a:pt x="11474" y="1260"/>
                    <a:pt x="11414" y="1350"/>
                    <a:pt x="11354" y="1410"/>
                  </a:cubicBezTo>
                  <a:cubicBezTo>
                    <a:pt x="10785" y="2070"/>
                    <a:pt x="10785" y="2700"/>
                    <a:pt x="10785" y="2790"/>
                  </a:cubicBezTo>
                  <a:cubicBezTo>
                    <a:pt x="10785" y="4200"/>
                    <a:pt x="11953" y="5340"/>
                    <a:pt x="13331" y="5340"/>
                  </a:cubicBezTo>
                  <a:cubicBezTo>
                    <a:pt x="14740" y="5340"/>
                    <a:pt x="15878" y="4200"/>
                    <a:pt x="15878" y="2790"/>
                  </a:cubicBezTo>
                  <a:cubicBezTo>
                    <a:pt x="15878" y="2700"/>
                    <a:pt x="15908" y="2040"/>
                    <a:pt x="15339" y="1410"/>
                  </a:cubicBezTo>
                  <a:cubicBezTo>
                    <a:pt x="15279" y="1350"/>
                    <a:pt x="15219" y="1260"/>
                    <a:pt x="15129" y="1200"/>
                  </a:cubicBezTo>
                  <a:cubicBezTo>
                    <a:pt x="14949" y="990"/>
                    <a:pt x="14680" y="690"/>
                    <a:pt x="14710" y="540"/>
                  </a:cubicBezTo>
                  <a:cubicBezTo>
                    <a:pt x="14740" y="480"/>
                    <a:pt x="14889" y="240"/>
                    <a:pt x="15818" y="30"/>
                  </a:cubicBezTo>
                  <a:cubicBezTo>
                    <a:pt x="15878" y="0"/>
                    <a:pt x="15968" y="0"/>
                    <a:pt x="16028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570" y="5310"/>
                    <a:pt x="21570" y="5310"/>
                    <a:pt x="21570" y="5310"/>
                  </a:cubicBezTo>
                  <a:cubicBezTo>
                    <a:pt x="21570" y="5400"/>
                    <a:pt x="21570" y="5490"/>
                    <a:pt x="21540" y="5580"/>
                  </a:cubicBezTo>
                  <a:cubicBezTo>
                    <a:pt x="21330" y="6570"/>
                    <a:pt x="21061" y="6870"/>
                    <a:pt x="20761" y="6870"/>
                  </a:cubicBezTo>
                  <a:cubicBezTo>
                    <a:pt x="20432" y="6870"/>
                    <a:pt x="20072" y="6450"/>
                    <a:pt x="19743" y="6180"/>
                  </a:cubicBezTo>
                  <a:cubicBezTo>
                    <a:pt x="19233" y="5730"/>
                    <a:pt x="18694" y="5700"/>
                    <a:pt x="18574" y="5700"/>
                  </a:cubicBezTo>
                  <a:cubicBezTo>
                    <a:pt x="18544" y="5700"/>
                    <a:pt x="18544" y="5700"/>
                    <a:pt x="18544" y="5700"/>
                  </a:cubicBezTo>
                  <a:cubicBezTo>
                    <a:pt x="17256" y="5700"/>
                    <a:pt x="16237" y="6720"/>
                    <a:pt x="16237" y="8010"/>
                  </a:cubicBezTo>
                  <a:cubicBezTo>
                    <a:pt x="16237" y="9270"/>
                    <a:pt x="17256" y="10290"/>
                    <a:pt x="18544" y="10290"/>
                  </a:cubicBezTo>
                  <a:cubicBezTo>
                    <a:pt x="18544" y="10290"/>
                    <a:pt x="18544" y="10290"/>
                    <a:pt x="18574" y="10290"/>
                  </a:cubicBezTo>
                  <a:cubicBezTo>
                    <a:pt x="18664" y="10290"/>
                    <a:pt x="19203" y="10260"/>
                    <a:pt x="19743" y="9810"/>
                  </a:cubicBezTo>
                  <a:cubicBezTo>
                    <a:pt x="20072" y="9540"/>
                    <a:pt x="20432" y="9120"/>
                    <a:pt x="20761" y="9120"/>
                  </a:cubicBezTo>
                  <a:cubicBezTo>
                    <a:pt x="21061" y="9120"/>
                    <a:pt x="21330" y="9420"/>
                    <a:pt x="21540" y="10440"/>
                  </a:cubicBezTo>
                  <a:cubicBezTo>
                    <a:pt x="21570" y="10500"/>
                    <a:pt x="21570" y="10590"/>
                    <a:pt x="21570" y="1068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 rot="908242">
              <a:off x="684703" y="507903"/>
              <a:ext cx="347225" cy="561339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" grpId="5" animBg="1" advAuto="0"/>
      <p:bldP spid="1094" grpId="7" animBg="1" advAuto="0"/>
      <p:bldP spid="1095" grpId="8" animBg="1" advAuto="0"/>
      <p:bldP spid="1096" grpId="6" animBg="1" advAuto="0"/>
      <p:bldP spid="1097" grpId="9" animBg="1" advAuto="0"/>
      <p:bldP spid="1098" grpId="4" animBg="1" advAuto="0"/>
      <p:bldP spid="1105" grpId="1" animBg="1" advAuto="0"/>
      <p:bldP spid="1108" grpId="2" animBg="1" advAuto="0"/>
      <p:bldP spid="1114" grpId="3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4EFD98-47B7-4F2B-A20F-F67CF587DCE6}"/>
              </a:ext>
            </a:extLst>
          </p:cNvPr>
          <p:cNvSpPr txBox="1"/>
          <p:nvPr/>
        </p:nvSpPr>
        <p:spPr>
          <a:xfrm>
            <a:off x="2581835" y="1761565"/>
            <a:ext cx="377282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远近闻名的</a:t>
            </a:r>
            <a:r>
              <a:rPr lang="en-US" altLang="zh-CN" dirty="0" err="1"/>
              <a:t>HTMLtestreport</a:t>
            </a:r>
            <a:r>
              <a:rPr lang="zh-CN" altLang="en-US" dirty="0"/>
              <a:t>测试报告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92382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4790B5-9BD8-4B37-A72C-1B9EB19092F5}"/>
              </a:ext>
            </a:extLst>
          </p:cNvPr>
          <p:cNvSpPr txBox="1"/>
          <p:nvPr/>
        </p:nvSpPr>
        <p:spPr>
          <a:xfrm>
            <a:off x="2837330" y="2057399"/>
            <a:ext cx="311879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第四节 用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json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文件来编写用例</a:t>
            </a:r>
          </a:p>
        </p:txBody>
      </p:sp>
    </p:spTree>
    <p:extLst>
      <p:ext uri="{BB962C8B-B14F-4D97-AF65-F5344CB8AC3E}">
        <p14:creationId xmlns:p14="http://schemas.microsoft.com/office/powerpoint/2010/main" val="147458362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7B7FED-7D9B-4C98-80D5-72A53F138A56}"/>
              </a:ext>
            </a:extLst>
          </p:cNvPr>
          <p:cNvSpPr txBox="1"/>
          <p:nvPr/>
        </p:nvSpPr>
        <p:spPr>
          <a:xfrm>
            <a:off x="3274359" y="1203511"/>
            <a:ext cx="22387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对测试过程进行分析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B658D5-B1D9-4B0F-9804-3AE1C53A6D87}"/>
              </a:ext>
            </a:extLst>
          </p:cNvPr>
          <p:cNvSpPr txBox="1"/>
          <p:nvPr/>
        </p:nvSpPr>
        <p:spPr>
          <a:xfrm>
            <a:off x="2332927" y="2093339"/>
            <a:ext cx="4478145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每个用例起码由一个测试方法组成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测试的过程都是预期结果和实际结果做对比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测试完成后根据对比结果输出测试结果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56118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D68EE5-2A53-442C-B435-2024A444B434}"/>
              </a:ext>
            </a:extLst>
          </p:cNvPr>
          <p:cNvSpPr txBox="1"/>
          <p:nvPr/>
        </p:nvSpPr>
        <p:spPr>
          <a:xfrm>
            <a:off x="2205318" y="840440"/>
            <a:ext cx="374717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为什么要用</a:t>
            </a:r>
            <a:r>
              <a:rPr lang="en-US" altLang="zh-CN" dirty="0" err="1"/>
              <a:t>json</a:t>
            </a:r>
            <a:r>
              <a:rPr lang="zh-CN" altLang="en-US" dirty="0"/>
              <a:t>文件来编写测试用例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4DE100-FC3E-41DA-B43C-4D579FB3C3AC}"/>
              </a:ext>
            </a:extLst>
          </p:cNvPr>
          <p:cNvSpPr txBox="1"/>
          <p:nvPr/>
        </p:nvSpPr>
        <p:spPr>
          <a:xfrm>
            <a:off x="2528047" y="2043953"/>
            <a:ext cx="3785648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避免重复的写无数的测试用例的方法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用例和脚本分离，维护性好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简单易懂，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小白也能编写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8084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88A06B-B0C3-4190-A3EA-DA2B4CFA2D67}"/>
              </a:ext>
            </a:extLst>
          </p:cNvPr>
          <p:cNvSpPr txBox="1"/>
          <p:nvPr/>
        </p:nvSpPr>
        <p:spPr>
          <a:xfrm>
            <a:off x="2622176" y="1149724"/>
            <a:ext cx="2131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解析</a:t>
            </a:r>
            <a:r>
              <a:rPr lang="en-US" altLang="zh-CN" dirty="0" err="1"/>
              <a:t>json</a:t>
            </a:r>
            <a:r>
              <a:rPr lang="zh-CN" altLang="en-US" dirty="0"/>
              <a:t>文件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F25B01-79F1-4E1E-AF47-405A00EEA951}"/>
              </a:ext>
            </a:extLst>
          </p:cNvPr>
          <p:cNvSpPr txBox="1"/>
          <p:nvPr/>
        </p:nvSpPr>
        <p:spPr>
          <a:xfrm>
            <a:off x="2346512" y="2299447"/>
            <a:ext cx="3452223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、读取本地文件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r>
              <a:rPr lang="zh-CN" altLang="en-US" dirty="0"/>
              <a:t>、将</a:t>
            </a:r>
            <a:r>
              <a:rPr lang="en-US" altLang="zh-CN" dirty="0" err="1"/>
              <a:t>json</a:t>
            </a:r>
            <a:r>
              <a:rPr lang="zh-CN" altLang="en-US" dirty="0"/>
              <a:t>转换为</a:t>
            </a:r>
            <a:r>
              <a:rPr lang="en-US" altLang="zh-CN" dirty="0" err="1"/>
              <a:t>dict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3</a:t>
            </a:r>
            <a:r>
              <a:rPr lang="zh-CN" altLang="en-US" dirty="0"/>
              <a:t>、提取需要的参数并赋值给变量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505990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E2A5CC-EE9F-461F-B468-D30071266A3E}"/>
              </a:ext>
            </a:extLst>
          </p:cNvPr>
          <p:cNvSpPr txBox="1"/>
          <p:nvPr/>
        </p:nvSpPr>
        <p:spPr>
          <a:xfrm>
            <a:off x="2749924" y="786653"/>
            <a:ext cx="282384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兼容</a:t>
            </a:r>
            <a:r>
              <a:rPr lang="en-US" altLang="zh-CN" dirty="0"/>
              <a:t>postman</a:t>
            </a:r>
            <a:r>
              <a:rPr lang="zh-CN" altLang="en-US" dirty="0"/>
              <a:t>接口测试用例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84759C-7D7E-4FA9-BA7C-6C322D69E1C0}"/>
              </a:ext>
            </a:extLst>
          </p:cNvPr>
          <p:cNvSpPr txBox="1"/>
          <p:nvPr/>
        </p:nvSpPr>
        <p:spPr>
          <a:xfrm>
            <a:off x="1270747" y="2212041"/>
            <a:ext cx="97718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postman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52FE802-D618-41AF-9DF2-23A65C015BE5}"/>
              </a:ext>
            </a:extLst>
          </p:cNvPr>
          <p:cNvCxnSpPr/>
          <p:nvPr/>
        </p:nvCxnSpPr>
        <p:spPr>
          <a:xfrm>
            <a:off x="2602006" y="2454088"/>
            <a:ext cx="73286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C89419D-6ABD-4FF0-8705-C8A7CC412FEC}"/>
              </a:ext>
            </a:extLst>
          </p:cNvPr>
          <p:cNvSpPr txBox="1"/>
          <p:nvPr/>
        </p:nvSpPr>
        <p:spPr>
          <a:xfrm>
            <a:off x="3731559" y="2212041"/>
            <a:ext cx="51552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json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5C07E2-2573-4406-9AB0-27B033FEB8E8}"/>
              </a:ext>
            </a:extLst>
          </p:cNvPr>
          <p:cNvCxnSpPr/>
          <p:nvPr/>
        </p:nvCxnSpPr>
        <p:spPr>
          <a:xfrm>
            <a:off x="5072885" y="2454088"/>
            <a:ext cx="100177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2B62F52-F628-4D4F-8759-C1169152FCDE}"/>
              </a:ext>
            </a:extLst>
          </p:cNvPr>
          <p:cNvSpPr txBox="1"/>
          <p:nvPr/>
        </p:nvSpPr>
        <p:spPr>
          <a:xfrm>
            <a:off x="6857594" y="2202422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执行测试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3528E5-F70C-4ED2-89D4-1DAB1E7CB951}"/>
              </a:ext>
            </a:extLst>
          </p:cNvPr>
          <p:cNvSpPr txBox="1"/>
          <p:nvPr/>
        </p:nvSpPr>
        <p:spPr>
          <a:xfrm>
            <a:off x="2517556" y="1969994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导出脚本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1E4120-7C59-49CB-8033-2F06841B17B9}"/>
              </a:ext>
            </a:extLst>
          </p:cNvPr>
          <p:cNvSpPr txBox="1"/>
          <p:nvPr/>
        </p:nvSpPr>
        <p:spPr>
          <a:xfrm>
            <a:off x="4461026" y="1969994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导入到我们的系统里</a:t>
            </a:r>
          </a:p>
        </p:txBody>
      </p:sp>
    </p:spTree>
    <p:extLst>
      <p:ext uri="{BB962C8B-B14F-4D97-AF65-F5344CB8AC3E}">
        <p14:creationId xmlns:p14="http://schemas.microsoft.com/office/powerpoint/2010/main" val="415250035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AAC320-AADB-4D49-9A5A-777B77C30607}"/>
              </a:ext>
            </a:extLst>
          </p:cNvPr>
          <p:cNvSpPr txBox="1"/>
          <p:nvPr/>
        </p:nvSpPr>
        <p:spPr>
          <a:xfrm>
            <a:off x="2844053" y="900953"/>
            <a:ext cx="282384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实现读取</a:t>
            </a:r>
            <a:r>
              <a:rPr lang="en-US" altLang="zh-CN" dirty="0" err="1"/>
              <a:t>json</a:t>
            </a:r>
            <a:r>
              <a:rPr lang="zh-CN" altLang="en-US" dirty="0"/>
              <a:t>文件执行用例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6283BE-BCC1-4270-B904-3C91DCDB2A65}"/>
              </a:ext>
            </a:extLst>
          </p:cNvPr>
          <p:cNvSpPr txBox="1"/>
          <p:nvPr/>
        </p:nvSpPr>
        <p:spPr>
          <a:xfrm>
            <a:off x="2918012" y="1862419"/>
            <a:ext cx="2221117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Requests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的二次封装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82065-694B-40BC-9C47-6461AF0DC72A}"/>
              </a:ext>
            </a:extLst>
          </p:cNvPr>
          <p:cNvSpPr txBox="1"/>
          <p:nvPr/>
        </p:nvSpPr>
        <p:spPr>
          <a:xfrm>
            <a:off x="3287806" y="2731556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传入参数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1BBA4B-837F-485E-ADC1-DBBD0FB83F02}"/>
              </a:ext>
            </a:extLst>
          </p:cNvPr>
          <p:cNvSpPr txBox="1"/>
          <p:nvPr/>
        </p:nvSpPr>
        <p:spPr>
          <a:xfrm>
            <a:off x="3287805" y="3435724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执行测试</a:t>
            </a:r>
          </a:p>
        </p:txBody>
      </p:sp>
    </p:spTree>
    <p:extLst>
      <p:ext uri="{BB962C8B-B14F-4D97-AF65-F5344CB8AC3E}">
        <p14:creationId xmlns:p14="http://schemas.microsoft.com/office/powerpoint/2010/main" val="145056346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A3942D-7419-499D-81BD-1BE2F856F47A}"/>
              </a:ext>
            </a:extLst>
          </p:cNvPr>
          <p:cNvSpPr txBox="1"/>
          <p:nvPr/>
        </p:nvSpPr>
        <p:spPr>
          <a:xfrm>
            <a:off x="3059206" y="685800"/>
            <a:ext cx="332398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实现预期结果和实际结果做对比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F7A38E-C11C-4DAA-80F5-81477D775813}"/>
              </a:ext>
            </a:extLst>
          </p:cNvPr>
          <p:cNvSpPr txBox="1"/>
          <p:nvPr/>
        </p:nvSpPr>
        <p:spPr>
          <a:xfrm>
            <a:off x="2736476" y="1741394"/>
            <a:ext cx="5539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判断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329717-308E-4B4E-994F-9C0CFB4C4B68}"/>
              </a:ext>
            </a:extLst>
          </p:cNvPr>
          <p:cNvSpPr txBox="1"/>
          <p:nvPr/>
        </p:nvSpPr>
        <p:spPr>
          <a:xfrm>
            <a:off x="2736476" y="2387086"/>
            <a:ext cx="5539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断言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99232B-A28F-477E-A7D9-D8B5E575DA62}"/>
              </a:ext>
            </a:extLst>
          </p:cNvPr>
          <p:cNvSpPr txBox="1"/>
          <p:nvPr/>
        </p:nvSpPr>
        <p:spPr>
          <a:xfrm>
            <a:off x="2505643" y="3213847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断言重写</a:t>
            </a:r>
          </a:p>
        </p:txBody>
      </p:sp>
    </p:spTree>
    <p:extLst>
      <p:ext uri="{BB962C8B-B14F-4D97-AF65-F5344CB8AC3E}">
        <p14:creationId xmlns:p14="http://schemas.microsoft.com/office/powerpoint/2010/main" val="40348288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1A3792-BD8F-40BA-AB69-51DB666A89F6}"/>
              </a:ext>
            </a:extLst>
          </p:cNvPr>
          <p:cNvSpPr txBox="1"/>
          <p:nvPr/>
        </p:nvSpPr>
        <p:spPr>
          <a:xfrm>
            <a:off x="2870947" y="867335"/>
            <a:ext cx="305467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怎么读取</a:t>
            </a:r>
            <a:r>
              <a:rPr lang="en-US" altLang="zh-CN" dirty="0" err="1"/>
              <a:t>json</a:t>
            </a:r>
            <a:r>
              <a:rPr lang="zh-CN" altLang="en-US" dirty="0"/>
              <a:t>中的变量和方法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524A61-9CF2-442C-8569-DA1AFC95C35D}"/>
              </a:ext>
            </a:extLst>
          </p:cNvPr>
          <p:cNvSpPr txBox="1"/>
          <p:nvPr/>
        </p:nvSpPr>
        <p:spPr>
          <a:xfrm>
            <a:off x="2460812" y="1721224"/>
            <a:ext cx="3285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为什么</a:t>
            </a:r>
            <a:r>
              <a:rPr lang="en-US" altLang="zh-CN" dirty="0" err="1"/>
              <a:t>json</a:t>
            </a:r>
            <a:r>
              <a:rPr lang="zh-CN" altLang="en-US" dirty="0"/>
              <a:t>里需要写变量和方法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5B5157-EF7C-4D4C-B388-713EAB73EC99}"/>
              </a:ext>
            </a:extLst>
          </p:cNvPr>
          <p:cNvSpPr txBox="1"/>
          <p:nvPr/>
        </p:nvSpPr>
        <p:spPr>
          <a:xfrm>
            <a:off x="2460812" y="2501386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用例之间如何关联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6185F0-0BDC-4245-A681-A04DDC8AC013}"/>
              </a:ext>
            </a:extLst>
          </p:cNvPr>
          <p:cNvSpPr txBox="1"/>
          <p:nvPr/>
        </p:nvSpPr>
        <p:spPr>
          <a:xfrm>
            <a:off x="2460812" y="3408829"/>
            <a:ext cx="263148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测试流程该怎么进行测试</a:t>
            </a:r>
          </a:p>
        </p:txBody>
      </p:sp>
    </p:spTree>
    <p:extLst>
      <p:ext uri="{BB962C8B-B14F-4D97-AF65-F5344CB8AC3E}">
        <p14:creationId xmlns:p14="http://schemas.microsoft.com/office/powerpoint/2010/main" val="38858594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BB9D1E-A05E-472C-854C-F4D0D4D95101}"/>
              </a:ext>
            </a:extLst>
          </p:cNvPr>
          <p:cNvSpPr txBox="1"/>
          <p:nvPr/>
        </p:nvSpPr>
        <p:spPr>
          <a:xfrm>
            <a:off x="3193676" y="2339788"/>
            <a:ext cx="269560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第五节 处理程序中的错误</a:t>
            </a:r>
          </a:p>
        </p:txBody>
      </p:sp>
    </p:spTree>
    <p:extLst>
      <p:ext uri="{BB962C8B-B14F-4D97-AF65-F5344CB8AC3E}">
        <p14:creationId xmlns:p14="http://schemas.microsoft.com/office/powerpoint/2010/main" val="187168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/>
        </p:nvSpPr>
        <p:spPr>
          <a:xfrm>
            <a:off x="2566607" y="497054"/>
            <a:ext cx="5057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测试开发在工作中是做什么？</a:t>
            </a:r>
          </a:p>
        </p:txBody>
      </p:sp>
      <p:pic>
        <p:nvPicPr>
          <p:cNvPr id="111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9834" y="1663930"/>
            <a:ext cx="1819331" cy="12269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0" name="Group 1120"/>
          <p:cNvGrpSpPr/>
          <p:nvPr/>
        </p:nvGrpSpPr>
        <p:grpSpPr>
          <a:xfrm>
            <a:off x="6179652" y="3009642"/>
            <a:ext cx="1871347" cy="1241659"/>
            <a:chOff x="0" y="0"/>
            <a:chExt cx="1871345" cy="1241658"/>
          </a:xfrm>
        </p:grpSpPr>
        <p:sp>
          <p:nvSpPr>
            <p:cNvPr id="1118" name="Shape 1118"/>
            <p:cNvSpPr/>
            <p:nvPr/>
          </p:nvSpPr>
          <p:spPr>
            <a:xfrm>
              <a:off x="-1" y="-1"/>
              <a:ext cx="1871347" cy="1241659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77740">
                <a:defRPr sz="1300">
                  <a:solidFill>
                    <a:srgbClr val="C9394A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0704" y="266886"/>
              <a:ext cx="1649936" cy="802639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攻防一体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进退自如</a:t>
              </a:r>
            </a:p>
          </p:txBody>
        </p:sp>
      </p:grpSp>
      <p:grpSp>
        <p:nvGrpSpPr>
          <p:cNvPr id="1123" name="Group 1123"/>
          <p:cNvGrpSpPr/>
          <p:nvPr/>
        </p:nvGrpSpPr>
        <p:grpSpPr>
          <a:xfrm>
            <a:off x="2154453" y="3009642"/>
            <a:ext cx="1891933" cy="1241659"/>
            <a:chOff x="0" y="0"/>
            <a:chExt cx="1891932" cy="1241658"/>
          </a:xfrm>
        </p:grpSpPr>
        <p:sp>
          <p:nvSpPr>
            <p:cNvPr id="1121" name="Shape 1121"/>
            <p:cNvSpPr/>
            <p:nvPr/>
          </p:nvSpPr>
          <p:spPr>
            <a:xfrm>
              <a:off x="0" y="-1"/>
              <a:ext cx="1891933" cy="1241659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600">
                  <a:solidFill>
                    <a:srgbClr val="C9394A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5039" y="266886"/>
              <a:ext cx="170185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进可开发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写代码</a:t>
              </a:r>
            </a:p>
          </p:txBody>
        </p:sp>
      </p:grpSp>
      <p:grpSp>
        <p:nvGrpSpPr>
          <p:cNvPr id="1126" name="Group 1126"/>
          <p:cNvGrpSpPr/>
          <p:nvPr/>
        </p:nvGrpSpPr>
        <p:grpSpPr>
          <a:xfrm>
            <a:off x="4134994" y="1663928"/>
            <a:ext cx="1920366" cy="1226915"/>
            <a:chOff x="0" y="0"/>
            <a:chExt cx="1920364" cy="1226914"/>
          </a:xfrm>
        </p:grpSpPr>
        <p:sp>
          <p:nvSpPr>
            <p:cNvPr id="1124" name="Shape 1124"/>
            <p:cNvSpPr/>
            <p:nvPr/>
          </p:nvSpPr>
          <p:spPr>
            <a:xfrm>
              <a:off x="0" y="-1"/>
              <a:ext cx="1920365" cy="1226916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77740">
                <a:defRPr sz="1300">
                  <a:solidFill>
                    <a:srgbClr val="212121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68613" y="306090"/>
              <a:ext cx="1722521" cy="802639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退可测试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提BUG</a:t>
              </a:r>
            </a:p>
          </p:txBody>
        </p:sp>
      </p:grpSp>
      <p:pic>
        <p:nvPicPr>
          <p:cNvPr id="1127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7216" y="1262872"/>
            <a:ext cx="1746769" cy="1746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8" name="image3.gif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4758" y="2868121"/>
            <a:ext cx="1702494" cy="1702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" grpId="3" animBg="1" advAuto="0"/>
      <p:bldP spid="1120" grpId="4" animBg="1" advAuto="0"/>
      <p:bldP spid="1123" grpId="1" animBg="1" advAuto="0"/>
      <p:bldP spid="1126" grpId="2" animBg="1" advAuto="0"/>
      <p:bldP spid="1127" grpId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3C5E88-352E-4864-9659-30A34D64DD8C}"/>
              </a:ext>
            </a:extLst>
          </p:cNvPr>
          <p:cNvSpPr txBox="1"/>
          <p:nvPr/>
        </p:nvSpPr>
        <p:spPr>
          <a:xfrm>
            <a:off x="2985247" y="2387086"/>
            <a:ext cx="223394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第六节 记录测试结果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85275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B7A978-47D4-4FEB-825F-309433CC2366}"/>
              </a:ext>
            </a:extLst>
          </p:cNvPr>
          <p:cNvSpPr txBox="1"/>
          <p:nvPr/>
        </p:nvSpPr>
        <p:spPr>
          <a:xfrm>
            <a:off x="3065929" y="2232212"/>
            <a:ext cx="229806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第七节 生成测试报告 </a:t>
            </a:r>
          </a:p>
        </p:txBody>
      </p:sp>
    </p:spTree>
    <p:extLst>
      <p:ext uri="{BB962C8B-B14F-4D97-AF65-F5344CB8AC3E}">
        <p14:creationId xmlns:p14="http://schemas.microsoft.com/office/powerpoint/2010/main" val="139777990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1139F0-08F0-4539-8AA1-7A5C63B6F3F3}"/>
              </a:ext>
            </a:extLst>
          </p:cNvPr>
          <p:cNvSpPr txBox="1"/>
          <p:nvPr/>
        </p:nvSpPr>
        <p:spPr>
          <a:xfrm>
            <a:off x="3381935" y="2319618"/>
            <a:ext cx="22467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第八节 引入</a:t>
            </a:r>
            <a:r>
              <a:rPr lang="en-US" altLang="zh-CN" dirty="0"/>
              <a:t>flask</a:t>
            </a:r>
            <a:r>
              <a:rPr lang="zh-CN" altLang="en-US" dirty="0"/>
              <a:t>框架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13533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2FCAE5-DD35-443C-922A-257F08BCBF89}"/>
              </a:ext>
            </a:extLst>
          </p:cNvPr>
          <p:cNvSpPr txBox="1"/>
          <p:nvPr/>
        </p:nvSpPr>
        <p:spPr>
          <a:xfrm>
            <a:off x="2870947" y="2104465"/>
            <a:ext cx="292643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第九节 应用数据库存放用例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75007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CFDB86-018E-4485-858A-B95593596FF3}"/>
              </a:ext>
            </a:extLst>
          </p:cNvPr>
          <p:cNvSpPr txBox="1"/>
          <p:nvPr/>
        </p:nvSpPr>
        <p:spPr>
          <a:xfrm>
            <a:off x="2420471" y="2292724"/>
            <a:ext cx="246958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第十节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restful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接口开发</a:t>
            </a:r>
          </a:p>
        </p:txBody>
      </p:sp>
    </p:spTree>
    <p:extLst>
      <p:ext uri="{BB962C8B-B14F-4D97-AF65-F5344CB8AC3E}">
        <p14:creationId xmlns:p14="http://schemas.microsoft.com/office/powerpoint/2010/main" val="73822496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2B97FB-3308-4F76-B252-3687A56D5C84}"/>
              </a:ext>
            </a:extLst>
          </p:cNvPr>
          <p:cNvSpPr txBox="1"/>
          <p:nvPr/>
        </p:nvSpPr>
        <p:spPr>
          <a:xfrm>
            <a:off x="2743200" y="2178424"/>
            <a:ext cx="246477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第十一节 前端页面编写</a:t>
            </a:r>
          </a:p>
        </p:txBody>
      </p:sp>
    </p:spTree>
    <p:extLst>
      <p:ext uri="{BB962C8B-B14F-4D97-AF65-F5344CB8AC3E}">
        <p14:creationId xmlns:p14="http://schemas.microsoft.com/office/powerpoint/2010/main" val="380300990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AD0E37-DA3C-4828-9933-9413489E7597}"/>
              </a:ext>
            </a:extLst>
          </p:cNvPr>
          <p:cNvSpPr txBox="1"/>
          <p:nvPr/>
        </p:nvSpPr>
        <p:spPr>
          <a:xfrm>
            <a:off x="2830606" y="2164976"/>
            <a:ext cx="246477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第十二章 完善项目功能</a:t>
            </a:r>
          </a:p>
        </p:txBody>
      </p:sp>
    </p:spTree>
    <p:extLst>
      <p:ext uri="{BB962C8B-B14F-4D97-AF65-F5344CB8AC3E}">
        <p14:creationId xmlns:p14="http://schemas.microsoft.com/office/powerpoint/2010/main" val="4493551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D0E271-805A-497D-9C29-5755AECC0394}"/>
              </a:ext>
            </a:extLst>
          </p:cNvPr>
          <p:cNvSpPr txBox="1"/>
          <p:nvPr/>
        </p:nvSpPr>
        <p:spPr>
          <a:xfrm>
            <a:off x="3180229" y="2158253"/>
            <a:ext cx="246477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第十三节 生产环境部署</a:t>
            </a:r>
          </a:p>
        </p:txBody>
      </p:sp>
    </p:spTree>
    <p:extLst>
      <p:ext uri="{BB962C8B-B14F-4D97-AF65-F5344CB8AC3E}">
        <p14:creationId xmlns:p14="http://schemas.microsoft.com/office/powerpoint/2010/main" val="232535592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76575A-9BEA-4525-8899-176741E43629}"/>
              </a:ext>
            </a:extLst>
          </p:cNvPr>
          <p:cNvSpPr txBox="1"/>
          <p:nvPr/>
        </p:nvSpPr>
        <p:spPr>
          <a:xfrm>
            <a:off x="2346512" y="2571750"/>
            <a:ext cx="361893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第十四节 演示使用并编写使用说明</a:t>
            </a:r>
          </a:p>
        </p:txBody>
      </p:sp>
    </p:spTree>
    <p:extLst>
      <p:ext uri="{BB962C8B-B14F-4D97-AF65-F5344CB8AC3E}">
        <p14:creationId xmlns:p14="http://schemas.microsoft.com/office/powerpoint/2010/main" val="102892541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010A6E-D49A-4352-A9B6-3353CC956391}"/>
              </a:ext>
            </a:extLst>
          </p:cNvPr>
          <p:cNvSpPr txBox="1"/>
          <p:nvPr/>
        </p:nvSpPr>
        <p:spPr>
          <a:xfrm>
            <a:off x="3590365" y="2171700"/>
            <a:ext cx="200310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第十五节 总结回顾</a:t>
            </a:r>
          </a:p>
        </p:txBody>
      </p:sp>
    </p:spTree>
    <p:extLst>
      <p:ext uri="{BB962C8B-B14F-4D97-AF65-F5344CB8AC3E}">
        <p14:creationId xmlns:p14="http://schemas.microsoft.com/office/powerpoint/2010/main" val="38552975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/>
        </p:nvSpPr>
        <p:spPr>
          <a:xfrm>
            <a:off x="468312" y="480975"/>
            <a:ext cx="8229601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测试开发的工作内容</a:t>
            </a:r>
          </a:p>
        </p:txBody>
      </p:sp>
      <p:sp>
        <p:nvSpPr>
          <p:cNvPr id="1131" name="Shape 1131"/>
          <p:cNvSpPr/>
          <p:nvPr/>
        </p:nvSpPr>
        <p:spPr>
          <a:xfrm>
            <a:off x="697230" y="2958531"/>
            <a:ext cx="1072275" cy="7148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2" name="Shape 1132"/>
          <p:cNvSpPr/>
          <p:nvPr/>
        </p:nvSpPr>
        <p:spPr>
          <a:xfrm rot="18900000">
            <a:off x="1820629" y="2870837"/>
            <a:ext cx="246868" cy="24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2127560" y="2958527"/>
            <a:ext cx="857189" cy="7148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4" name="Shape 1134"/>
          <p:cNvSpPr/>
          <p:nvPr/>
        </p:nvSpPr>
        <p:spPr>
          <a:xfrm rot="8100000">
            <a:off x="3035873" y="2863819"/>
            <a:ext cx="246869" cy="24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3333867" y="2958527"/>
            <a:ext cx="1429699" cy="7148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6" name="Shape 1136"/>
          <p:cNvSpPr/>
          <p:nvPr/>
        </p:nvSpPr>
        <p:spPr>
          <a:xfrm rot="18900000">
            <a:off x="4822156" y="2863819"/>
            <a:ext cx="246868" cy="24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5129888" y="2958527"/>
            <a:ext cx="857186" cy="7148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8" name="Shape 1138"/>
          <p:cNvSpPr/>
          <p:nvPr/>
        </p:nvSpPr>
        <p:spPr>
          <a:xfrm rot="8100000">
            <a:off x="6038203" y="2863824"/>
            <a:ext cx="246868" cy="24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6336196" y="2958532"/>
            <a:ext cx="947249" cy="7148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 rot="10800000">
            <a:off x="7318682" y="2622382"/>
            <a:ext cx="278641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 rot="18900000">
            <a:off x="7334570" y="2863822"/>
            <a:ext cx="246868" cy="24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7658031" y="2958532"/>
            <a:ext cx="764071" cy="7148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6014311" y="3221737"/>
            <a:ext cx="278639" cy="110617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3019986" y="3245705"/>
            <a:ext cx="278640" cy="110617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 rot="10800000">
            <a:off x="1804742" y="2650277"/>
            <a:ext cx="278641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 rot="10800000">
            <a:off x="4777533" y="2617025"/>
            <a:ext cx="326511" cy="174440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149" name="Group 1149"/>
          <p:cNvGrpSpPr/>
          <p:nvPr/>
        </p:nvGrpSpPr>
        <p:grpSpPr>
          <a:xfrm>
            <a:off x="1229688" y="2131847"/>
            <a:ext cx="1428751" cy="458790"/>
            <a:chOff x="0" y="0"/>
            <a:chExt cx="1428750" cy="458789"/>
          </a:xfrm>
        </p:grpSpPr>
        <p:sp>
          <p:nvSpPr>
            <p:cNvPr id="1147" name="Shape 1147"/>
            <p:cNvSpPr/>
            <p:nvPr/>
          </p:nvSpPr>
          <p:spPr>
            <a:xfrm>
              <a:off x="0" y="0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2394" y="5874"/>
              <a:ext cx="1383963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自动化</a:t>
              </a:r>
            </a:p>
          </p:txBody>
        </p:sp>
      </p:grpSp>
      <p:grpSp>
        <p:nvGrpSpPr>
          <p:cNvPr id="1152" name="Group 1152"/>
          <p:cNvGrpSpPr/>
          <p:nvPr/>
        </p:nvGrpSpPr>
        <p:grpSpPr>
          <a:xfrm>
            <a:off x="4230422" y="2084727"/>
            <a:ext cx="1430339" cy="458789"/>
            <a:chOff x="0" y="0"/>
            <a:chExt cx="1430338" cy="458787"/>
          </a:xfrm>
        </p:grpSpPr>
        <p:sp>
          <p:nvSpPr>
            <p:cNvPr id="1150" name="Shape 1150"/>
            <p:cNvSpPr/>
            <p:nvPr/>
          </p:nvSpPr>
          <p:spPr>
            <a:xfrm>
              <a:off x="0" y="0"/>
              <a:ext cx="1430339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2395" y="5874"/>
              <a:ext cx="1385549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接口开发</a:t>
              </a:r>
            </a:p>
          </p:txBody>
        </p:sp>
      </p:grpSp>
      <p:grpSp>
        <p:nvGrpSpPr>
          <p:cNvPr id="1155" name="Group 1155"/>
          <p:cNvGrpSpPr/>
          <p:nvPr/>
        </p:nvGrpSpPr>
        <p:grpSpPr>
          <a:xfrm>
            <a:off x="6742833" y="2084727"/>
            <a:ext cx="1679269" cy="458790"/>
            <a:chOff x="0" y="0"/>
            <a:chExt cx="1679268" cy="458789"/>
          </a:xfrm>
        </p:grpSpPr>
        <p:sp>
          <p:nvSpPr>
            <p:cNvPr id="1153" name="Shape 1153"/>
            <p:cNvSpPr/>
            <p:nvPr/>
          </p:nvSpPr>
          <p:spPr>
            <a:xfrm>
              <a:off x="0" y="0"/>
              <a:ext cx="1679269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6292" y="5874"/>
              <a:ext cx="1626683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测试工具研发</a:t>
              </a:r>
            </a:p>
          </p:txBody>
        </p:sp>
      </p:grpSp>
      <p:grpSp>
        <p:nvGrpSpPr>
          <p:cNvPr id="1158" name="Group 1158"/>
          <p:cNvGrpSpPr/>
          <p:nvPr/>
        </p:nvGrpSpPr>
        <p:grpSpPr>
          <a:xfrm>
            <a:off x="2395553" y="3385213"/>
            <a:ext cx="1876627" cy="458790"/>
            <a:chOff x="0" y="0"/>
            <a:chExt cx="1876625" cy="458789"/>
          </a:xfrm>
        </p:grpSpPr>
        <p:sp>
          <p:nvSpPr>
            <p:cNvPr id="1156" name="Shape 1156"/>
            <p:cNvSpPr/>
            <p:nvPr/>
          </p:nvSpPr>
          <p:spPr>
            <a:xfrm>
              <a:off x="48584" y="0"/>
              <a:ext cx="1743664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0" y="5874"/>
              <a:ext cx="1876626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性能测试</a:t>
              </a:r>
            </a:p>
          </p:txBody>
        </p:sp>
      </p:grpSp>
      <p:grpSp>
        <p:nvGrpSpPr>
          <p:cNvPr id="1161" name="Group 1161"/>
          <p:cNvGrpSpPr/>
          <p:nvPr/>
        </p:nvGrpSpPr>
        <p:grpSpPr>
          <a:xfrm>
            <a:off x="5446466" y="3351314"/>
            <a:ext cx="1872216" cy="458790"/>
            <a:chOff x="0" y="0"/>
            <a:chExt cx="1872215" cy="458789"/>
          </a:xfrm>
        </p:grpSpPr>
        <p:sp>
          <p:nvSpPr>
            <p:cNvPr id="1159" name="Shape 1159"/>
            <p:cNvSpPr/>
            <p:nvPr/>
          </p:nvSpPr>
          <p:spPr>
            <a:xfrm>
              <a:off x="0" y="0"/>
              <a:ext cx="1872216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9313" y="5874"/>
              <a:ext cx="1813589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测试框架研发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" grpId="1" animBg="1" advAuto="0"/>
      <p:bldP spid="1152" grpId="2" animBg="1" advAuto="0"/>
      <p:bldP spid="1155" grpId="3" animBg="1" advAuto="0"/>
      <p:bldP spid="1158" grpId="4" animBg="1" advAuto="0"/>
      <p:bldP spid="1161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/>
          <p:nvPr/>
        </p:nvSpPr>
        <p:spPr>
          <a:xfrm>
            <a:off x="2743780" y="497054"/>
            <a:ext cx="3914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164" name="Shape 1164"/>
          <p:cNvSpPr/>
          <p:nvPr/>
        </p:nvSpPr>
        <p:spPr>
          <a:xfrm>
            <a:off x="560018" y="3673540"/>
            <a:ext cx="2799869" cy="7999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7" name="Group 1167"/>
          <p:cNvGrpSpPr/>
          <p:nvPr/>
        </p:nvGrpSpPr>
        <p:grpSpPr>
          <a:xfrm>
            <a:off x="811541" y="1936320"/>
            <a:ext cx="224990" cy="1707222"/>
            <a:chOff x="0" y="22732"/>
            <a:chExt cx="224989" cy="1707221"/>
          </a:xfrm>
        </p:grpSpPr>
        <p:sp>
          <p:nvSpPr>
            <p:cNvPr id="1165" name="Shape 1165"/>
            <p:cNvSpPr/>
            <p:nvPr/>
          </p:nvSpPr>
          <p:spPr>
            <a:xfrm flipH="1" flipV="1">
              <a:off x="106565" y="22732"/>
              <a:ext cx="5932" cy="1697283"/>
            </a:xfrm>
            <a:prstGeom prst="line">
              <a:avLst/>
            </a:prstGeom>
            <a:solidFill>
              <a:srgbClr val="C00000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0" y="745742"/>
              <a:ext cx="224990" cy="984212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70" name="Group 1170"/>
          <p:cNvGrpSpPr/>
          <p:nvPr/>
        </p:nvGrpSpPr>
        <p:grpSpPr>
          <a:xfrm>
            <a:off x="1214487" y="1926327"/>
            <a:ext cx="224990" cy="1736594"/>
            <a:chOff x="0" y="22732"/>
            <a:chExt cx="224989" cy="1736593"/>
          </a:xfrm>
        </p:grpSpPr>
        <p:sp>
          <p:nvSpPr>
            <p:cNvPr id="1168" name="Shape 1168"/>
            <p:cNvSpPr/>
            <p:nvPr/>
          </p:nvSpPr>
          <p:spPr>
            <a:xfrm flipH="1" flipV="1">
              <a:off x="102001" y="22732"/>
              <a:ext cx="5931" cy="1707220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0" y="529385"/>
              <a:ext cx="224990" cy="1229942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73" name="Group 1173"/>
          <p:cNvGrpSpPr/>
          <p:nvPr/>
        </p:nvGrpSpPr>
        <p:grpSpPr>
          <a:xfrm>
            <a:off x="1608308" y="1926327"/>
            <a:ext cx="224990" cy="1717216"/>
            <a:chOff x="0" y="22732"/>
            <a:chExt cx="224989" cy="1717215"/>
          </a:xfrm>
        </p:grpSpPr>
        <p:sp>
          <p:nvSpPr>
            <p:cNvPr id="1171" name="Shape 1171"/>
            <p:cNvSpPr/>
            <p:nvPr/>
          </p:nvSpPr>
          <p:spPr>
            <a:xfrm flipH="1" flipV="1">
              <a:off x="106565" y="22732"/>
              <a:ext cx="5931" cy="1707220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0" y="350015"/>
              <a:ext cx="224990" cy="1389934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76" name="Group 1176"/>
          <p:cNvGrpSpPr/>
          <p:nvPr/>
        </p:nvGrpSpPr>
        <p:grpSpPr>
          <a:xfrm>
            <a:off x="2006689" y="1926327"/>
            <a:ext cx="224990" cy="1717216"/>
            <a:chOff x="0" y="22732"/>
            <a:chExt cx="224989" cy="1717215"/>
          </a:xfrm>
        </p:grpSpPr>
        <p:sp>
          <p:nvSpPr>
            <p:cNvPr id="1174" name="Shape 1174"/>
            <p:cNvSpPr/>
            <p:nvPr/>
          </p:nvSpPr>
          <p:spPr>
            <a:xfrm flipH="1" flipV="1">
              <a:off x="106565" y="22732"/>
              <a:ext cx="5931" cy="1707220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0" y="989985"/>
              <a:ext cx="224990" cy="749964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79" name="Group 1179"/>
          <p:cNvGrpSpPr/>
          <p:nvPr/>
        </p:nvGrpSpPr>
        <p:grpSpPr>
          <a:xfrm>
            <a:off x="2405072" y="1926327"/>
            <a:ext cx="224990" cy="1717216"/>
            <a:chOff x="0" y="22732"/>
            <a:chExt cx="224989" cy="1717215"/>
          </a:xfrm>
        </p:grpSpPr>
        <p:sp>
          <p:nvSpPr>
            <p:cNvPr id="1177" name="Shape 1177"/>
            <p:cNvSpPr/>
            <p:nvPr/>
          </p:nvSpPr>
          <p:spPr>
            <a:xfrm flipH="1" flipV="1">
              <a:off x="106565" y="22732"/>
              <a:ext cx="5931" cy="1707220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0" y="510007"/>
              <a:ext cx="224990" cy="1229942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82" name="Group 1182"/>
          <p:cNvGrpSpPr/>
          <p:nvPr/>
        </p:nvGrpSpPr>
        <p:grpSpPr>
          <a:xfrm>
            <a:off x="2803457" y="1926327"/>
            <a:ext cx="224990" cy="1717216"/>
            <a:chOff x="0" y="22732"/>
            <a:chExt cx="224989" cy="1717215"/>
          </a:xfrm>
        </p:grpSpPr>
        <p:sp>
          <p:nvSpPr>
            <p:cNvPr id="1180" name="Shape 1180"/>
            <p:cNvSpPr/>
            <p:nvPr/>
          </p:nvSpPr>
          <p:spPr>
            <a:xfrm flipH="1" flipV="1">
              <a:off x="106565" y="22732"/>
              <a:ext cx="5931" cy="1707220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0" y="350015"/>
              <a:ext cx="224990" cy="1389934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83" name="Shape 1183"/>
          <p:cNvSpPr/>
          <p:nvPr/>
        </p:nvSpPr>
        <p:spPr>
          <a:xfrm>
            <a:off x="780905" y="3774151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1201862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30</a:t>
            </a:r>
          </a:p>
        </p:txBody>
      </p:sp>
      <p:sp>
        <p:nvSpPr>
          <p:cNvPr id="1185" name="Shape 1185"/>
          <p:cNvSpPr/>
          <p:nvPr/>
        </p:nvSpPr>
        <p:spPr>
          <a:xfrm>
            <a:off x="1603721" y="3784948"/>
            <a:ext cx="2387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85</a:t>
            </a:r>
          </a:p>
        </p:txBody>
      </p:sp>
      <p:sp>
        <p:nvSpPr>
          <p:cNvPr id="1186" name="Shape 1186"/>
          <p:cNvSpPr/>
          <p:nvPr/>
        </p:nvSpPr>
        <p:spPr>
          <a:xfrm>
            <a:off x="2005583" y="3784948"/>
            <a:ext cx="2387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40</a:t>
            </a:r>
          </a:p>
        </p:txBody>
      </p:sp>
      <p:sp>
        <p:nvSpPr>
          <p:cNvPr id="1187" name="Shape 1187"/>
          <p:cNvSpPr/>
          <p:nvPr/>
        </p:nvSpPr>
        <p:spPr>
          <a:xfrm>
            <a:off x="2407445" y="3784948"/>
            <a:ext cx="2387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60</a:t>
            </a:r>
          </a:p>
        </p:txBody>
      </p:sp>
      <p:sp>
        <p:nvSpPr>
          <p:cNvPr id="1188" name="Shape 1188"/>
          <p:cNvSpPr/>
          <p:nvPr/>
        </p:nvSpPr>
        <p:spPr>
          <a:xfrm>
            <a:off x="2809307" y="3784948"/>
            <a:ext cx="2387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80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784112" y="3673540"/>
            <a:ext cx="2799869" cy="7999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92" name="Group 1192"/>
          <p:cNvGrpSpPr/>
          <p:nvPr/>
        </p:nvGrpSpPr>
        <p:grpSpPr>
          <a:xfrm>
            <a:off x="6035635" y="1926327"/>
            <a:ext cx="224990" cy="1717216"/>
            <a:chOff x="0" y="22732"/>
            <a:chExt cx="224989" cy="1717215"/>
          </a:xfrm>
        </p:grpSpPr>
        <p:sp>
          <p:nvSpPr>
            <p:cNvPr id="1190" name="Shape 1190"/>
            <p:cNvSpPr/>
            <p:nvPr/>
          </p:nvSpPr>
          <p:spPr>
            <a:xfrm flipH="1" flipV="1">
              <a:off x="106565" y="22732"/>
              <a:ext cx="5931" cy="1707220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0" y="749995"/>
              <a:ext cx="224990" cy="989954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95" name="Group 1195"/>
          <p:cNvGrpSpPr/>
          <p:nvPr/>
        </p:nvGrpSpPr>
        <p:grpSpPr>
          <a:xfrm>
            <a:off x="6434018" y="1926327"/>
            <a:ext cx="224990" cy="1717216"/>
            <a:chOff x="0" y="22732"/>
            <a:chExt cx="224989" cy="1717215"/>
          </a:xfrm>
        </p:grpSpPr>
        <p:sp>
          <p:nvSpPr>
            <p:cNvPr id="1193" name="Shape 1193"/>
            <p:cNvSpPr/>
            <p:nvPr/>
          </p:nvSpPr>
          <p:spPr>
            <a:xfrm flipH="1" flipV="1">
              <a:off x="106565" y="22732"/>
              <a:ext cx="5931" cy="1707220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0" y="510007"/>
              <a:ext cx="224990" cy="1229942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98" name="Group 1198"/>
          <p:cNvGrpSpPr/>
          <p:nvPr/>
        </p:nvGrpSpPr>
        <p:grpSpPr>
          <a:xfrm>
            <a:off x="6832402" y="1926327"/>
            <a:ext cx="224990" cy="1717216"/>
            <a:chOff x="0" y="22732"/>
            <a:chExt cx="224989" cy="1717215"/>
          </a:xfrm>
        </p:grpSpPr>
        <p:sp>
          <p:nvSpPr>
            <p:cNvPr id="1196" name="Shape 1196"/>
            <p:cNvSpPr/>
            <p:nvPr/>
          </p:nvSpPr>
          <p:spPr>
            <a:xfrm flipH="1" flipV="1">
              <a:off x="106565" y="22732"/>
              <a:ext cx="5931" cy="1707220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0" y="350015"/>
              <a:ext cx="224990" cy="1389934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01" name="Group 1201"/>
          <p:cNvGrpSpPr/>
          <p:nvPr/>
        </p:nvGrpSpPr>
        <p:grpSpPr>
          <a:xfrm>
            <a:off x="7230784" y="1926327"/>
            <a:ext cx="224990" cy="1717216"/>
            <a:chOff x="0" y="22732"/>
            <a:chExt cx="224989" cy="1717215"/>
          </a:xfrm>
        </p:grpSpPr>
        <p:sp>
          <p:nvSpPr>
            <p:cNvPr id="1199" name="Shape 1199"/>
            <p:cNvSpPr/>
            <p:nvPr/>
          </p:nvSpPr>
          <p:spPr>
            <a:xfrm flipH="1" flipV="1">
              <a:off x="106565" y="22732"/>
              <a:ext cx="5931" cy="1707220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0" y="989985"/>
              <a:ext cx="224990" cy="749964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04" name="Group 1204"/>
          <p:cNvGrpSpPr/>
          <p:nvPr/>
        </p:nvGrpSpPr>
        <p:grpSpPr>
          <a:xfrm>
            <a:off x="7629167" y="1926327"/>
            <a:ext cx="224990" cy="1717216"/>
            <a:chOff x="0" y="22732"/>
            <a:chExt cx="224989" cy="1717215"/>
          </a:xfrm>
        </p:grpSpPr>
        <p:sp>
          <p:nvSpPr>
            <p:cNvPr id="1202" name="Shape 1202"/>
            <p:cNvSpPr/>
            <p:nvPr/>
          </p:nvSpPr>
          <p:spPr>
            <a:xfrm flipH="1" flipV="1">
              <a:off x="106565" y="22732"/>
              <a:ext cx="5931" cy="1707220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0" y="510007"/>
              <a:ext cx="224990" cy="1229942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07" name="Group 1207"/>
          <p:cNvGrpSpPr/>
          <p:nvPr/>
        </p:nvGrpSpPr>
        <p:grpSpPr>
          <a:xfrm>
            <a:off x="8027552" y="1926327"/>
            <a:ext cx="224990" cy="1717216"/>
            <a:chOff x="0" y="22732"/>
            <a:chExt cx="224989" cy="1717215"/>
          </a:xfrm>
        </p:grpSpPr>
        <p:sp>
          <p:nvSpPr>
            <p:cNvPr id="1205" name="Shape 1205"/>
            <p:cNvSpPr/>
            <p:nvPr/>
          </p:nvSpPr>
          <p:spPr>
            <a:xfrm flipH="1" flipV="1">
              <a:off x="106565" y="22732"/>
              <a:ext cx="5931" cy="1707220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0" y="350015"/>
              <a:ext cx="224990" cy="1389934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08" name="Shape 1208"/>
          <p:cNvSpPr/>
          <p:nvPr/>
        </p:nvSpPr>
        <p:spPr>
          <a:xfrm>
            <a:off x="6024093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55</a:t>
            </a:r>
          </a:p>
        </p:txBody>
      </p:sp>
      <p:sp>
        <p:nvSpPr>
          <p:cNvPr id="1209" name="Shape 1209"/>
          <p:cNvSpPr/>
          <p:nvPr/>
        </p:nvSpPr>
        <p:spPr>
          <a:xfrm>
            <a:off x="6425955" y="3784948"/>
            <a:ext cx="2387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70</a:t>
            </a:r>
          </a:p>
        </p:txBody>
      </p:sp>
      <p:sp>
        <p:nvSpPr>
          <p:cNvPr id="1210" name="Shape 1210"/>
          <p:cNvSpPr/>
          <p:nvPr/>
        </p:nvSpPr>
        <p:spPr>
          <a:xfrm>
            <a:off x="6827815" y="3784948"/>
            <a:ext cx="2387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85</a:t>
            </a:r>
          </a:p>
        </p:txBody>
      </p:sp>
      <p:sp>
        <p:nvSpPr>
          <p:cNvPr id="1211" name="Shape 1211"/>
          <p:cNvSpPr/>
          <p:nvPr/>
        </p:nvSpPr>
        <p:spPr>
          <a:xfrm>
            <a:off x="7229678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40</a:t>
            </a:r>
          </a:p>
        </p:txBody>
      </p:sp>
      <p:sp>
        <p:nvSpPr>
          <p:cNvPr id="1212" name="Shape 1212"/>
          <p:cNvSpPr/>
          <p:nvPr/>
        </p:nvSpPr>
        <p:spPr>
          <a:xfrm>
            <a:off x="763154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60</a:t>
            </a:r>
          </a:p>
        </p:txBody>
      </p:sp>
      <p:sp>
        <p:nvSpPr>
          <p:cNvPr id="1213" name="Shape 1213"/>
          <p:cNvSpPr/>
          <p:nvPr/>
        </p:nvSpPr>
        <p:spPr>
          <a:xfrm>
            <a:off x="8033401" y="3784948"/>
            <a:ext cx="2387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80</a:t>
            </a:r>
          </a:p>
        </p:txBody>
      </p:sp>
      <p:sp>
        <p:nvSpPr>
          <p:cNvPr id="1214" name="Shape 1214"/>
          <p:cNvSpPr/>
          <p:nvPr/>
        </p:nvSpPr>
        <p:spPr>
          <a:xfrm>
            <a:off x="688681" y="1486735"/>
            <a:ext cx="3152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企业发展对测试的需求增加</a:t>
            </a:r>
          </a:p>
        </p:txBody>
      </p:sp>
      <p:sp>
        <p:nvSpPr>
          <p:cNvPr id="1215" name="Shape 1215"/>
          <p:cNvSpPr/>
          <p:nvPr/>
        </p:nvSpPr>
        <p:spPr>
          <a:xfrm>
            <a:off x="5598100" y="1471104"/>
            <a:ext cx="3406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测试人员个人能力提升的需求</a:t>
            </a:r>
          </a:p>
        </p:txBody>
      </p:sp>
      <p:pic>
        <p:nvPicPr>
          <p:cNvPr id="1216" name="image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643" y="1815008"/>
            <a:ext cx="2063670" cy="2024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/>
        </p:nvSpPr>
        <p:spPr>
          <a:xfrm>
            <a:off x="2795584" y="497054"/>
            <a:ext cx="3914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219" name="Shape 1219"/>
          <p:cNvSpPr/>
          <p:nvPr/>
        </p:nvSpPr>
        <p:spPr>
          <a:xfrm>
            <a:off x="1841240" y="1531977"/>
            <a:ext cx="1149561" cy="447039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企业需求</a:t>
            </a:r>
          </a:p>
        </p:txBody>
      </p:sp>
      <p:sp>
        <p:nvSpPr>
          <p:cNvPr id="1220" name="Shape 1220"/>
          <p:cNvSpPr/>
          <p:nvPr/>
        </p:nvSpPr>
        <p:spPr>
          <a:xfrm>
            <a:off x="1801693" y="3257772"/>
            <a:ext cx="1120139" cy="447039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职业发展</a:t>
            </a:r>
          </a:p>
        </p:txBody>
      </p:sp>
      <p:sp>
        <p:nvSpPr>
          <p:cNvPr id="1221" name="Shape 1221"/>
          <p:cNvSpPr/>
          <p:nvPr/>
        </p:nvSpPr>
        <p:spPr>
          <a:xfrm>
            <a:off x="6445660" y="1523076"/>
            <a:ext cx="1120139" cy="447039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个人竞争</a:t>
            </a:r>
          </a:p>
        </p:txBody>
      </p:sp>
      <p:sp>
        <p:nvSpPr>
          <p:cNvPr id="1222" name="Shape 1222"/>
          <p:cNvSpPr/>
          <p:nvPr/>
        </p:nvSpPr>
        <p:spPr>
          <a:xfrm>
            <a:off x="6191034" y="3257772"/>
            <a:ext cx="1120139" cy="447039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行业趋势</a:t>
            </a:r>
          </a:p>
        </p:txBody>
      </p:sp>
      <p:grpSp>
        <p:nvGrpSpPr>
          <p:cNvPr id="1227" name="Group 1227"/>
          <p:cNvGrpSpPr/>
          <p:nvPr/>
        </p:nvGrpSpPr>
        <p:grpSpPr>
          <a:xfrm>
            <a:off x="2921830" y="4653791"/>
            <a:ext cx="1847902" cy="525597"/>
            <a:chOff x="0" y="0"/>
            <a:chExt cx="1847901" cy="525596"/>
          </a:xfrm>
        </p:grpSpPr>
        <p:sp>
          <p:nvSpPr>
            <p:cNvPr id="1223" name="Shape 1223"/>
            <p:cNvSpPr/>
            <p:nvPr/>
          </p:nvSpPr>
          <p:spPr>
            <a:xfrm>
              <a:off x="0" y="-1"/>
              <a:ext cx="1847902" cy="525598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06290" y="58674"/>
              <a:ext cx="1435323" cy="408247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7220" y="114015"/>
              <a:ext cx="1033459" cy="293947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605469" y="170402"/>
              <a:ext cx="636961" cy="181171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sp>
        <p:nvSpPr>
          <p:cNvPr id="1228" name="Shape 1228"/>
          <p:cNvSpPr/>
          <p:nvPr/>
        </p:nvSpPr>
        <p:spPr>
          <a:xfrm rot="886163">
            <a:off x="3886767" y="1416276"/>
            <a:ext cx="1572545" cy="3682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4614"/>
                </a:lnTo>
                <a:lnTo>
                  <a:pt x="17094" y="4614"/>
                </a:lnTo>
                <a:cubicBezTo>
                  <a:pt x="16021" y="8271"/>
                  <a:pt x="13649" y="13618"/>
                  <a:pt x="6729" y="20655"/>
                </a:cubicBezTo>
                <a:lnTo>
                  <a:pt x="6004" y="21372"/>
                </a:lnTo>
                <a:lnTo>
                  <a:pt x="3978" y="21600"/>
                </a:lnTo>
                <a:lnTo>
                  <a:pt x="4452" y="19020"/>
                </a:lnTo>
                <a:cubicBezTo>
                  <a:pt x="5234" y="14396"/>
                  <a:pt x="5670" y="9764"/>
                  <a:pt x="4506" y="4614"/>
                </a:cubicBezTo>
                <a:lnTo>
                  <a:pt x="0" y="4614"/>
                </a:ln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29" name="Shape 1229"/>
          <p:cNvSpPr/>
          <p:nvPr/>
        </p:nvSpPr>
        <p:spPr>
          <a:xfrm rot="886163">
            <a:off x="4239657" y="1455978"/>
            <a:ext cx="1226540" cy="366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53" y="0"/>
                </a:moveTo>
                <a:lnTo>
                  <a:pt x="21600" y="4632"/>
                </a:lnTo>
                <a:lnTo>
                  <a:pt x="15823" y="4632"/>
                </a:lnTo>
                <a:cubicBezTo>
                  <a:pt x="14447" y="8304"/>
                  <a:pt x="11406" y="13673"/>
                  <a:pt x="2533" y="20739"/>
                </a:cubicBezTo>
                <a:lnTo>
                  <a:pt x="1604" y="21459"/>
                </a:lnTo>
                <a:lnTo>
                  <a:pt x="0" y="21600"/>
                </a:lnTo>
                <a:lnTo>
                  <a:pt x="193" y="21429"/>
                </a:lnTo>
                <a:cubicBezTo>
                  <a:pt x="3371" y="18345"/>
                  <a:pt x="6044" y="13067"/>
                  <a:pt x="7126" y="7043"/>
                </a:cubicBezTo>
                <a:cubicBezTo>
                  <a:pt x="7559" y="4633"/>
                  <a:pt x="7697" y="2331"/>
                  <a:pt x="7574" y="233"/>
                </a:cubicBezTo>
                <a:lnTo>
                  <a:pt x="7559" y="65"/>
                </a:lnTo>
                <a:close/>
              </a:path>
            </a:pathLst>
          </a:custGeom>
          <a:solidFill>
            <a:srgbClr val="2121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4898373" y="1817523"/>
            <a:ext cx="241949" cy="241949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4674067" y="2635629"/>
            <a:ext cx="219471" cy="219471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4396563" y="3431254"/>
            <a:ext cx="182893" cy="182893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4088639" y="4190298"/>
            <a:ext cx="146315" cy="146315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cxnSp>
        <p:nvCxnSpPr>
          <p:cNvPr id="1234" name="Connector 1234"/>
          <p:cNvCxnSpPr>
            <a:stCxn id="1222" idx="0"/>
            <a:endCxn id="1232" idx="0"/>
          </p:cNvCxnSpPr>
          <p:nvPr/>
        </p:nvCxnSpPr>
        <p:spPr>
          <a:xfrm rot="5400000">
            <a:off x="5600700" y="2362200"/>
            <a:ext cx="38100" cy="2273300"/>
          </a:xfrm>
          <a:prstGeom prst="bentConnector4">
            <a:avLst>
              <a:gd name="adj1" fmla="val -1233333"/>
              <a:gd name="adj2" fmla="val 50279"/>
            </a:avLst>
          </a:prstGeom>
          <a:ln>
            <a:solidFill>
              <a:srgbClr val="808080"/>
            </a:solidFill>
          </a:ln>
        </p:spPr>
      </p:cxnSp>
      <p:cxnSp>
        <p:nvCxnSpPr>
          <p:cNvPr id="1235" name="Connector 1235"/>
          <p:cNvCxnSpPr>
            <a:stCxn id="1221" idx="0"/>
            <a:endCxn id="1230" idx="0"/>
          </p:cNvCxnSpPr>
          <p:nvPr/>
        </p:nvCxnSpPr>
        <p:spPr>
          <a:xfrm rot="5400000">
            <a:off x="5918200" y="850900"/>
            <a:ext cx="190500" cy="1993900"/>
          </a:xfrm>
          <a:prstGeom prst="bentConnector4">
            <a:avLst>
              <a:gd name="adj1" fmla="val -253333"/>
              <a:gd name="adj2" fmla="val 50318"/>
            </a:avLst>
          </a:prstGeom>
          <a:ln>
            <a:solidFill>
              <a:srgbClr val="808080"/>
            </a:solidFill>
          </a:ln>
        </p:spPr>
      </p:cxnSp>
      <p:cxnSp>
        <p:nvCxnSpPr>
          <p:cNvPr id="1236" name="Connector 1236"/>
          <p:cNvCxnSpPr>
            <a:stCxn id="1220" idx="0"/>
            <a:endCxn id="1233" idx="0"/>
          </p:cNvCxnSpPr>
          <p:nvPr/>
        </p:nvCxnSpPr>
        <p:spPr>
          <a:xfrm rot="16200000" flipH="1">
            <a:off x="2870200" y="2971800"/>
            <a:ext cx="787400" cy="1803400"/>
          </a:xfrm>
          <a:prstGeom prst="bentConnector4">
            <a:avLst>
              <a:gd name="adj1" fmla="val -59677"/>
              <a:gd name="adj2" fmla="val 50000"/>
            </a:avLst>
          </a:prstGeom>
          <a:ln>
            <a:solidFill>
              <a:srgbClr val="808080"/>
            </a:solidFill>
          </a:ln>
        </p:spPr>
      </p:cxnSp>
      <p:cxnSp>
        <p:nvCxnSpPr>
          <p:cNvPr id="1237" name="Connector 1237"/>
          <p:cNvCxnSpPr>
            <a:stCxn id="1219" idx="0"/>
            <a:endCxn id="1231" idx="0"/>
          </p:cNvCxnSpPr>
          <p:nvPr/>
        </p:nvCxnSpPr>
        <p:spPr>
          <a:xfrm rot="16200000" flipH="1">
            <a:off x="3105150" y="1060450"/>
            <a:ext cx="990600" cy="2374900"/>
          </a:xfrm>
          <a:prstGeom prst="bentConnector4">
            <a:avLst>
              <a:gd name="adj1" fmla="val -47435"/>
              <a:gd name="adj2" fmla="val 49732"/>
            </a:avLst>
          </a:prstGeom>
          <a:ln>
            <a:solidFill>
              <a:srgbClr val="808080"/>
            </a:solidFill>
          </a:ln>
        </p:spPr>
      </p:cxnSp>
      <p:sp>
        <p:nvSpPr>
          <p:cNvPr id="1238" name="Shape 1238"/>
          <p:cNvSpPr/>
          <p:nvPr/>
        </p:nvSpPr>
        <p:spPr>
          <a:xfrm>
            <a:off x="311981" y="2044639"/>
            <a:ext cx="3152139" cy="716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企业对测试的要求越来越高</a:t>
            </a:r>
            <a:br/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90851" y="3724035"/>
            <a:ext cx="3660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职业的发展要求我们自身多元化</a:t>
            </a:r>
          </a:p>
        </p:txBody>
      </p:sp>
      <p:sp>
        <p:nvSpPr>
          <p:cNvPr id="1240" name="Shape 1240"/>
          <p:cNvSpPr/>
          <p:nvPr/>
        </p:nvSpPr>
        <p:spPr>
          <a:xfrm>
            <a:off x="6178553" y="1977203"/>
            <a:ext cx="2955213" cy="767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提高个人竞争力</a:t>
            </a:r>
          </a:p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获取更多机会</a:t>
            </a:r>
          </a:p>
        </p:txBody>
      </p:sp>
      <p:sp>
        <p:nvSpPr>
          <p:cNvPr id="1241" name="Shape 1241"/>
          <p:cNvSpPr/>
          <p:nvPr/>
        </p:nvSpPr>
        <p:spPr>
          <a:xfrm>
            <a:off x="5753163" y="3746088"/>
            <a:ext cx="2446594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 </a:t>
            </a:r>
            <a:r>
              <a: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行业前进的大势所趋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3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300"/>
                            </p:stCondLst>
                            <p:childTnLst>
                              <p:par>
                                <p:cTn id="66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800"/>
                            </p:stCondLst>
                            <p:childTnLst>
                              <p:par>
                                <p:cTn id="70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9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9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9" animBg="1" advAuto="0"/>
      <p:bldP spid="1220" grpId="14" animBg="1" advAuto="0"/>
      <p:bldP spid="1221" grpId="11" animBg="1" advAuto="0"/>
      <p:bldP spid="1222" grpId="13" animBg="1" advAuto="0"/>
      <p:bldP spid="1227" grpId="1" animBg="1" advAuto="0"/>
      <p:bldP spid="1228" grpId="3" animBg="1" advAuto="0"/>
      <p:bldP spid="1229" grpId="2" animBg="1" advAuto="0"/>
      <p:bldP spid="1230" grpId="7" animBg="1" advAuto="0"/>
      <p:bldP spid="1231" grpId="6" animBg="1" advAuto="0"/>
      <p:bldP spid="1232" grpId="5" animBg="1" advAuto="0"/>
      <p:bldP spid="1233" grpId="4" animBg="1" advAuto="0"/>
      <p:bldP spid="1234" grpId="15" animBg="1" advAuto="0"/>
      <p:bldP spid="1235" grpId="10" animBg="1" advAuto="0"/>
      <p:bldP spid="1236" grpId="12" animBg="1" advAuto="0"/>
      <p:bldP spid="1237" grpId="8" animBg="1" advAuto="0"/>
      <p:bldP spid="1238" grpId="16" animBg="1" advAuto="0"/>
      <p:bldP spid="1239" grpId="18" animBg="1" advAuto="0"/>
      <p:bldP spid="1240" grpId="17" animBg="1" advAuto="0"/>
      <p:bldP spid="1241" grpId="19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/>
          <p:nvPr/>
        </p:nvSpPr>
        <p:spPr>
          <a:xfrm>
            <a:off x="3710225" y="346790"/>
            <a:ext cx="1628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适用人群</a:t>
            </a:r>
          </a:p>
        </p:txBody>
      </p:sp>
      <p:sp>
        <p:nvSpPr>
          <p:cNvPr id="1244" name="Shape 1244"/>
          <p:cNvSpPr/>
          <p:nvPr/>
        </p:nvSpPr>
        <p:spPr>
          <a:xfrm>
            <a:off x="539551" y="1756197"/>
            <a:ext cx="8565281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有一定代码基础的测试人员</a:t>
            </a:r>
          </a:p>
        </p:txBody>
      </p:sp>
      <p:grpSp>
        <p:nvGrpSpPr>
          <p:cNvPr id="1256" name="Group 1256"/>
          <p:cNvGrpSpPr/>
          <p:nvPr/>
        </p:nvGrpSpPr>
        <p:grpSpPr>
          <a:xfrm>
            <a:off x="5978378" y="1016561"/>
            <a:ext cx="3108938" cy="3110378"/>
            <a:chOff x="0" y="0"/>
            <a:chExt cx="3108936" cy="3110376"/>
          </a:xfrm>
        </p:grpSpPr>
        <p:sp>
          <p:nvSpPr>
            <p:cNvPr id="1245" name="Shape 1245"/>
            <p:cNvSpPr/>
            <p:nvPr/>
          </p:nvSpPr>
          <p:spPr>
            <a:xfrm>
              <a:off x="0" y="-1"/>
              <a:ext cx="3108937" cy="31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82107" y="282827"/>
              <a:ext cx="2544723" cy="2545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762121" y="762840"/>
              <a:ext cx="1584696" cy="158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108611" y="89961"/>
              <a:ext cx="70311" cy="70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2" h="19012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911304" y="2952304"/>
              <a:ext cx="70311" cy="71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2" h="19150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940748" y="2120314"/>
              <a:ext cx="70805" cy="70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78672" y="922099"/>
              <a:ext cx="70805" cy="70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2945786" y="932893"/>
              <a:ext cx="70140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74300" y="2110192"/>
              <a:ext cx="70140" cy="70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2098035" y="2957301"/>
              <a:ext cx="70771" cy="7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921380" y="85852"/>
              <a:ext cx="70139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257" name="Shape 1257"/>
          <p:cNvSpPr/>
          <p:nvPr/>
        </p:nvSpPr>
        <p:spPr>
          <a:xfrm>
            <a:off x="539551" y="2348230"/>
            <a:ext cx="8565281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最好是有过接口测试和自动化测试经验的小伙伴</a:t>
            </a:r>
          </a:p>
        </p:txBody>
      </p:sp>
      <p:grpSp>
        <p:nvGrpSpPr>
          <p:cNvPr id="1260" name="Group 1260"/>
          <p:cNvGrpSpPr/>
          <p:nvPr/>
        </p:nvGrpSpPr>
        <p:grpSpPr>
          <a:xfrm>
            <a:off x="7013971" y="2065110"/>
            <a:ext cx="1019043" cy="1019761"/>
            <a:chOff x="0" y="0"/>
            <a:chExt cx="1019042" cy="1019760"/>
          </a:xfrm>
        </p:grpSpPr>
        <p:sp>
          <p:nvSpPr>
            <p:cNvPr id="1258" name="Shape 1258"/>
            <p:cNvSpPr/>
            <p:nvPr/>
          </p:nvSpPr>
          <p:spPr>
            <a:xfrm>
              <a:off x="-1" y="-1"/>
              <a:ext cx="1019044" cy="1019762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228872" y="264267"/>
              <a:ext cx="561339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测试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1" animBg="1" advAuto="0"/>
      <p:bldP spid="1256" grpId="3" animBg="1" advAuto="0"/>
      <p:bldP spid="1257" grpId="2" animBg="1" advAuto="0"/>
      <p:bldP spid="1260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image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061" y="1815982"/>
            <a:ext cx="2032868" cy="1974846"/>
          </a:xfrm>
          <a:prstGeom prst="rect">
            <a:avLst/>
          </a:prstGeom>
          <a:ln w="12700">
            <a:miter lim="400000"/>
          </a:ln>
        </p:spPr>
      </p:pic>
      <p:sp>
        <p:nvSpPr>
          <p:cNvPr id="1263" name="Shape 1263"/>
          <p:cNvSpPr/>
          <p:nvPr/>
        </p:nvSpPr>
        <p:spPr>
          <a:xfrm>
            <a:off x="2703828" y="497054"/>
            <a:ext cx="4676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测试开发需要掌握些什么？</a:t>
            </a:r>
          </a:p>
        </p:txBody>
      </p:sp>
      <p:grpSp>
        <p:nvGrpSpPr>
          <p:cNvPr id="1415" name="Group 1415"/>
          <p:cNvGrpSpPr/>
          <p:nvPr/>
        </p:nvGrpSpPr>
        <p:grpSpPr>
          <a:xfrm>
            <a:off x="952353" y="2023543"/>
            <a:ext cx="1898904" cy="1255514"/>
            <a:chOff x="0" y="0"/>
            <a:chExt cx="1898903" cy="1255513"/>
          </a:xfrm>
        </p:grpSpPr>
        <p:sp>
          <p:nvSpPr>
            <p:cNvPr id="1264" name="Shape 1264"/>
            <p:cNvSpPr/>
            <p:nvPr/>
          </p:nvSpPr>
          <p:spPr>
            <a:xfrm>
              <a:off x="-1" y="398072"/>
              <a:ext cx="1034906" cy="85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-1" y="398072"/>
              <a:ext cx="1034906" cy="85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32638" y="545506"/>
              <a:ext cx="156172" cy="35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32638" y="545506"/>
              <a:ext cx="156172" cy="35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265277" y="514176"/>
              <a:ext cx="108278" cy="29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65277" y="514176"/>
              <a:ext cx="108278" cy="29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210011" y="833004"/>
              <a:ext cx="218806" cy="202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210011" y="833004"/>
              <a:ext cx="218806" cy="202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303964" y="528919"/>
              <a:ext cx="108277" cy="29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303964" y="528919"/>
              <a:ext cx="108277" cy="29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42650" y="545506"/>
              <a:ext cx="108278" cy="288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42650" y="545506"/>
              <a:ext cx="108278" cy="288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381337" y="552878"/>
              <a:ext cx="108277" cy="29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1337" y="552878"/>
              <a:ext cx="108277" cy="29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0023" y="567621"/>
              <a:ext cx="108278" cy="28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20023" y="567621"/>
              <a:ext cx="108278" cy="28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97916" y="576835"/>
              <a:ext cx="17091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397916" y="576835"/>
              <a:ext cx="17091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75289" y="598950"/>
              <a:ext cx="163540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75289" y="598950"/>
              <a:ext cx="163540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13976" y="615537"/>
              <a:ext cx="163539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513976" y="615537"/>
              <a:ext cx="163539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552662" y="622909"/>
              <a:ext cx="16354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552662" y="622909"/>
              <a:ext cx="16354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591349" y="637653"/>
              <a:ext cx="163539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591349" y="637653"/>
              <a:ext cx="163539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630035" y="646867"/>
              <a:ext cx="163540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630035" y="646867"/>
              <a:ext cx="163540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70563" y="661611"/>
              <a:ext cx="163541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70563" y="661611"/>
              <a:ext cx="163541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700039" y="668983"/>
              <a:ext cx="170911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700039" y="668983"/>
              <a:ext cx="170911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738725" y="685569"/>
              <a:ext cx="163541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738725" y="685569"/>
              <a:ext cx="163541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19223" y="-1"/>
              <a:ext cx="957533" cy="107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19223" y="-1"/>
              <a:ext cx="957533" cy="107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81337" y="147434"/>
              <a:ext cx="342235" cy="20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381337" y="147434"/>
              <a:ext cx="342235" cy="20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30555" y="210093"/>
              <a:ext cx="279601" cy="15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30555" y="210093"/>
              <a:ext cx="279601" cy="15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366599" y="357527"/>
              <a:ext cx="226175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66599" y="357527"/>
              <a:ext cx="226175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52662" y="241422"/>
              <a:ext cx="272230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52662" y="241422"/>
              <a:ext cx="272230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569242" y="280124"/>
              <a:ext cx="272232" cy="156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569242" y="280124"/>
              <a:ext cx="272232" cy="156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91349" y="311454"/>
              <a:ext cx="272230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591349" y="311454"/>
              <a:ext cx="272230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07928" y="350156"/>
              <a:ext cx="272231" cy="15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607928" y="350156"/>
              <a:ext cx="272231" cy="15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467920" y="381485"/>
              <a:ext cx="436188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467920" y="381485"/>
              <a:ext cx="436188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99238" y="451516"/>
              <a:ext cx="436186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99238" y="451516"/>
              <a:ext cx="436186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521345" y="490218"/>
              <a:ext cx="436186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521345" y="490218"/>
              <a:ext cx="436186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37924" y="521547"/>
              <a:ext cx="436187" cy="24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37924" y="521547"/>
              <a:ext cx="436187" cy="24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561873" y="560249"/>
              <a:ext cx="436188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561873" y="560249"/>
              <a:ext cx="436188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576611" y="591579"/>
              <a:ext cx="436186" cy="24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576611" y="591579"/>
              <a:ext cx="436186" cy="24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591349" y="630282"/>
              <a:ext cx="436187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591349" y="630282"/>
              <a:ext cx="436187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615297" y="661611"/>
              <a:ext cx="436188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615297" y="661611"/>
              <a:ext cx="436188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30035" y="700313"/>
              <a:ext cx="436188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630035" y="700313"/>
              <a:ext cx="436188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948737" y="210093"/>
              <a:ext cx="622252" cy="28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2320"/>
                    <a:pt x="0" y="4671"/>
                  </a:cubicBezTo>
                  <a:cubicBezTo>
                    <a:pt x="0" y="18684"/>
                    <a:pt x="0" y="18684"/>
                    <a:pt x="0" y="18684"/>
                  </a:cubicBezTo>
                  <a:cubicBezTo>
                    <a:pt x="0" y="19844"/>
                    <a:pt x="275" y="20409"/>
                    <a:pt x="551" y="21600"/>
                  </a:cubicBezTo>
                  <a:cubicBezTo>
                    <a:pt x="551" y="10502"/>
                    <a:pt x="551" y="10502"/>
                    <a:pt x="551" y="10502"/>
                  </a:cubicBezTo>
                  <a:cubicBezTo>
                    <a:pt x="551" y="8151"/>
                    <a:pt x="1624" y="5831"/>
                    <a:pt x="2711" y="5831"/>
                  </a:cubicBezTo>
                  <a:cubicBezTo>
                    <a:pt x="19179" y="5831"/>
                    <a:pt x="19179" y="5831"/>
                    <a:pt x="19179" y="5831"/>
                  </a:cubicBezTo>
                  <a:cubicBezTo>
                    <a:pt x="20252" y="5831"/>
                    <a:pt x="21339" y="8151"/>
                    <a:pt x="21339" y="10502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0409"/>
                    <a:pt x="21600" y="19844"/>
                    <a:pt x="21600" y="18684"/>
                  </a:cubicBezTo>
                  <a:cubicBezTo>
                    <a:pt x="21600" y="4671"/>
                    <a:pt x="21600" y="4671"/>
                    <a:pt x="21600" y="4671"/>
                  </a:cubicBezTo>
                  <a:cubicBezTo>
                    <a:pt x="21600" y="2320"/>
                    <a:pt x="20788" y="0"/>
                    <a:pt x="19440" y="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630035" y="374113"/>
              <a:ext cx="1267024" cy="871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66"/>
                  </a:moveTo>
                  <a:cubicBezTo>
                    <a:pt x="21600" y="21030"/>
                    <a:pt x="21201" y="21600"/>
                    <a:pt x="20540" y="21600"/>
                  </a:cubicBezTo>
                  <a:cubicBezTo>
                    <a:pt x="1189" y="21600"/>
                    <a:pt x="1189" y="21600"/>
                    <a:pt x="1189" y="21600"/>
                  </a:cubicBezTo>
                  <a:cubicBezTo>
                    <a:pt x="527" y="21600"/>
                    <a:pt x="0" y="21030"/>
                    <a:pt x="0" y="20066"/>
                  </a:cubicBezTo>
                  <a:cubicBezTo>
                    <a:pt x="0" y="1544"/>
                    <a:pt x="0" y="1544"/>
                    <a:pt x="0" y="1544"/>
                  </a:cubicBezTo>
                  <a:cubicBezTo>
                    <a:pt x="0" y="767"/>
                    <a:pt x="527" y="0"/>
                    <a:pt x="1189" y="0"/>
                  </a:cubicBezTo>
                  <a:cubicBezTo>
                    <a:pt x="20540" y="0"/>
                    <a:pt x="20540" y="0"/>
                    <a:pt x="20540" y="0"/>
                  </a:cubicBezTo>
                  <a:cubicBezTo>
                    <a:pt x="21201" y="0"/>
                    <a:pt x="21600" y="767"/>
                    <a:pt x="21600" y="1544"/>
                  </a:cubicBezTo>
                  <a:cubicBezTo>
                    <a:pt x="21600" y="20066"/>
                    <a:pt x="21600" y="20066"/>
                    <a:pt x="21600" y="20066"/>
                  </a:cubicBez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630035" y="374113"/>
              <a:ext cx="1267024" cy="443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033"/>
                    <a:pt x="21600" y="3033"/>
                    <a:pt x="21600" y="3033"/>
                  </a:cubicBezTo>
                  <a:cubicBezTo>
                    <a:pt x="21600" y="1507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507"/>
                    <a:pt x="0" y="303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630035" y="374113"/>
              <a:ext cx="1267024" cy="41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621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112694" y="816417"/>
              <a:ext cx="286970" cy="148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98"/>
                  </a:lnTo>
                  <a:cubicBezTo>
                    <a:pt x="0" y="12508"/>
                    <a:pt x="5267" y="21600"/>
                    <a:pt x="11098" y="21600"/>
                  </a:cubicBezTo>
                  <a:cubicBezTo>
                    <a:pt x="16960" y="21600"/>
                    <a:pt x="21600" y="12508"/>
                    <a:pt x="21600" y="1098"/>
                  </a:cubicBez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097956" y="739014"/>
              <a:ext cx="318288" cy="100946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097956" y="739014"/>
              <a:ext cx="318288" cy="100946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630035" y="1120500"/>
              <a:ext cx="132222" cy="12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7600"/>
                    <a:pt x="5058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759310" y="1105757"/>
              <a:ext cx="139593" cy="139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-1" y="-1"/>
              <a:ext cx="948323" cy="118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06"/>
                  </a:moveTo>
                  <a:lnTo>
                    <a:pt x="14343" y="21600"/>
                  </a:lnTo>
                  <a:lnTo>
                    <a:pt x="0" y="17906"/>
                  </a:lnTo>
                  <a:close/>
                  <a:moveTo>
                    <a:pt x="6192" y="7388"/>
                  </a:moveTo>
                  <a:lnTo>
                    <a:pt x="6553" y="7816"/>
                  </a:lnTo>
                  <a:lnTo>
                    <a:pt x="6192" y="7388"/>
                  </a:lnTo>
                  <a:close/>
                  <a:moveTo>
                    <a:pt x="17348" y="0"/>
                  </a:moveTo>
                  <a:lnTo>
                    <a:pt x="4955" y="5259"/>
                  </a:lnTo>
                  <a:lnTo>
                    <a:pt x="17348" y="0"/>
                  </a:lnTo>
                  <a:lnTo>
                    <a:pt x="21600" y="6678"/>
                  </a:lnTo>
                  <a:lnTo>
                    <a:pt x="17348" y="0"/>
                  </a:lnTo>
                  <a:close/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-1" y="980438"/>
              <a:ext cx="629620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72646" y="405444"/>
              <a:ext cx="16158" cy="2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223" y="0"/>
              <a:ext cx="730940" cy="366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83" y="0"/>
                  </a:moveTo>
                  <a:lnTo>
                    <a:pt x="0" y="17008"/>
                  </a:lnTo>
                  <a:lnTo>
                    <a:pt x="16083" y="0"/>
                  </a:lnTo>
                  <a:lnTo>
                    <a:pt x="21600" y="21600"/>
                  </a:lnTo>
                  <a:lnTo>
                    <a:pt x="16083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-1" y="398072"/>
              <a:ext cx="629620" cy="78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3" y="17533"/>
                  </a:moveTo>
                  <a:cubicBezTo>
                    <a:pt x="7190" y="16039"/>
                    <a:pt x="7190" y="16039"/>
                    <a:pt x="7190" y="16039"/>
                  </a:cubicBezTo>
                  <a:cubicBezTo>
                    <a:pt x="8795" y="11983"/>
                    <a:pt x="8795" y="11983"/>
                    <a:pt x="8795" y="11983"/>
                  </a:cubicBezTo>
                  <a:cubicBezTo>
                    <a:pt x="14667" y="13466"/>
                    <a:pt x="14667" y="13466"/>
                    <a:pt x="14667" y="13466"/>
                  </a:cubicBezTo>
                  <a:cubicBezTo>
                    <a:pt x="13063" y="17533"/>
                    <a:pt x="13063" y="17533"/>
                    <a:pt x="13063" y="17533"/>
                  </a:cubicBezTo>
                  <a:lnTo>
                    <a:pt x="6131" y="13902"/>
                  </a:lnTo>
                  <a:cubicBezTo>
                    <a:pt x="4526" y="13466"/>
                    <a:pt x="4526" y="13466"/>
                    <a:pt x="4526" y="13466"/>
                  </a:cubicBezTo>
                  <a:cubicBezTo>
                    <a:pt x="8265" y="4056"/>
                    <a:pt x="8265" y="4056"/>
                    <a:pt x="8265" y="4056"/>
                  </a:cubicBezTo>
                  <a:cubicBezTo>
                    <a:pt x="9869" y="4492"/>
                    <a:pt x="9869" y="4492"/>
                    <a:pt x="9869" y="4492"/>
                  </a:cubicBezTo>
                  <a:cubicBezTo>
                    <a:pt x="6131" y="13902"/>
                    <a:pt x="6131" y="13902"/>
                    <a:pt x="6131" y="13902"/>
                  </a:cubicBezTo>
                  <a:lnTo>
                    <a:pt x="6403" y="0"/>
                  </a:lnTo>
                  <a:cubicBezTo>
                    <a:pt x="0" y="16039"/>
                    <a:pt x="0" y="16039"/>
                    <a:pt x="0" y="16039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681"/>
                    <a:pt x="21600" y="19681"/>
                    <a:pt x="21600" y="19681"/>
                  </a:cubicBezTo>
                  <a:cubicBezTo>
                    <a:pt x="21600" y="19463"/>
                    <a:pt x="21600" y="19463"/>
                    <a:pt x="21600" y="19463"/>
                  </a:cubicBezTo>
                  <a:cubicBezTo>
                    <a:pt x="21600" y="19038"/>
                    <a:pt x="21600" y="19038"/>
                    <a:pt x="21600" y="19038"/>
                  </a:cubicBezTo>
                  <a:cubicBezTo>
                    <a:pt x="21600" y="18601"/>
                    <a:pt x="21600" y="18601"/>
                    <a:pt x="21600" y="18601"/>
                  </a:cubicBezTo>
                  <a:cubicBezTo>
                    <a:pt x="21342" y="18176"/>
                    <a:pt x="21342" y="18176"/>
                    <a:pt x="21342" y="18176"/>
                  </a:cubicBezTo>
                  <a:cubicBezTo>
                    <a:pt x="20798" y="19463"/>
                    <a:pt x="20798" y="19463"/>
                    <a:pt x="20798" y="19463"/>
                  </a:cubicBezTo>
                  <a:cubicBezTo>
                    <a:pt x="20268" y="19245"/>
                    <a:pt x="20268" y="19245"/>
                    <a:pt x="20268" y="19245"/>
                  </a:cubicBezTo>
                  <a:cubicBezTo>
                    <a:pt x="20798" y="17533"/>
                    <a:pt x="20798" y="17533"/>
                    <a:pt x="20798" y="17533"/>
                  </a:cubicBezTo>
                  <a:cubicBezTo>
                    <a:pt x="20540" y="16889"/>
                    <a:pt x="20540" y="16889"/>
                    <a:pt x="20540" y="16889"/>
                  </a:cubicBezTo>
                  <a:cubicBezTo>
                    <a:pt x="19466" y="19038"/>
                    <a:pt x="19466" y="19038"/>
                    <a:pt x="19466" y="19038"/>
                  </a:cubicBezTo>
                  <a:cubicBezTo>
                    <a:pt x="18936" y="18820"/>
                    <a:pt x="18936" y="18820"/>
                    <a:pt x="18936" y="18820"/>
                  </a:cubicBezTo>
                  <a:cubicBezTo>
                    <a:pt x="19996" y="16039"/>
                    <a:pt x="19996" y="16039"/>
                    <a:pt x="19996" y="16039"/>
                  </a:cubicBezTo>
                  <a:cubicBezTo>
                    <a:pt x="19466" y="15396"/>
                    <a:pt x="19466" y="15396"/>
                    <a:pt x="19466" y="15396"/>
                  </a:cubicBezTo>
                  <a:cubicBezTo>
                    <a:pt x="18134" y="18820"/>
                    <a:pt x="18134" y="18820"/>
                    <a:pt x="18134" y="18820"/>
                  </a:cubicBezTo>
                  <a:cubicBezTo>
                    <a:pt x="17604" y="18601"/>
                    <a:pt x="17604" y="18601"/>
                    <a:pt x="17604" y="18601"/>
                  </a:cubicBezTo>
                  <a:cubicBezTo>
                    <a:pt x="19208" y="14752"/>
                    <a:pt x="19208" y="14752"/>
                    <a:pt x="19208" y="14752"/>
                  </a:cubicBezTo>
                  <a:cubicBezTo>
                    <a:pt x="18664" y="14109"/>
                    <a:pt x="18664" y="14109"/>
                    <a:pt x="18664" y="14109"/>
                  </a:cubicBezTo>
                  <a:cubicBezTo>
                    <a:pt x="17074" y="18394"/>
                    <a:pt x="17074" y="18394"/>
                    <a:pt x="17074" y="18394"/>
                  </a:cubicBezTo>
                  <a:cubicBezTo>
                    <a:pt x="16272" y="18176"/>
                    <a:pt x="16272" y="18176"/>
                    <a:pt x="16272" y="18176"/>
                  </a:cubicBezTo>
                  <a:cubicBezTo>
                    <a:pt x="18134" y="13466"/>
                    <a:pt x="18134" y="13466"/>
                    <a:pt x="18134" y="13466"/>
                  </a:cubicBezTo>
                  <a:cubicBezTo>
                    <a:pt x="16802" y="11329"/>
                    <a:pt x="16802" y="11329"/>
                    <a:pt x="16802" y="11329"/>
                  </a:cubicBezTo>
                  <a:cubicBezTo>
                    <a:pt x="14395" y="17751"/>
                    <a:pt x="14395" y="17751"/>
                    <a:pt x="14395" y="17751"/>
                  </a:cubicBezTo>
                  <a:cubicBezTo>
                    <a:pt x="13593" y="17533"/>
                    <a:pt x="13593" y="17533"/>
                    <a:pt x="13593" y="17533"/>
                  </a:cubicBezTo>
                  <a:cubicBezTo>
                    <a:pt x="16529" y="10685"/>
                    <a:pt x="16529" y="10685"/>
                    <a:pt x="16529" y="10685"/>
                  </a:cubicBezTo>
                  <a:cubicBezTo>
                    <a:pt x="15999" y="10042"/>
                    <a:pt x="15999" y="10042"/>
                    <a:pt x="15999" y="10042"/>
                  </a:cubicBezTo>
                  <a:cubicBezTo>
                    <a:pt x="14940" y="12615"/>
                    <a:pt x="14940" y="12615"/>
                    <a:pt x="14940" y="12615"/>
                  </a:cubicBezTo>
                  <a:cubicBezTo>
                    <a:pt x="14395" y="12397"/>
                    <a:pt x="14395" y="12397"/>
                    <a:pt x="14395" y="12397"/>
                  </a:cubicBezTo>
                  <a:cubicBezTo>
                    <a:pt x="15469" y="9410"/>
                    <a:pt x="15469" y="9410"/>
                    <a:pt x="15469" y="9410"/>
                  </a:cubicBezTo>
                  <a:cubicBezTo>
                    <a:pt x="15197" y="8766"/>
                    <a:pt x="15197" y="8766"/>
                    <a:pt x="15197" y="8766"/>
                  </a:cubicBezTo>
                  <a:cubicBezTo>
                    <a:pt x="13593" y="12397"/>
                    <a:pt x="13593" y="12397"/>
                    <a:pt x="13593" y="12397"/>
                  </a:cubicBezTo>
                  <a:cubicBezTo>
                    <a:pt x="13063" y="12190"/>
                    <a:pt x="13063" y="12190"/>
                    <a:pt x="13063" y="12190"/>
                  </a:cubicBezTo>
                  <a:cubicBezTo>
                    <a:pt x="14667" y="7916"/>
                    <a:pt x="14667" y="7916"/>
                    <a:pt x="14667" y="7916"/>
                  </a:cubicBezTo>
                  <a:cubicBezTo>
                    <a:pt x="14137" y="7273"/>
                    <a:pt x="14137" y="7273"/>
                    <a:pt x="14137" y="7273"/>
                  </a:cubicBezTo>
                  <a:cubicBezTo>
                    <a:pt x="12261" y="11983"/>
                    <a:pt x="12261" y="11983"/>
                    <a:pt x="12261" y="11983"/>
                  </a:cubicBezTo>
                  <a:cubicBezTo>
                    <a:pt x="11731" y="11754"/>
                    <a:pt x="11731" y="11754"/>
                    <a:pt x="11731" y="11754"/>
                  </a:cubicBezTo>
                  <a:cubicBezTo>
                    <a:pt x="13865" y="6629"/>
                    <a:pt x="13865" y="6629"/>
                    <a:pt x="13865" y="6629"/>
                  </a:cubicBezTo>
                  <a:cubicBezTo>
                    <a:pt x="13335" y="5986"/>
                    <a:pt x="13335" y="5986"/>
                    <a:pt x="13335" y="5986"/>
                  </a:cubicBezTo>
                  <a:cubicBezTo>
                    <a:pt x="11201" y="11754"/>
                    <a:pt x="11201" y="11754"/>
                    <a:pt x="11201" y="11754"/>
                  </a:cubicBezTo>
                  <a:cubicBezTo>
                    <a:pt x="10399" y="11547"/>
                    <a:pt x="10399" y="11547"/>
                    <a:pt x="10399" y="11547"/>
                  </a:cubicBezTo>
                  <a:cubicBezTo>
                    <a:pt x="12805" y="5343"/>
                    <a:pt x="12805" y="5343"/>
                    <a:pt x="12805" y="5343"/>
                  </a:cubicBezTo>
                  <a:cubicBezTo>
                    <a:pt x="12533" y="4699"/>
                    <a:pt x="12533" y="4699"/>
                    <a:pt x="12533" y="4699"/>
                  </a:cubicBezTo>
                  <a:cubicBezTo>
                    <a:pt x="9869" y="11329"/>
                    <a:pt x="9869" y="11329"/>
                    <a:pt x="9869" y="11329"/>
                  </a:cubicBezTo>
                  <a:cubicBezTo>
                    <a:pt x="9067" y="11122"/>
                    <a:pt x="9067" y="11122"/>
                    <a:pt x="9067" y="11122"/>
                  </a:cubicBezTo>
                  <a:cubicBezTo>
                    <a:pt x="12003" y="4056"/>
                    <a:pt x="12003" y="4056"/>
                    <a:pt x="12003" y="4056"/>
                  </a:cubicBezTo>
                  <a:cubicBezTo>
                    <a:pt x="9869" y="850"/>
                    <a:pt x="9869" y="850"/>
                    <a:pt x="9869" y="850"/>
                  </a:cubicBezTo>
                  <a:cubicBezTo>
                    <a:pt x="6403" y="0"/>
                    <a:pt x="6403" y="0"/>
                    <a:pt x="6403" y="0"/>
                  </a:cubicBezTo>
                  <a:lnTo>
                    <a:pt x="13063" y="17533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32638" y="545506"/>
              <a:ext cx="156172" cy="35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132638" y="545506"/>
              <a:ext cx="156172" cy="35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65277" y="545506"/>
              <a:ext cx="100907" cy="26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65277" y="545506"/>
              <a:ext cx="100907" cy="26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0011" y="833004"/>
              <a:ext cx="218806" cy="202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0011" y="833004"/>
              <a:ext cx="218806" cy="202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03964" y="591579"/>
              <a:ext cx="86165" cy="233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03964" y="591579"/>
              <a:ext cx="86165" cy="233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42650" y="637653"/>
              <a:ext cx="69592" cy="194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342650" y="637653"/>
              <a:ext cx="69592" cy="194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381337" y="685570"/>
              <a:ext cx="62220" cy="163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381337" y="685570"/>
              <a:ext cx="62220" cy="163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20023" y="739014"/>
              <a:ext cx="47475" cy="115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20023" y="739014"/>
              <a:ext cx="47475" cy="115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397916" y="785088"/>
              <a:ext cx="93538" cy="257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397916" y="785088"/>
              <a:ext cx="93538" cy="257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75289" y="886448"/>
              <a:ext cx="69589" cy="180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75289" y="886448"/>
              <a:ext cx="69589" cy="180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513976" y="934364"/>
              <a:ext cx="54846" cy="148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13976" y="934364"/>
              <a:ext cx="54846" cy="148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552662" y="980438"/>
              <a:ext cx="47475" cy="108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52662" y="980438"/>
              <a:ext cx="47475" cy="108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91349" y="1035726"/>
              <a:ext cx="30907" cy="6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91349" y="1035726"/>
              <a:ext cx="30907" cy="6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19223" y="-1"/>
              <a:ext cx="730940" cy="107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0" y="12057"/>
                  </a:moveTo>
                  <a:cubicBezTo>
                    <a:pt x="4369" y="8769"/>
                    <a:pt x="4369" y="8769"/>
                    <a:pt x="4369" y="8769"/>
                  </a:cubicBezTo>
                  <a:cubicBezTo>
                    <a:pt x="8504" y="7197"/>
                    <a:pt x="8504" y="7197"/>
                    <a:pt x="8504" y="7197"/>
                  </a:cubicBezTo>
                  <a:cubicBezTo>
                    <a:pt x="11035" y="10493"/>
                    <a:pt x="11035" y="10493"/>
                    <a:pt x="11035" y="10493"/>
                  </a:cubicBezTo>
                  <a:cubicBezTo>
                    <a:pt x="6900" y="12057"/>
                    <a:pt x="6900" y="12057"/>
                    <a:pt x="6900" y="12057"/>
                  </a:cubicBezTo>
                  <a:lnTo>
                    <a:pt x="10121" y="8139"/>
                  </a:lnTo>
                  <a:cubicBezTo>
                    <a:pt x="9887" y="7668"/>
                    <a:pt x="9887" y="7668"/>
                    <a:pt x="9887" y="7668"/>
                  </a:cubicBezTo>
                  <a:cubicBezTo>
                    <a:pt x="17700" y="4851"/>
                    <a:pt x="17700" y="4851"/>
                    <a:pt x="17700" y="4851"/>
                  </a:cubicBezTo>
                  <a:cubicBezTo>
                    <a:pt x="17922" y="5162"/>
                    <a:pt x="17922" y="5162"/>
                    <a:pt x="17922" y="5162"/>
                  </a:cubicBezTo>
                  <a:cubicBezTo>
                    <a:pt x="10121" y="8139"/>
                    <a:pt x="10121" y="8139"/>
                    <a:pt x="10121" y="8139"/>
                  </a:cubicBezTo>
                  <a:lnTo>
                    <a:pt x="9652" y="7357"/>
                  </a:lnTo>
                  <a:cubicBezTo>
                    <a:pt x="9195" y="7046"/>
                    <a:pt x="9195" y="7046"/>
                    <a:pt x="9195" y="7046"/>
                  </a:cubicBezTo>
                  <a:cubicBezTo>
                    <a:pt x="17231" y="4229"/>
                    <a:pt x="17231" y="4229"/>
                    <a:pt x="17231" y="4229"/>
                  </a:cubicBezTo>
                  <a:cubicBezTo>
                    <a:pt x="17465" y="4540"/>
                    <a:pt x="17465" y="4540"/>
                    <a:pt x="17465" y="4540"/>
                  </a:cubicBezTo>
                  <a:cubicBezTo>
                    <a:pt x="9652" y="7357"/>
                    <a:pt x="9652" y="7357"/>
                    <a:pt x="9652" y="7357"/>
                  </a:cubicBezTo>
                  <a:lnTo>
                    <a:pt x="5283" y="7197"/>
                  </a:lnTo>
                  <a:cubicBezTo>
                    <a:pt x="4826" y="6415"/>
                    <a:pt x="4826" y="6415"/>
                    <a:pt x="4826" y="6415"/>
                  </a:cubicBezTo>
                  <a:cubicBezTo>
                    <a:pt x="14244" y="2976"/>
                    <a:pt x="14244" y="2976"/>
                    <a:pt x="14244" y="2976"/>
                  </a:cubicBezTo>
                  <a:cubicBezTo>
                    <a:pt x="14935" y="3758"/>
                    <a:pt x="14935" y="3758"/>
                    <a:pt x="14935" y="3758"/>
                  </a:cubicBezTo>
                  <a:cubicBezTo>
                    <a:pt x="5283" y="7197"/>
                    <a:pt x="5283" y="7197"/>
                    <a:pt x="5283" y="7197"/>
                  </a:cubicBezTo>
                  <a:lnTo>
                    <a:pt x="16083" y="0"/>
                  </a:lnTo>
                  <a:cubicBezTo>
                    <a:pt x="0" y="5793"/>
                    <a:pt x="0" y="5793"/>
                    <a:pt x="0" y="5793"/>
                  </a:cubicBezTo>
                  <a:cubicBezTo>
                    <a:pt x="1605" y="8139"/>
                    <a:pt x="1605" y="8139"/>
                    <a:pt x="1605" y="8139"/>
                  </a:cubicBezTo>
                  <a:cubicBezTo>
                    <a:pt x="2074" y="8610"/>
                    <a:pt x="2074" y="8610"/>
                    <a:pt x="2074" y="8610"/>
                  </a:cubicBezTo>
                  <a:cubicBezTo>
                    <a:pt x="3913" y="10956"/>
                    <a:pt x="3913" y="10956"/>
                    <a:pt x="3913" y="10956"/>
                  </a:cubicBezTo>
                  <a:cubicBezTo>
                    <a:pt x="4369" y="11426"/>
                    <a:pt x="4369" y="11426"/>
                    <a:pt x="4369" y="11426"/>
                  </a:cubicBezTo>
                  <a:cubicBezTo>
                    <a:pt x="4604" y="11897"/>
                    <a:pt x="4604" y="11897"/>
                    <a:pt x="4604" y="11897"/>
                  </a:cubicBezTo>
                  <a:cubicBezTo>
                    <a:pt x="5061" y="12368"/>
                    <a:pt x="5061" y="12368"/>
                    <a:pt x="5061" y="12368"/>
                  </a:cubicBezTo>
                  <a:cubicBezTo>
                    <a:pt x="5517" y="12839"/>
                    <a:pt x="5517" y="12839"/>
                    <a:pt x="5517" y="12839"/>
                  </a:cubicBezTo>
                  <a:cubicBezTo>
                    <a:pt x="5752" y="13310"/>
                    <a:pt x="5752" y="13310"/>
                    <a:pt x="5752" y="13310"/>
                  </a:cubicBezTo>
                  <a:cubicBezTo>
                    <a:pt x="6208" y="13781"/>
                    <a:pt x="6208" y="13781"/>
                    <a:pt x="6208" y="13781"/>
                  </a:cubicBezTo>
                  <a:cubicBezTo>
                    <a:pt x="6665" y="14403"/>
                    <a:pt x="6665" y="14403"/>
                    <a:pt x="6665" y="14403"/>
                  </a:cubicBezTo>
                  <a:cubicBezTo>
                    <a:pt x="6900" y="14874"/>
                    <a:pt x="6900" y="14874"/>
                    <a:pt x="6900" y="14874"/>
                  </a:cubicBezTo>
                  <a:cubicBezTo>
                    <a:pt x="7356" y="15336"/>
                    <a:pt x="7356" y="15336"/>
                    <a:pt x="7356" y="15336"/>
                  </a:cubicBezTo>
                  <a:cubicBezTo>
                    <a:pt x="7813" y="15807"/>
                    <a:pt x="7813" y="15807"/>
                    <a:pt x="7813" y="15807"/>
                  </a:cubicBezTo>
                  <a:cubicBezTo>
                    <a:pt x="8048" y="16278"/>
                    <a:pt x="8048" y="16278"/>
                    <a:pt x="8048" y="16278"/>
                  </a:cubicBezTo>
                  <a:cubicBezTo>
                    <a:pt x="9195" y="17842"/>
                    <a:pt x="9195" y="17842"/>
                    <a:pt x="9195" y="17842"/>
                  </a:cubicBezTo>
                  <a:cubicBezTo>
                    <a:pt x="9652" y="18312"/>
                    <a:pt x="9652" y="18312"/>
                    <a:pt x="9652" y="18312"/>
                  </a:cubicBezTo>
                  <a:cubicBezTo>
                    <a:pt x="10121" y="18783"/>
                    <a:pt x="10121" y="18783"/>
                    <a:pt x="10121" y="18783"/>
                  </a:cubicBezTo>
                  <a:cubicBezTo>
                    <a:pt x="10343" y="19254"/>
                    <a:pt x="10343" y="19254"/>
                    <a:pt x="10343" y="19254"/>
                  </a:cubicBezTo>
                  <a:cubicBezTo>
                    <a:pt x="10800" y="19725"/>
                    <a:pt x="10800" y="19725"/>
                    <a:pt x="10800" y="19725"/>
                  </a:cubicBezTo>
                  <a:cubicBezTo>
                    <a:pt x="11269" y="20347"/>
                    <a:pt x="11269" y="20347"/>
                    <a:pt x="11269" y="20347"/>
                  </a:cubicBezTo>
                  <a:cubicBezTo>
                    <a:pt x="11491" y="20818"/>
                    <a:pt x="11491" y="20818"/>
                    <a:pt x="11491" y="20818"/>
                  </a:cubicBezTo>
                  <a:cubicBezTo>
                    <a:pt x="11960" y="21289"/>
                    <a:pt x="11960" y="21289"/>
                    <a:pt x="11960" y="21289"/>
                  </a:cubicBezTo>
                  <a:cubicBezTo>
                    <a:pt x="12182" y="21600"/>
                    <a:pt x="12182" y="21600"/>
                    <a:pt x="12182" y="21600"/>
                  </a:cubicBezTo>
                  <a:cubicBezTo>
                    <a:pt x="12182" y="18632"/>
                    <a:pt x="12182" y="18632"/>
                    <a:pt x="12182" y="18632"/>
                  </a:cubicBezTo>
                  <a:cubicBezTo>
                    <a:pt x="12182" y="18161"/>
                    <a:pt x="12182" y="18161"/>
                    <a:pt x="12182" y="18161"/>
                  </a:cubicBezTo>
                  <a:cubicBezTo>
                    <a:pt x="11960" y="18312"/>
                    <a:pt x="11960" y="18312"/>
                    <a:pt x="11960" y="18312"/>
                  </a:cubicBezTo>
                  <a:cubicBezTo>
                    <a:pt x="11713" y="17842"/>
                    <a:pt x="11713" y="17842"/>
                    <a:pt x="11713" y="17842"/>
                  </a:cubicBezTo>
                  <a:cubicBezTo>
                    <a:pt x="12182" y="17690"/>
                    <a:pt x="12182" y="17690"/>
                    <a:pt x="12182" y="17690"/>
                  </a:cubicBezTo>
                  <a:cubicBezTo>
                    <a:pt x="12182" y="17219"/>
                    <a:pt x="12182" y="17219"/>
                    <a:pt x="12182" y="17219"/>
                  </a:cubicBezTo>
                  <a:cubicBezTo>
                    <a:pt x="11491" y="17531"/>
                    <a:pt x="11491" y="17531"/>
                    <a:pt x="11491" y="17531"/>
                  </a:cubicBezTo>
                  <a:cubicBezTo>
                    <a:pt x="11035" y="17219"/>
                    <a:pt x="11035" y="17219"/>
                    <a:pt x="11035" y="17219"/>
                  </a:cubicBezTo>
                  <a:cubicBezTo>
                    <a:pt x="12182" y="16757"/>
                    <a:pt x="12182" y="16757"/>
                    <a:pt x="12182" y="16757"/>
                  </a:cubicBezTo>
                  <a:cubicBezTo>
                    <a:pt x="12182" y="16278"/>
                    <a:pt x="12182" y="16278"/>
                    <a:pt x="12182" y="16278"/>
                  </a:cubicBezTo>
                  <a:cubicBezTo>
                    <a:pt x="10800" y="16908"/>
                    <a:pt x="10800" y="16908"/>
                    <a:pt x="10800" y="16908"/>
                  </a:cubicBezTo>
                  <a:cubicBezTo>
                    <a:pt x="10578" y="16438"/>
                    <a:pt x="10578" y="16438"/>
                    <a:pt x="10578" y="16438"/>
                  </a:cubicBezTo>
                  <a:cubicBezTo>
                    <a:pt x="12182" y="15807"/>
                    <a:pt x="12182" y="15807"/>
                    <a:pt x="12182" y="15807"/>
                  </a:cubicBezTo>
                  <a:cubicBezTo>
                    <a:pt x="12182" y="15336"/>
                    <a:pt x="12182" y="15336"/>
                    <a:pt x="12182" y="15336"/>
                  </a:cubicBezTo>
                  <a:cubicBezTo>
                    <a:pt x="10343" y="16126"/>
                    <a:pt x="10343" y="16126"/>
                    <a:pt x="10343" y="16126"/>
                  </a:cubicBezTo>
                  <a:cubicBezTo>
                    <a:pt x="10121" y="15807"/>
                    <a:pt x="10121" y="15807"/>
                    <a:pt x="10121" y="15807"/>
                  </a:cubicBezTo>
                  <a:cubicBezTo>
                    <a:pt x="12182" y="15033"/>
                    <a:pt x="12182" y="15033"/>
                    <a:pt x="12182" y="15033"/>
                  </a:cubicBezTo>
                  <a:cubicBezTo>
                    <a:pt x="12182" y="14563"/>
                    <a:pt x="12182" y="14563"/>
                    <a:pt x="12182" y="14563"/>
                  </a:cubicBezTo>
                  <a:cubicBezTo>
                    <a:pt x="9652" y="15504"/>
                    <a:pt x="9652" y="15504"/>
                    <a:pt x="9652" y="15504"/>
                  </a:cubicBezTo>
                  <a:cubicBezTo>
                    <a:pt x="9430" y="15033"/>
                    <a:pt x="9430" y="15033"/>
                    <a:pt x="9430" y="15033"/>
                  </a:cubicBezTo>
                  <a:cubicBezTo>
                    <a:pt x="12182" y="14092"/>
                    <a:pt x="12182" y="14092"/>
                    <a:pt x="12182" y="14092"/>
                  </a:cubicBezTo>
                  <a:cubicBezTo>
                    <a:pt x="12182" y="13621"/>
                    <a:pt x="12182" y="13621"/>
                    <a:pt x="12182" y="13621"/>
                  </a:cubicBezTo>
                  <a:cubicBezTo>
                    <a:pt x="9195" y="14714"/>
                    <a:pt x="9195" y="14714"/>
                    <a:pt x="9195" y="14714"/>
                  </a:cubicBezTo>
                  <a:cubicBezTo>
                    <a:pt x="8961" y="14403"/>
                    <a:pt x="8961" y="14403"/>
                    <a:pt x="8961" y="14403"/>
                  </a:cubicBezTo>
                  <a:cubicBezTo>
                    <a:pt x="12182" y="13150"/>
                    <a:pt x="12182" y="13150"/>
                    <a:pt x="12182" y="13150"/>
                  </a:cubicBezTo>
                  <a:cubicBezTo>
                    <a:pt x="12182" y="12679"/>
                    <a:pt x="12182" y="12679"/>
                    <a:pt x="12182" y="12679"/>
                  </a:cubicBezTo>
                  <a:cubicBezTo>
                    <a:pt x="8739" y="13932"/>
                    <a:pt x="8739" y="13932"/>
                    <a:pt x="8739" y="13932"/>
                  </a:cubicBezTo>
                  <a:cubicBezTo>
                    <a:pt x="8282" y="13621"/>
                    <a:pt x="8282" y="13621"/>
                    <a:pt x="8282" y="13621"/>
                  </a:cubicBezTo>
                  <a:cubicBezTo>
                    <a:pt x="12182" y="12208"/>
                    <a:pt x="12182" y="12208"/>
                    <a:pt x="12182" y="12208"/>
                  </a:cubicBezTo>
                  <a:cubicBezTo>
                    <a:pt x="12182" y="10956"/>
                    <a:pt x="12182" y="10956"/>
                    <a:pt x="12182" y="10956"/>
                  </a:cubicBezTo>
                  <a:cubicBezTo>
                    <a:pt x="7591" y="12528"/>
                    <a:pt x="7591" y="12528"/>
                    <a:pt x="7591" y="12528"/>
                  </a:cubicBezTo>
                  <a:cubicBezTo>
                    <a:pt x="7356" y="12208"/>
                    <a:pt x="7356" y="12208"/>
                    <a:pt x="7356" y="12208"/>
                  </a:cubicBezTo>
                  <a:cubicBezTo>
                    <a:pt x="12182" y="10493"/>
                    <a:pt x="12182" y="10493"/>
                    <a:pt x="12182" y="10493"/>
                  </a:cubicBezTo>
                  <a:cubicBezTo>
                    <a:pt x="12182" y="10022"/>
                    <a:pt x="12182" y="10022"/>
                    <a:pt x="12182" y="10022"/>
                  </a:cubicBezTo>
                  <a:cubicBezTo>
                    <a:pt x="11713" y="10174"/>
                    <a:pt x="11713" y="10174"/>
                    <a:pt x="11713" y="10174"/>
                  </a:cubicBezTo>
                  <a:cubicBezTo>
                    <a:pt x="11491" y="9863"/>
                    <a:pt x="11491" y="9863"/>
                    <a:pt x="11491" y="9863"/>
                  </a:cubicBezTo>
                  <a:cubicBezTo>
                    <a:pt x="12182" y="9551"/>
                    <a:pt x="12182" y="9551"/>
                    <a:pt x="12182" y="9551"/>
                  </a:cubicBezTo>
                  <a:cubicBezTo>
                    <a:pt x="12182" y="9081"/>
                    <a:pt x="12182" y="9081"/>
                    <a:pt x="12182" y="9081"/>
                  </a:cubicBezTo>
                  <a:cubicBezTo>
                    <a:pt x="11269" y="9551"/>
                    <a:pt x="11269" y="9551"/>
                    <a:pt x="11269" y="9551"/>
                  </a:cubicBezTo>
                  <a:cubicBezTo>
                    <a:pt x="11035" y="9081"/>
                    <a:pt x="11035" y="9081"/>
                    <a:pt x="11035" y="9081"/>
                  </a:cubicBezTo>
                  <a:cubicBezTo>
                    <a:pt x="12182" y="8610"/>
                    <a:pt x="12182" y="8610"/>
                    <a:pt x="12182" y="8610"/>
                  </a:cubicBezTo>
                  <a:cubicBezTo>
                    <a:pt x="12405" y="8450"/>
                    <a:pt x="12405" y="8299"/>
                    <a:pt x="12639" y="8139"/>
                  </a:cubicBezTo>
                  <a:cubicBezTo>
                    <a:pt x="10578" y="8769"/>
                    <a:pt x="10578" y="8769"/>
                    <a:pt x="10578" y="8769"/>
                  </a:cubicBezTo>
                  <a:cubicBezTo>
                    <a:pt x="10343" y="8450"/>
                    <a:pt x="10343" y="8450"/>
                    <a:pt x="10343" y="8450"/>
                  </a:cubicBezTo>
                  <a:cubicBezTo>
                    <a:pt x="18156" y="5633"/>
                    <a:pt x="18156" y="5633"/>
                    <a:pt x="18156" y="5633"/>
                  </a:cubicBezTo>
                  <a:cubicBezTo>
                    <a:pt x="18391" y="5944"/>
                    <a:pt x="18391" y="5944"/>
                    <a:pt x="18391" y="5944"/>
                  </a:cubicBezTo>
                  <a:cubicBezTo>
                    <a:pt x="14244" y="7517"/>
                    <a:pt x="14244" y="7517"/>
                    <a:pt x="14244" y="7517"/>
                  </a:cubicBezTo>
                  <a:cubicBezTo>
                    <a:pt x="15392" y="7517"/>
                    <a:pt x="15392" y="7517"/>
                    <a:pt x="15392" y="7517"/>
                  </a:cubicBezTo>
                  <a:cubicBezTo>
                    <a:pt x="18848" y="6264"/>
                    <a:pt x="18848" y="6264"/>
                    <a:pt x="18848" y="6264"/>
                  </a:cubicBezTo>
                  <a:cubicBezTo>
                    <a:pt x="19070" y="6575"/>
                    <a:pt x="19070" y="6575"/>
                    <a:pt x="19070" y="6575"/>
                  </a:cubicBezTo>
                  <a:cubicBezTo>
                    <a:pt x="16774" y="7517"/>
                    <a:pt x="16774" y="7517"/>
                    <a:pt x="16774" y="7517"/>
                  </a:cubicBezTo>
                  <a:cubicBezTo>
                    <a:pt x="17922" y="7517"/>
                    <a:pt x="17922" y="7517"/>
                    <a:pt x="17922" y="7517"/>
                  </a:cubicBezTo>
                  <a:cubicBezTo>
                    <a:pt x="19304" y="7046"/>
                    <a:pt x="19304" y="7046"/>
                    <a:pt x="19304" y="7046"/>
                  </a:cubicBezTo>
                  <a:cubicBezTo>
                    <a:pt x="19539" y="7357"/>
                    <a:pt x="19539" y="7357"/>
                    <a:pt x="19539" y="7357"/>
                  </a:cubicBezTo>
                  <a:cubicBezTo>
                    <a:pt x="19304" y="7517"/>
                    <a:pt x="19304" y="7517"/>
                    <a:pt x="19304" y="7517"/>
                  </a:cubicBezTo>
                  <a:cubicBezTo>
                    <a:pt x="21600" y="7517"/>
                    <a:pt x="21600" y="7517"/>
                    <a:pt x="21600" y="7517"/>
                  </a:cubicBezTo>
                  <a:cubicBezTo>
                    <a:pt x="21600" y="7357"/>
                    <a:pt x="21600" y="7357"/>
                    <a:pt x="21600" y="7357"/>
                  </a:cubicBezTo>
                  <a:cubicBezTo>
                    <a:pt x="16083" y="0"/>
                    <a:pt x="16083" y="0"/>
                    <a:pt x="16083" y="0"/>
                  </a:cubicBezTo>
                  <a:lnTo>
                    <a:pt x="6900" y="12057"/>
                  </a:lnTo>
                </a:path>
              </a:pathLst>
            </a:custGeom>
            <a:solidFill>
              <a:srgbClr val="E1E6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381337" y="147434"/>
              <a:ext cx="342235" cy="20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81337" y="147434"/>
              <a:ext cx="342235" cy="20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530555" y="210093"/>
              <a:ext cx="279601" cy="15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530555" y="210093"/>
              <a:ext cx="279601" cy="15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66599" y="357527"/>
              <a:ext cx="226175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366599" y="357527"/>
              <a:ext cx="226175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552662" y="241422"/>
              <a:ext cx="272230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552662" y="241422"/>
              <a:ext cx="272230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569242" y="280124"/>
              <a:ext cx="272232" cy="156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1" y="0"/>
                  </a:moveTo>
                  <a:cubicBezTo>
                    <a:pt x="0" y="19399"/>
                    <a:pt x="0" y="19399"/>
                    <a:pt x="0" y="19399"/>
                  </a:cubicBezTo>
                  <a:cubicBezTo>
                    <a:pt x="629" y="21600"/>
                    <a:pt x="629" y="21600"/>
                    <a:pt x="629" y="21600"/>
                  </a:cubicBezTo>
                  <a:cubicBezTo>
                    <a:pt x="6162" y="17257"/>
                    <a:pt x="6162" y="17257"/>
                    <a:pt x="6162" y="17257"/>
                  </a:cubicBezTo>
                  <a:cubicBezTo>
                    <a:pt x="6791" y="14014"/>
                    <a:pt x="8613" y="12972"/>
                    <a:pt x="10469" y="12972"/>
                  </a:cubicBezTo>
                  <a:cubicBezTo>
                    <a:pt x="21600" y="2143"/>
                    <a:pt x="21600" y="2143"/>
                    <a:pt x="21600" y="2143"/>
                  </a:cubicBezTo>
                  <a:cubicBezTo>
                    <a:pt x="20971" y="0"/>
                    <a:pt x="20971" y="0"/>
                    <a:pt x="20971" y="0"/>
                  </a:cubicBez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591349" y="311454"/>
              <a:ext cx="272230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15413"/>
                  </a:moveTo>
                  <a:cubicBezTo>
                    <a:pt x="0" y="18506"/>
                    <a:pt x="0" y="18506"/>
                    <a:pt x="0" y="18506"/>
                  </a:cubicBezTo>
                  <a:cubicBezTo>
                    <a:pt x="630" y="21600"/>
                    <a:pt x="630" y="21600"/>
                    <a:pt x="630" y="21600"/>
                  </a:cubicBezTo>
                  <a:cubicBezTo>
                    <a:pt x="3086" y="18506"/>
                    <a:pt x="3086" y="18506"/>
                    <a:pt x="3086" y="18506"/>
                  </a:cubicBezTo>
                  <a:cubicBezTo>
                    <a:pt x="3086" y="16462"/>
                    <a:pt x="3086" y="16462"/>
                    <a:pt x="3086" y="16462"/>
                  </a:cubicBezTo>
                  <a:cubicBezTo>
                    <a:pt x="3086" y="16462"/>
                    <a:pt x="3086" y="16462"/>
                    <a:pt x="3086" y="15413"/>
                  </a:cubicBezTo>
                  <a:lnTo>
                    <a:pt x="21003" y="0"/>
                  </a:lnTo>
                  <a:cubicBezTo>
                    <a:pt x="11712" y="8231"/>
                    <a:pt x="11712" y="8231"/>
                    <a:pt x="11712" y="8231"/>
                  </a:cubicBezTo>
                  <a:cubicBezTo>
                    <a:pt x="15429" y="8231"/>
                    <a:pt x="15429" y="8231"/>
                    <a:pt x="15429" y="8231"/>
                  </a:cubicBezTo>
                  <a:cubicBezTo>
                    <a:pt x="21600" y="2044"/>
                    <a:pt x="21600" y="2044"/>
                    <a:pt x="21600" y="2044"/>
                  </a:cubicBezTo>
                  <a:cubicBezTo>
                    <a:pt x="21003" y="0"/>
                    <a:pt x="21003" y="0"/>
                    <a:pt x="21003" y="0"/>
                  </a:cubicBezTo>
                  <a:lnTo>
                    <a:pt x="3086" y="15413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607928" y="350156"/>
              <a:ext cx="272231" cy="15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" y="17303"/>
                  </a:moveTo>
                  <a:lnTo>
                    <a:pt x="0" y="19452"/>
                  </a:lnTo>
                  <a:lnTo>
                    <a:pt x="596" y="21600"/>
                  </a:lnTo>
                  <a:lnTo>
                    <a:pt x="1855" y="20555"/>
                  </a:lnTo>
                  <a:lnTo>
                    <a:pt x="1855" y="17303"/>
                  </a:lnTo>
                  <a:close/>
                  <a:moveTo>
                    <a:pt x="20971" y="0"/>
                  </a:moveTo>
                  <a:lnTo>
                    <a:pt x="17260" y="3252"/>
                  </a:lnTo>
                  <a:lnTo>
                    <a:pt x="20971" y="3252"/>
                  </a:lnTo>
                  <a:lnTo>
                    <a:pt x="21600" y="2148"/>
                  </a:lnTo>
                  <a:lnTo>
                    <a:pt x="20971" y="0"/>
                  </a:lnTo>
                  <a:close/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607928" y="475475"/>
              <a:ext cx="23531" cy="3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6943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825309" y="350156"/>
              <a:ext cx="54849" cy="2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67" y="0"/>
                  </a:moveTo>
                  <a:lnTo>
                    <a:pt x="0" y="21600"/>
                  </a:lnTo>
                  <a:lnTo>
                    <a:pt x="18467" y="21600"/>
                  </a:lnTo>
                  <a:lnTo>
                    <a:pt x="21600" y="14271"/>
                  </a:lnTo>
                  <a:lnTo>
                    <a:pt x="1846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467920" y="521547"/>
              <a:ext cx="163541" cy="100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467920" y="521547"/>
              <a:ext cx="163541" cy="100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499238" y="606322"/>
              <a:ext cx="132223" cy="8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499238" y="606322"/>
              <a:ext cx="132223" cy="8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521345" y="654239"/>
              <a:ext cx="108277" cy="76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521345" y="654239"/>
              <a:ext cx="108277" cy="76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537924" y="700313"/>
              <a:ext cx="93536" cy="6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537924" y="700313"/>
              <a:ext cx="93536" cy="6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561873" y="748229"/>
              <a:ext cx="69590" cy="5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561873" y="748229"/>
              <a:ext cx="69590" cy="5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576611" y="785088"/>
              <a:ext cx="54847" cy="54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76611" y="785088"/>
              <a:ext cx="54847" cy="54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591349" y="833004"/>
              <a:ext cx="38276" cy="3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591349" y="833004"/>
              <a:ext cx="38276" cy="3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832677" y="1241197"/>
              <a:ext cx="16147" cy="1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832677" y="1241197"/>
              <a:ext cx="16147" cy="1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832677" y="1241197"/>
              <a:ext cx="16147" cy="1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832677" y="1241197"/>
              <a:ext cx="16147" cy="1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615297" y="879076"/>
              <a:ext cx="16157" cy="3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615297" y="879076"/>
              <a:ext cx="16157" cy="3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948737" y="210093"/>
              <a:ext cx="622252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4088"/>
                    <a:pt x="0" y="8231"/>
                  </a:cubicBezTo>
                  <a:cubicBezTo>
                    <a:pt x="0" y="20550"/>
                    <a:pt x="0" y="20550"/>
                    <a:pt x="0" y="2055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51" y="21600"/>
                    <a:pt x="551" y="21600"/>
                    <a:pt x="551" y="21600"/>
                  </a:cubicBezTo>
                  <a:cubicBezTo>
                    <a:pt x="551" y="18506"/>
                    <a:pt x="551" y="18506"/>
                    <a:pt x="551" y="18506"/>
                  </a:cubicBezTo>
                  <a:cubicBezTo>
                    <a:pt x="551" y="14363"/>
                    <a:pt x="1624" y="10275"/>
                    <a:pt x="2711" y="10275"/>
                  </a:cubicBezTo>
                  <a:cubicBezTo>
                    <a:pt x="19179" y="10275"/>
                    <a:pt x="19179" y="10275"/>
                    <a:pt x="19179" y="10275"/>
                  </a:cubicBezTo>
                  <a:cubicBezTo>
                    <a:pt x="20252" y="10275"/>
                    <a:pt x="21339" y="14363"/>
                    <a:pt x="21339" y="18506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8231"/>
                    <a:pt x="21600" y="8231"/>
                    <a:pt x="21600" y="8231"/>
                  </a:cubicBezTo>
                  <a:cubicBezTo>
                    <a:pt x="21600" y="4088"/>
                    <a:pt x="20788" y="0"/>
                    <a:pt x="1944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630035" y="436773"/>
              <a:ext cx="1267024" cy="808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0" y="1663"/>
                    <a:pt x="0" y="1663"/>
                    <a:pt x="0" y="1663"/>
                  </a:cubicBezTo>
                  <a:cubicBezTo>
                    <a:pt x="0" y="2288"/>
                    <a:pt x="0" y="2288"/>
                    <a:pt x="0" y="2288"/>
                  </a:cubicBezTo>
                  <a:cubicBezTo>
                    <a:pt x="0" y="2902"/>
                    <a:pt x="0" y="2902"/>
                    <a:pt x="0" y="2902"/>
                  </a:cubicBezTo>
                  <a:cubicBezTo>
                    <a:pt x="0" y="4566"/>
                    <a:pt x="0" y="4566"/>
                    <a:pt x="0" y="4566"/>
                  </a:cubicBezTo>
                  <a:cubicBezTo>
                    <a:pt x="0" y="5191"/>
                    <a:pt x="0" y="5191"/>
                    <a:pt x="0" y="5191"/>
                  </a:cubicBezTo>
                  <a:cubicBezTo>
                    <a:pt x="0" y="5816"/>
                    <a:pt x="0" y="5816"/>
                    <a:pt x="0" y="5816"/>
                  </a:cubicBezTo>
                  <a:cubicBezTo>
                    <a:pt x="0" y="6441"/>
                    <a:pt x="0" y="6441"/>
                    <a:pt x="0" y="6441"/>
                  </a:cubicBezTo>
                  <a:cubicBezTo>
                    <a:pt x="0" y="7066"/>
                    <a:pt x="0" y="7066"/>
                    <a:pt x="0" y="7066"/>
                  </a:cubicBezTo>
                  <a:cubicBezTo>
                    <a:pt x="0" y="7691"/>
                    <a:pt x="0" y="7691"/>
                    <a:pt x="0" y="7691"/>
                  </a:cubicBezTo>
                  <a:cubicBezTo>
                    <a:pt x="0" y="8316"/>
                    <a:pt x="0" y="8316"/>
                    <a:pt x="0" y="8316"/>
                  </a:cubicBezTo>
                  <a:cubicBezTo>
                    <a:pt x="0" y="8718"/>
                    <a:pt x="0" y="8718"/>
                    <a:pt x="0" y="8718"/>
                  </a:cubicBezTo>
                  <a:cubicBezTo>
                    <a:pt x="0" y="9343"/>
                    <a:pt x="0" y="9343"/>
                    <a:pt x="0" y="9343"/>
                  </a:cubicBezTo>
                  <a:cubicBezTo>
                    <a:pt x="0" y="9968"/>
                    <a:pt x="0" y="9968"/>
                    <a:pt x="0" y="9968"/>
                  </a:cubicBezTo>
                  <a:cubicBezTo>
                    <a:pt x="0" y="10605"/>
                    <a:pt x="0" y="10605"/>
                    <a:pt x="0" y="10605"/>
                  </a:cubicBezTo>
                  <a:cubicBezTo>
                    <a:pt x="0" y="11219"/>
                    <a:pt x="0" y="11219"/>
                    <a:pt x="0" y="11219"/>
                  </a:cubicBezTo>
                  <a:cubicBezTo>
                    <a:pt x="0" y="11844"/>
                    <a:pt x="0" y="11844"/>
                    <a:pt x="0" y="11844"/>
                  </a:cubicBezTo>
                  <a:cubicBezTo>
                    <a:pt x="0" y="12469"/>
                    <a:pt x="0" y="12469"/>
                    <a:pt x="0" y="12469"/>
                  </a:cubicBezTo>
                  <a:cubicBezTo>
                    <a:pt x="0" y="13094"/>
                    <a:pt x="0" y="13094"/>
                    <a:pt x="0" y="13094"/>
                  </a:cubicBezTo>
                  <a:cubicBezTo>
                    <a:pt x="0" y="17034"/>
                    <a:pt x="0" y="17034"/>
                    <a:pt x="0" y="17034"/>
                  </a:cubicBezTo>
                  <a:cubicBezTo>
                    <a:pt x="0" y="17459"/>
                    <a:pt x="0" y="17459"/>
                    <a:pt x="0" y="17459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0" y="19948"/>
                    <a:pt x="0" y="19948"/>
                    <a:pt x="0" y="19948"/>
                  </a:cubicBezTo>
                  <a:cubicBezTo>
                    <a:pt x="0" y="18285"/>
                    <a:pt x="0" y="18285"/>
                    <a:pt x="0" y="18285"/>
                  </a:cubicBezTo>
                  <a:cubicBezTo>
                    <a:pt x="790" y="19323"/>
                    <a:pt x="1587" y="20573"/>
                    <a:pt x="2249" y="21600"/>
                  </a:cubicBezTo>
                  <a:cubicBezTo>
                    <a:pt x="3445" y="21600"/>
                    <a:pt x="3445" y="21600"/>
                    <a:pt x="3445" y="21600"/>
                  </a:cubicBezTo>
                  <a:cubicBezTo>
                    <a:pt x="3708" y="21600"/>
                    <a:pt x="3708" y="21600"/>
                    <a:pt x="3708" y="21600"/>
                  </a:cubicBezTo>
                  <a:cubicBezTo>
                    <a:pt x="19216" y="21600"/>
                    <a:pt x="19216" y="21600"/>
                    <a:pt x="19216" y="21600"/>
                  </a:cubicBezTo>
                  <a:cubicBezTo>
                    <a:pt x="21600" y="17872"/>
                    <a:pt x="21600" y="17872"/>
                    <a:pt x="21600" y="17872"/>
                  </a:cubicBezTo>
                  <a:cubicBezTo>
                    <a:pt x="21600" y="10180"/>
                    <a:pt x="21600" y="10180"/>
                    <a:pt x="21600" y="10180"/>
                  </a:cubicBezTo>
                  <a:cubicBezTo>
                    <a:pt x="13387" y="10180"/>
                    <a:pt x="13387" y="10180"/>
                    <a:pt x="13387" y="10180"/>
                  </a:cubicBezTo>
                  <a:cubicBezTo>
                    <a:pt x="13387" y="10806"/>
                    <a:pt x="13387" y="10806"/>
                    <a:pt x="13387" y="10806"/>
                  </a:cubicBezTo>
                  <a:cubicBezTo>
                    <a:pt x="13117" y="10806"/>
                    <a:pt x="13117" y="10806"/>
                    <a:pt x="13117" y="10806"/>
                  </a:cubicBezTo>
                  <a:cubicBezTo>
                    <a:pt x="12988" y="12670"/>
                    <a:pt x="11928" y="14132"/>
                    <a:pt x="10732" y="14132"/>
                  </a:cubicBezTo>
                  <a:cubicBezTo>
                    <a:pt x="9409" y="14132"/>
                    <a:pt x="8348" y="12670"/>
                    <a:pt x="8213" y="10806"/>
                  </a:cubicBezTo>
                  <a:cubicBezTo>
                    <a:pt x="7950" y="10806"/>
                    <a:pt x="7950" y="10806"/>
                    <a:pt x="7950" y="10806"/>
                  </a:cubicBezTo>
                  <a:cubicBezTo>
                    <a:pt x="7950" y="10180"/>
                    <a:pt x="7950" y="10180"/>
                    <a:pt x="7950" y="10180"/>
                  </a:cubicBezTo>
                  <a:cubicBezTo>
                    <a:pt x="0" y="10180"/>
                    <a:pt x="0" y="10180"/>
                    <a:pt x="0" y="101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630035" y="436773"/>
              <a:ext cx="1267024" cy="381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824"/>
                  </a:moveTo>
                  <a:lnTo>
                    <a:pt x="13387" y="19824"/>
                  </a:lnTo>
                  <a:lnTo>
                    <a:pt x="13387" y="21600"/>
                  </a:lnTo>
                  <a:lnTo>
                    <a:pt x="21600" y="21600"/>
                  </a:lnTo>
                  <a:lnTo>
                    <a:pt x="21600" y="198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7950" y="21600"/>
                  </a:lnTo>
                  <a:lnTo>
                    <a:pt x="7950" y="19824"/>
                  </a:lnTo>
                  <a:lnTo>
                    <a:pt x="0" y="19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416659" y="785088"/>
              <a:ext cx="482242" cy="30919"/>
            </a:xfrm>
            <a:prstGeom prst="rect">
              <a:avLst/>
            </a:pr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630035" y="436773"/>
              <a:ext cx="467505" cy="381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24"/>
                  </a:lnTo>
                  <a:lnTo>
                    <a:pt x="0" y="19824"/>
                  </a:lnTo>
                  <a:lnTo>
                    <a:pt x="0" y="0"/>
                  </a:lnTo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630035" y="374113"/>
              <a:ext cx="1267024" cy="41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40" y="0"/>
                  </a:moveTo>
                  <a:cubicBezTo>
                    <a:pt x="16035" y="0"/>
                    <a:pt x="16035" y="0"/>
                    <a:pt x="16035" y="0"/>
                  </a:cubicBezTo>
                  <a:cubicBezTo>
                    <a:pt x="15906" y="0"/>
                    <a:pt x="15906" y="0"/>
                    <a:pt x="15906" y="0"/>
                  </a:cubicBezTo>
                  <a:cubicBezTo>
                    <a:pt x="5701" y="0"/>
                    <a:pt x="5701" y="0"/>
                    <a:pt x="5701" y="0"/>
                  </a:cubicBezTo>
                  <a:cubicBezTo>
                    <a:pt x="5430" y="0"/>
                    <a:pt x="5430" y="0"/>
                    <a:pt x="5430" y="0"/>
                  </a:cubicBezTo>
                  <a:cubicBezTo>
                    <a:pt x="4106" y="0"/>
                    <a:pt x="4106" y="0"/>
                    <a:pt x="4106" y="0"/>
                  </a:cubicBezTo>
                  <a:cubicBezTo>
                    <a:pt x="3309" y="0"/>
                    <a:pt x="3309" y="0"/>
                    <a:pt x="3309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1850" y="0"/>
                    <a:pt x="1850" y="0"/>
                    <a:pt x="185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790" y="0"/>
                    <a:pt x="399" y="394"/>
                    <a:pt x="263" y="1621"/>
                  </a:cubicBezTo>
                  <a:cubicBezTo>
                    <a:pt x="128" y="2037"/>
                    <a:pt x="128" y="2432"/>
                    <a:pt x="0" y="2848"/>
                  </a:cubicBezTo>
                  <a:cubicBezTo>
                    <a:pt x="0" y="3264"/>
                    <a:pt x="0" y="3264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950" y="21600"/>
                    <a:pt x="7950" y="21600"/>
                    <a:pt x="7950" y="21600"/>
                  </a:cubicBezTo>
                  <a:cubicBezTo>
                    <a:pt x="7950" y="19168"/>
                    <a:pt x="7950" y="19168"/>
                    <a:pt x="7950" y="19168"/>
                  </a:cubicBezTo>
                  <a:cubicBezTo>
                    <a:pt x="13387" y="19168"/>
                    <a:pt x="13387" y="19168"/>
                    <a:pt x="13387" y="19168"/>
                  </a:cubicBezTo>
                  <a:cubicBezTo>
                    <a:pt x="13387" y="21600"/>
                    <a:pt x="13387" y="21600"/>
                    <a:pt x="133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C9394A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112694" y="840375"/>
              <a:ext cx="286970" cy="12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96" y="12105"/>
                    <a:pt x="5267" y="21600"/>
                    <a:pt x="11098" y="21600"/>
                  </a:cubicBezTo>
                  <a:cubicBezTo>
                    <a:pt x="16365" y="21600"/>
                    <a:pt x="21036" y="12105"/>
                    <a:pt x="21600" y="0"/>
                  </a:cubicBezTo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1097956" y="739014"/>
              <a:ext cx="318288" cy="100946"/>
            </a:xfrm>
            <a:prstGeom prst="rect">
              <a:avLst/>
            </a:prstGeom>
            <a:solidFill>
              <a:srgbClr val="E8BF7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097956" y="739014"/>
              <a:ext cx="318288" cy="100946"/>
            </a:xfrm>
            <a:prstGeom prst="rect">
              <a:avLst/>
            </a:prstGeom>
            <a:solidFill>
              <a:srgbClr val="FF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630035" y="1120500"/>
              <a:ext cx="132222" cy="12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6291"/>
                    <a:pt x="5058" y="21600"/>
                    <a:pt x="10185" y="21600"/>
                  </a:cubicBezTo>
                  <a:cubicBezTo>
                    <a:pt x="11415" y="21600"/>
                    <a:pt x="11415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1759310" y="1105757"/>
              <a:ext cx="139593" cy="139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432" name="Group 1432"/>
          <p:cNvGrpSpPr/>
          <p:nvPr/>
        </p:nvGrpSpPr>
        <p:grpSpPr>
          <a:xfrm>
            <a:off x="5971235" y="1743346"/>
            <a:ext cx="1484494" cy="1861185"/>
            <a:chOff x="0" y="0"/>
            <a:chExt cx="1484492" cy="1861184"/>
          </a:xfrm>
        </p:grpSpPr>
        <p:sp>
          <p:nvSpPr>
            <p:cNvPr id="1416" name="Shape 1416"/>
            <p:cNvSpPr/>
            <p:nvPr/>
          </p:nvSpPr>
          <p:spPr>
            <a:xfrm>
              <a:off x="-1" y="1335426"/>
              <a:ext cx="959944" cy="525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19182" extrusionOk="0">
                  <a:moveTo>
                    <a:pt x="21571" y="12616"/>
                  </a:moveTo>
                  <a:cubicBezTo>
                    <a:pt x="21543" y="10966"/>
                    <a:pt x="20719" y="9637"/>
                    <a:pt x="19702" y="9637"/>
                  </a:cubicBezTo>
                  <a:cubicBezTo>
                    <a:pt x="19553" y="9637"/>
                    <a:pt x="19407" y="9674"/>
                    <a:pt x="19266" y="9730"/>
                  </a:cubicBezTo>
                  <a:cubicBezTo>
                    <a:pt x="18491" y="10168"/>
                    <a:pt x="17931" y="11362"/>
                    <a:pt x="17931" y="12774"/>
                  </a:cubicBezTo>
                  <a:cubicBezTo>
                    <a:pt x="17931" y="12998"/>
                    <a:pt x="17819" y="13180"/>
                    <a:pt x="17681" y="13180"/>
                  </a:cubicBezTo>
                  <a:cubicBezTo>
                    <a:pt x="17544" y="13180"/>
                    <a:pt x="17432" y="12998"/>
                    <a:pt x="17432" y="12774"/>
                  </a:cubicBezTo>
                  <a:cubicBezTo>
                    <a:pt x="17432" y="12140"/>
                    <a:pt x="17523" y="11539"/>
                    <a:pt x="17684" y="11003"/>
                  </a:cubicBezTo>
                  <a:cubicBezTo>
                    <a:pt x="17523" y="10877"/>
                    <a:pt x="17345" y="10802"/>
                    <a:pt x="17156" y="10802"/>
                  </a:cubicBezTo>
                  <a:cubicBezTo>
                    <a:pt x="17015" y="10802"/>
                    <a:pt x="16883" y="10849"/>
                    <a:pt x="16754" y="10919"/>
                  </a:cubicBezTo>
                  <a:cubicBezTo>
                    <a:pt x="16768" y="10756"/>
                    <a:pt x="16786" y="10593"/>
                    <a:pt x="16786" y="10425"/>
                  </a:cubicBezTo>
                  <a:cubicBezTo>
                    <a:pt x="16786" y="8266"/>
                    <a:pt x="15718" y="6518"/>
                    <a:pt x="14397" y="6518"/>
                  </a:cubicBezTo>
                  <a:cubicBezTo>
                    <a:pt x="14078" y="6518"/>
                    <a:pt x="13777" y="6625"/>
                    <a:pt x="13499" y="6811"/>
                  </a:cubicBezTo>
                  <a:cubicBezTo>
                    <a:pt x="12732" y="7366"/>
                    <a:pt x="12187" y="8606"/>
                    <a:pt x="12169" y="10066"/>
                  </a:cubicBezTo>
                  <a:cubicBezTo>
                    <a:pt x="12164" y="10299"/>
                    <a:pt x="12049" y="10485"/>
                    <a:pt x="11908" y="10485"/>
                  </a:cubicBezTo>
                  <a:lnTo>
                    <a:pt x="11905" y="10485"/>
                  </a:lnTo>
                  <a:cubicBezTo>
                    <a:pt x="11762" y="10476"/>
                    <a:pt x="11647" y="10285"/>
                    <a:pt x="11650" y="10052"/>
                  </a:cubicBezTo>
                  <a:cubicBezTo>
                    <a:pt x="11673" y="8285"/>
                    <a:pt x="12316" y="6779"/>
                    <a:pt x="13232" y="6075"/>
                  </a:cubicBezTo>
                  <a:cubicBezTo>
                    <a:pt x="12692" y="4224"/>
                    <a:pt x="12359" y="2173"/>
                    <a:pt x="12296" y="0"/>
                  </a:cubicBezTo>
                  <a:cubicBezTo>
                    <a:pt x="12095" y="238"/>
                    <a:pt x="11882" y="420"/>
                    <a:pt x="11661" y="559"/>
                  </a:cubicBezTo>
                  <a:cubicBezTo>
                    <a:pt x="11661" y="1576"/>
                    <a:pt x="11681" y="3231"/>
                    <a:pt x="11785" y="4210"/>
                  </a:cubicBezTo>
                  <a:lnTo>
                    <a:pt x="11185" y="3175"/>
                  </a:lnTo>
                  <a:lnTo>
                    <a:pt x="10754" y="4797"/>
                  </a:lnTo>
                  <a:lnTo>
                    <a:pt x="10309" y="3175"/>
                  </a:lnTo>
                  <a:lnTo>
                    <a:pt x="9669" y="4210"/>
                  </a:lnTo>
                  <a:cubicBezTo>
                    <a:pt x="9778" y="3385"/>
                    <a:pt x="9795" y="1594"/>
                    <a:pt x="9795" y="531"/>
                  </a:cubicBezTo>
                  <a:cubicBezTo>
                    <a:pt x="9591" y="396"/>
                    <a:pt x="9393" y="228"/>
                    <a:pt x="9207" y="5"/>
                  </a:cubicBezTo>
                  <a:cubicBezTo>
                    <a:pt x="9129" y="2657"/>
                    <a:pt x="8655" y="5133"/>
                    <a:pt x="7886" y="7273"/>
                  </a:cubicBezTo>
                  <a:cubicBezTo>
                    <a:pt x="7768" y="7245"/>
                    <a:pt x="7651" y="7217"/>
                    <a:pt x="7527" y="7217"/>
                  </a:cubicBezTo>
                  <a:cubicBezTo>
                    <a:pt x="6439" y="7217"/>
                    <a:pt x="5532" y="8462"/>
                    <a:pt x="5302" y="10126"/>
                  </a:cubicBezTo>
                  <a:cubicBezTo>
                    <a:pt x="5121" y="9963"/>
                    <a:pt x="4915" y="9861"/>
                    <a:pt x="4694" y="9861"/>
                  </a:cubicBezTo>
                  <a:cubicBezTo>
                    <a:pt x="4464" y="9861"/>
                    <a:pt x="4255" y="9972"/>
                    <a:pt x="4071" y="10150"/>
                  </a:cubicBezTo>
                  <a:cubicBezTo>
                    <a:pt x="4321" y="10760"/>
                    <a:pt x="4470" y="11492"/>
                    <a:pt x="4470" y="12280"/>
                  </a:cubicBezTo>
                  <a:cubicBezTo>
                    <a:pt x="4470" y="12504"/>
                    <a:pt x="4358" y="12686"/>
                    <a:pt x="4220" y="12686"/>
                  </a:cubicBezTo>
                  <a:cubicBezTo>
                    <a:pt x="4082" y="12686"/>
                    <a:pt x="3973" y="12504"/>
                    <a:pt x="3973" y="12280"/>
                  </a:cubicBezTo>
                  <a:cubicBezTo>
                    <a:pt x="3973" y="11287"/>
                    <a:pt x="3672" y="10415"/>
                    <a:pt x="3218" y="9870"/>
                  </a:cubicBezTo>
                  <a:cubicBezTo>
                    <a:pt x="2897" y="9539"/>
                    <a:pt x="2518" y="9348"/>
                    <a:pt x="2110" y="9348"/>
                  </a:cubicBezTo>
                  <a:cubicBezTo>
                    <a:pt x="967" y="9348"/>
                    <a:pt x="40" y="10840"/>
                    <a:pt x="9" y="12700"/>
                  </a:cubicBezTo>
                  <a:lnTo>
                    <a:pt x="0" y="12700"/>
                  </a:lnTo>
                  <a:lnTo>
                    <a:pt x="0" y="15227"/>
                  </a:lnTo>
                  <a:cubicBezTo>
                    <a:pt x="-23" y="19274"/>
                    <a:pt x="18370" y="21600"/>
                    <a:pt x="21577" y="15227"/>
                  </a:cubicBezTo>
                  <a:lnTo>
                    <a:pt x="21577" y="12611"/>
                  </a:lnTo>
                  <a:lnTo>
                    <a:pt x="21571" y="12611"/>
                  </a:lnTo>
                  <a:lnTo>
                    <a:pt x="21571" y="12616"/>
                  </a:lnTo>
                  <a:close/>
                </a:path>
              </a:pathLst>
            </a:custGeom>
            <a:solidFill>
              <a:srgbClr val="DDD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431" name="Group 1431"/>
            <p:cNvGrpSpPr/>
            <p:nvPr/>
          </p:nvGrpSpPr>
          <p:grpSpPr>
            <a:xfrm>
              <a:off x="131332" y="-1"/>
              <a:ext cx="1353161" cy="1541568"/>
              <a:chOff x="0" y="0"/>
              <a:chExt cx="1353159" cy="1541566"/>
            </a:xfrm>
          </p:grpSpPr>
          <p:sp>
            <p:nvSpPr>
              <p:cNvPr id="1417" name="Shape 1417"/>
              <p:cNvSpPr/>
              <p:nvPr/>
            </p:nvSpPr>
            <p:spPr>
              <a:xfrm rot="1809315">
                <a:off x="246662" y="1004754"/>
                <a:ext cx="380887" cy="473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5" y="0"/>
                    </a:moveTo>
                    <a:lnTo>
                      <a:pt x="0" y="12888"/>
                    </a:lnTo>
                    <a:lnTo>
                      <a:pt x="4406" y="10378"/>
                    </a:lnTo>
                    <a:lnTo>
                      <a:pt x="10948" y="21600"/>
                    </a:lnTo>
                    <a:lnTo>
                      <a:pt x="17194" y="10353"/>
                    </a:lnTo>
                    <a:lnTo>
                      <a:pt x="21600" y="12888"/>
                    </a:lnTo>
                    <a:lnTo>
                      <a:pt x="20523" y="0"/>
                    </a:lnTo>
                    <a:lnTo>
                      <a:pt x="1195" y="0"/>
                    </a:lnTo>
                  </a:path>
                </a:pathLst>
              </a:custGeom>
              <a:solidFill>
                <a:srgbClr val="FF64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 rot="1809315">
                <a:off x="327741" y="1017457"/>
                <a:ext cx="308794" cy="301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67" y="0"/>
                    </a:moveTo>
                    <a:lnTo>
                      <a:pt x="974" y="0"/>
                    </a:lnTo>
                    <a:lnTo>
                      <a:pt x="1366" y="883"/>
                    </a:lnTo>
                    <a:lnTo>
                      <a:pt x="0" y="14006"/>
                    </a:lnTo>
                    <a:lnTo>
                      <a:pt x="5292" y="9435"/>
                    </a:lnTo>
                    <a:lnTo>
                      <a:pt x="10836" y="21600"/>
                    </a:lnTo>
                    <a:lnTo>
                      <a:pt x="16196" y="9326"/>
                    </a:lnTo>
                    <a:lnTo>
                      <a:pt x="21600" y="14006"/>
                    </a:lnTo>
                    <a:lnTo>
                      <a:pt x="20155" y="258"/>
                    </a:lnTo>
                    <a:lnTo>
                      <a:pt x="20267" y="0"/>
                    </a:lnTo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 rot="1809315">
                <a:off x="138294" y="456276"/>
                <a:ext cx="226451" cy="611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148" y="0"/>
                    </a:moveTo>
                    <a:lnTo>
                      <a:pt x="2505" y="5869"/>
                    </a:lnTo>
                    <a:lnTo>
                      <a:pt x="0" y="21600"/>
                    </a:lnTo>
                    <a:lnTo>
                      <a:pt x="5064" y="21600"/>
                    </a:lnTo>
                    <a:lnTo>
                      <a:pt x="11442" y="12772"/>
                    </a:lnTo>
                    <a:lnTo>
                      <a:pt x="21600" y="11118"/>
                    </a:lnTo>
                    <a:lnTo>
                      <a:pt x="19148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 rot="1809315">
                <a:off x="845391" y="867077"/>
                <a:ext cx="226452" cy="611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52" y="0"/>
                    </a:moveTo>
                    <a:lnTo>
                      <a:pt x="19095" y="5869"/>
                    </a:lnTo>
                    <a:lnTo>
                      <a:pt x="21600" y="21600"/>
                    </a:lnTo>
                    <a:lnTo>
                      <a:pt x="16490" y="21600"/>
                    </a:lnTo>
                    <a:lnTo>
                      <a:pt x="10158" y="12772"/>
                    </a:lnTo>
                    <a:lnTo>
                      <a:pt x="0" y="11118"/>
                    </a:lnTo>
                    <a:lnTo>
                      <a:pt x="2452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 rot="1809315">
                <a:off x="484684" y="91933"/>
                <a:ext cx="648764" cy="1049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75" y="21600"/>
                    </a:moveTo>
                    <a:cubicBezTo>
                      <a:pt x="20861" y="19440"/>
                      <a:pt x="21600" y="16985"/>
                      <a:pt x="21600" y="14390"/>
                    </a:cubicBezTo>
                    <a:cubicBezTo>
                      <a:pt x="21600" y="7984"/>
                      <a:pt x="17178" y="2478"/>
                      <a:pt x="10800" y="0"/>
                    </a:cubicBezTo>
                    <a:cubicBezTo>
                      <a:pt x="4441" y="2478"/>
                      <a:pt x="0" y="7984"/>
                      <a:pt x="0" y="14390"/>
                    </a:cubicBezTo>
                    <a:cubicBezTo>
                      <a:pt x="0" y="16985"/>
                      <a:pt x="739" y="19440"/>
                      <a:pt x="2024" y="21600"/>
                    </a:cubicBezTo>
                    <a:lnTo>
                      <a:pt x="19575" y="21600"/>
                    </a:ln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 rot="1809315">
                <a:off x="855994" y="151407"/>
                <a:ext cx="347314" cy="171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8532" y="12571"/>
                      <a:pt x="14881" y="5157"/>
                      <a:pt x="10783" y="0"/>
                    </a:cubicBezTo>
                    <a:cubicBezTo>
                      <a:pt x="6689" y="5157"/>
                      <a:pt x="3038" y="12571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 rot="1809315">
                <a:off x="491253" y="609101"/>
                <a:ext cx="626853" cy="28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" y="0"/>
                    </a:moveTo>
                    <a:cubicBezTo>
                      <a:pt x="108" y="7200"/>
                      <a:pt x="55" y="14400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545" y="14400"/>
                      <a:pt x="21492" y="7200"/>
                      <a:pt x="21440" y="0"/>
                    </a:cubicBezTo>
                    <a:lnTo>
                      <a:pt x="160" y="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 rot="1809315">
                <a:off x="456700" y="656790"/>
                <a:ext cx="639928" cy="32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565" y="14027"/>
                      <a:pt x="21530" y="6507"/>
                      <a:pt x="21497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54" y="6507"/>
                      <a:pt x="19" y="14027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 rot="1809315">
                <a:off x="283700" y="1031257"/>
                <a:ext cx="515533" cy="91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3" y="21600"/>
                    </a:moveTo>
                    <a:cubicBezTo>
                      <a:pt x="20889" y="14690"/>
                      <a:pt x="21275" y="7534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534"/>
                      <a:pt x="711" y="14690"/>
                      <a:pt x="1164" y="21600"/>
                    </a:cubicBezTo>
                    <a:lnTo>
                      <a:pt x="20433" y="21600"/>
                    </a:lnTo>
                  </a:path>
                </a:pathLst>
              </a:custGeom>
              <a:solidFill>
                <a:srgbClr val="6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 rot="1809315">
                <a:off x="573359" y="1057317"/>
                <a:ext cx="263557" cy="91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19323" y="21600"/>
                      <a:pt x="19323" y="21600"/>
                      <a:pt x="19323" y="21600"/>
                    </a:cubicBezTo>
                    <a:cubicBezTo>
                      <a:pt x="20209" y="14690"/>
                      <a:pt x="20963" y="7401"/>
                      <a:pt x="21600" y="0"/>
                    </a:cubicBezTo>
                  </a:path>
                </a:pathLst>
              </a:custGeom>
              <a:solidFill>
                <a:srgbClr val="B6B3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 rot="1809315">
                <a:off x="275893" y="973204"/>
                <a:ext cx="590806" cy="1041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2" y="21600"/>
                    </a:moveTo>
                    <a:cubicBezTo>
                      <a:pt x="20886" y="14681"/>
                      <a:pt x="21278" y="7448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448"/>
                      <a:pt x="717" y="14681"/>
                      <a:pt x="1168" y="21600"/>
                    </a:cubicBezTo>
                    <a:lnTo>
                      <a:pt x="20432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8" name="Shape 1428"/>
              <p:cNvSpPr/>
              <p:nvPr/>
            </p:nvSpPr>
            <p:spPr>
              <a:xfrm rot="1809315">
                <a:off x="533197" y="695654"/>
                <a:ext cx="68129" cy="614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06" y="21600"/>
                    </a:moveTo>
                    <a:lnTo>
                      <a:pt x="5994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15606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9" name="Shape 1429"/>
              <p:cNvSpPr/>
              <p:nvPr/>
            </p:nvSpPr>
            <p:spPr>
              <a:xfrm rot="1809315">
                <a:off x="748432" y="316022"/>
                <a:ext cx="294657" cy="294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21"/>
                    </a:moveTo>
                    <a:cubicBezTo>
                      <a:pt x="21600" y="16773"/>
                      <a:pt x="16741" y="21600"/>
                      <a:pt x="10785" y="21600"/>
                    </a:cubicBezTo>
                    <a:cubicBezTo>
                      <a:pt x="4823" y="21600"/>
                      <a:pt x="0" y="16773"/>
                      <a:pt x="0" y="10821"/>
                    </a:cubicBezTo>
                    <a:cubicBezTo>
                      <a:pt x="0" y="4862"/>
                      <a:pt x="4823" y="0"/>
                      <a:pt x="10785" y="0"/>
                    </a:cubicBezTo>
                    <a:cubicBezTo>
                      <a:pt x="16741" y="0"/>
                      <a:pt x="21600" y="4862"/>
                      <a:pt x="21600" y="10821"/>
                    </a:cubicBez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 rot="1809315">
                <a:off x="778293" y="346346"/>
                <a:ext cx="234579" cy="2344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4"/>
                    </a:moveTo>
                    <a:cubicBezTo>
                      <a:pt x="21600" y="16766"/>
                      <a:pt x="16773" y="21600"/>
                      <a:pt x="10804" y="21600"/>
                    </a:cubicBezTo>
                    <a:cubicBezTo>
                      <a:pt x="4834" y="21600"/>
                      <a:pt x="0" y="16766"/>
                      <a:pt x="0" y="10804"/>
                    </a:cubicBezTo>
                    <a:cubicBezTo>
                      <a:pt x="0" y="4834"/>
                      <a:pt x="4834" y="0"/>
                      <a:pt x="10804" y="0"/>
                    </a:cubicBezTo>
                    <a:cubicBezTo>
                      <a:pt x="16773" y="0"/>
                      <a:pt x="21600" y="4834"/>
                      <a:pt x="21600" y="10804"/>
                    </a:cubicBez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33" name="Shape 1433"/>
          <p:cNvSpPr/>
          <p:nvPr/>
        </p:nvSpPr>
        <p:spPr>
          <a:xfrm>
            <a:off x="3280631" y="1575270"/>
            <a:ext cx="789939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 b="1">
                <a:solidFill>
                  <a:srgbClr val="C933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？</a:t>
            </a:r>
          </a:p>
        </p:txBody>
      </p:sp>
      <p:sp>
        <p:nvSpPr>
          <p:cNvPr id="1434" name="Shape 1434"/>
          <p:cNvSpPr/>
          <p:nvPr/>
        </p:nvSpPr>
        <p:spPr>
          <a:xfrm>
            <a:off x="5485043" y="1552637"/>
            <a:ext cx="789939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？</a:t>
            </a:r>
          </a:p>
        </p:txBody>
      </p:sp>
      <p:sp>
        <p:nvSpPr>
          <p:cNvPr id="1435" name="Shape 1435"/>
          <p:cNvSpPr/>
          <p:nvPr/>
        </p:nvSpPr>
        <p:spPr>
          <a:xfrm>
            <a:off x="1657201" y="3656850"/>
            <a:ext cx="866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技能？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479630" y="3656527"/>
            <a:ext cx="866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技能？</a:t>
            </a:r>
          </a:p>
        </p:txBody>
      </p:sp>
      <p:sp>
        <p:nvSpPr>
          <p:cNvPr id="1437" name="Shape 1437"/>
          <p:cNvSpPr/>
          <p:nvPr/>
        </p:nvSpPr>
        <p:spPr>
          <a:xfrm>
            <a:off x="3884929" y="3992040"/>
            <a:ext cx="137413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一脸懵逼？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" grpId="5" animBg="1" advAuto="0"/>
      <p:bldP spid="1415" grpId="1" animBg="1" advAuto="0"/>
      <p:bldP spid="1432" grpId="2" animBg="1" advAuto="0"/>
      <p:bldP spid="1433" grpId="3" animBg="1" advAuto="0"/>
      <p:bldP spid="1434" grpId="4" animBg="1" advAuto="0"/>
      <p:bldP spid="1437" grpId="6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609</Words>
  <Application>Microsoft Office PowerPoint</Application>
  <PresentationFormat>全屏显示(16:9)</PresentationFormat>
  <Paragraphs>207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Roboto condensed</vt:lpstr>
      <vt:lpstr>Source Sans Pro</vt:lpstr>
      <vt:lpstr>等线 Light</vt:lpstr>
      <vt:lpstr>方正兰亭黑简体</vt:lpstr>
      <vt:lpstr>方正兰亭细黑_GBK</vt:lpstr>
      <vt:lpstr>微软雅黑</vt:lpstr>
      <vt:lpstr>Arial</vt:lpstr>
      <vt:lpstr>Calibri</vt:lpstr>
      <vt:lpstr>Cambria</vt:lpstr>
      <vt:lpstr>Gill Sans MT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秦慕楚</cp:lastModifiedBy>
  <cp:revision>14</cp:revision>
  <dcterms:modified xsi:type="dcterms:W3CDTF">2018-04-24T18:07:23Z</dcterms:modified>
</cp:coreProperties>
</file>