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8" r:id="rId4"/>
    <p:sldId id="263" r:id="rId5"/>
    <p:sldId id="264" r:id="rId6"/>
    <p:sldId id="265" r:id="rId7"/>
    <p:sldId id="266" r:id="rId8"/>
    <p:sldId id="279" r:id="rId9"/>
    <p:sldId id="259" r:id="rId10"/>
    <p:sldId id="278" r:id="rId11"/>
    <p:sldId id="280" r:id="rId12"/>
    <p:sldId id="281" r:id="rId13"/>
    <p:sldId id="276" r:id="rId14"/>
    <p:sldId id="267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/>
        <a:ea typeface="Cambria"/>
        <a:cs typeface="Cambria"/>
        <a:sym typeface="Cambri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/>
        <a:ea typeface="Cambria"/>
        <a:cs typeface="Cambria"/>
        <a:sym typeface="Cambri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/>
        <a:ea typeface="Cambria"/>
        <a:cs typeface="Cambria"/>
        <a:sym typeface="Cambri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/>
        <a:ea typeface="Cambria"/>
        <a:cs typeface="Cambria"/>
        <a:sym typeface="Cambri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/>
        <a:ea typeface="Cambria"/>
        <a:cs typeface="Cambria"/>
        <a:sym typeface="Cambri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/>
        <a:ea typeface="Cambria"/>
        <a:cs typeface="Cambria"/>
        <a:sym typeface="Cambri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/>
        <a:ea typeface="Cambria"/>
        <a:cs typeface="Cambria"/>
        <a:sym typeface="Cambri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/>
        <a:ea typeface="Cambria"/>
        <a:cs typeface="Cambria"/>
        <a:sym typeface="Cambria"/>
      </a:defRPr>
    </a:lvl8pPr>
    <a:lvl9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/>
        <a:ea typeface="Cambria"/>
        <a:cs typeface="Cambria"/>
        <a:sym typeface="Cambria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212121"/>
    <a:srgbClr val="C9334A"/>
    <a:srgbClr val="474747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mbria"/>
          <a:ea typeface="Cambria"/>
          <a:cs typeface="Cambr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mbria"/>
          <a:ea typeface="Cambria"/>
          <a:cs typeface="Cambr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mbria"/>
          <a:ea typeface="Cambria"/>
          <a:cs typeface="Cambr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mbria"/>
          <a:ea typeface="Cambria"/>
          <a:cs typeface="Cambri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mbria"/>
          <a:ea typeface="Cambria"/>
          <a:cs typeface="Cambr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mbria"/>
          <a:ea typeface="Cambria"/>
          <a:cs typeface="Cambr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mbria"/>
          <a:ea typeface="Cambria"/>
          <a:cs typeface="Cambr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mbria"/>
          <a:ea typeface="Cambria"/>
          <a:cs typeface="Cambr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39" d="100"/>
          <a:sy n="139" d="100"/>
        </p:scale>
        <p:origin x="10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Shape 10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2" name="Shape 10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539305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各位慕课网的小伙伴，大家好，欢迎大家来一起学习接口自动化测试开发实战这门课程。</a:t>
            </a:r>
            <a:endParaRPr lang="en-US" altLang="zh-CN" dirty="0"/>
          </a:p>
          <a:p>
            <a:r>
              <a:rPr lang="zh-CN" altLang="en-US" dirty="0"/>
              <a:t>我是浪晋。</a:t>
            </a:r>
          </a:p>
        </p:txBody>
      </p:sp>
    </p:spTree>
    <p:extLst>
      <p:ext uri="{BB962C8B-B14F-4D97-AF65-F5344CB8AC3E}">
        <p14:creationId xmlns:p14="http://schemas.microsoft.com/office/powerpoint/2010/main" val="814653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02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89" name="Shape 889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0" name="Shape 8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98" name="Shape 898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9" name="Shape 8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907" name="Shape 907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8" name="Shape 9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16" name="Shape 916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7" name="Shape 9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25" name="Shape 925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6" name="Shape 9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34" name="Shape 9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949" name="Shape 949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958" name="Shape 958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59" name="Shape 959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0" name="Shape 9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68" name="Shape 968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9" name="Shape 9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77" name="Shape 977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78" name="Shape 9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86" name="Shape 986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87" name="Shape 9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95" name="Shape 995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6" name="Shape 9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1004" name="Shape 1004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5" name="Shape 10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13" name="Shape 101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4" name="Shape 10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22" name="Shape 1022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23" name="Shape 10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31" name="Shape 10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Shape 10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046" name="Shape 104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7" name="Shape 10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055" name="Shape 1055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57" name="Shape 10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65" name="Shape 1065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66" name="Shape 10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74" name="Shape 107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75" name="Shape 10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82" name="Shape 182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Shape 2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0" name="Shape 2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8" name="Shape 2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1" name="Shape 2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279" name="Shape 279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0" name="Shape 280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1" name="Shape 2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89" name="Shape 289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0" name="Shape 2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98" name="Shape 298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9" name="Shape 2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8" name="Shape 3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16" name="Shape 316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7" name="Shape 3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325" name="Shape 325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6" name="Shape 3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34" name="Shape 33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5" name="Shape 3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43" name="Shape 343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4" name="Shape 3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52" name="Shape 3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367" name="Shape 367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8" name="Shape 3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376" name="Shape 376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77" name="Shape 377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78" name="Shape 3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86" name="Shape 386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7" name="Shape 3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95" name="Shape 39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6" name="Shape 3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04" name="Shape 404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5" name="Shape 4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13" name="Shape 413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4" name="Shape 4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422" name="Shape 422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3" name="Shape 4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31" name="Shape 431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2" name="Shape 4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40" name="Shape 440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1" name="Shape 4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49" name="Shape 4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464" name="Shape 464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65" name="Shape 4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473" name="Shape 473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4" name="Shape 47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75" name="Shape 4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83" name="Shape 483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84" name="Shape 4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92" name="Shape 49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3" name="Shape 4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01" name="Shape 501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2" name="Shape 5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10" name="Shape 510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1" name="Shape 5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519" name="Shape 519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0" name="Shape 5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28" name="Shape 528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9" name="Shape 5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37" name="Shape 537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8" name="Shape 5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46" name="Shape 5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561" name="Shape 561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62" name="Shape 5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570" name="Shape 570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1" name="Shape 571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2" name="Shape 5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80" name="Shape 580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1" name="Shape 5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89" name="Shape 589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0" name="Shape 5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98" name="Shape 598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9" name="Shape 5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07" name="Shape 607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08" name="Shape 6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616" name="Shape 616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17" name="Shape 6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25" name="Shape 625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6" name="Shape 6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34" name="Shape 634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35" name="Shape 6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43" name="Shape 6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658" name="Shape 658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59" name="Shape 6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667" name="Shape 667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68" name="Shape 668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69" name="Shape 6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77" name="Shape 677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8" name="Shape 6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86" name="Shape 686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7" name="Shape 6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95" name="Shape 695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6" name="Shape 6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04" name="Shape 704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5" name="Shape 7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713" name="Shape 713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14" name="Shape 7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22" name="Shape 72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3" name="Shape 7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31" name="Shape 731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2" name="Shape 7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40" name="Shape 7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55" name="Shape 755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6" name="Shape 7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64" name="Shape 764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65" name="Shape 765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6" name="Shape 7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74" name="Shape 774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5" name="Shape 7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83" name="Shape 78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4" name="Shape 7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92" name="Shape 792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3" name="Shape 7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01" name="Shape 801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2" name="Shape 8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810" name="Shape 810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1" name="Shape 8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19" name="Shape 81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0" name="Shape 8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28" name="Shape 82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9" name="Shape 8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37" name="Shape 8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52" name="Shape 85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61" name="Shape 861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62" name="Shape 862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71" name="Shape 871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2" name="Shape 8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80" name="Shape 880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81" name="Shape 8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343903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838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219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6764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1336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5908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30480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505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505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Shape 1084"/>
          <p:cNvSpPr/>
          <p:nvPr/>
        </p:nvSpPr>
        <p:spPr>
          <a:xfrm>
            <a:off x="3190395" y="2017752"/>
            <a:ext cx="328390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0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>
                <a:solidFill>
                  <a:srgbClr val="C9394A"/>
                </a:solidFill>
              </a:rPr>
              <a:t>测试开发</a:t>
            </a:r>
            <a:r>
              <a:rPr lang="zh-CN" altLang="en-US" dirty="0">
                <a:solidFill>
                  <a:srgbClr val="C9394A"/>
                </a:solidFill>
              </a:rPr>
              <a:t>实战演练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085" name="Shape 1085"/>
          <p:cNvSpPr/>
          <p:nvPr/>
        </p:nvSpPr>
        <p:spPr>
          <a:xfrm>
            <a:off x="4525802" y="2720763"/>
            <a:ext cx="92396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6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sz="2200" dirty="0">
              <a:solidFill>
                <a:srgbClr val="C9394A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10225" y="346791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kern="12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技术储备</a:t>
            </a:r>
          </a:p>
        </p:txBody>
      </p:sp>
      <p:sp>
        <p:nvSpPr>
          <p:cNvPr id="3" name="矩形 2"/>
          <p:cNvSpPr/>
          <p:nvPr/>
        </p:nvSpPr>
        <p:spPr>
          <a:xfrm>
            <a:off x="1171869" y="1466136"/>
            <a:ext cx="6800260" cy="12434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200" b="1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HTML</a:t>
            </a:r>
            <a:r>
              <a:rPr lang="zh-CN" altLang="en-US" sz="2200" b="1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，</a:t>
            </a:r>
            <a:r>
              <a:rPr lang="en-US" altLang="zh-CN" sz="2200" b="1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JavaScript</a:t>
            </a:r>
            <a:r>
              <a:rPr lang="zh-CN" altLang="en-US" sz="2200" b="1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，</a:t>
            </a:r>
            <a:r>
              <a:rPr lang="en-US" altLang="zh-CN" sz="2200" b="1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MySQL</a:t>
            </a:r>
            <a:r>
              <a:rPr lang="zh-CN" altLang="en-US" sz="2200" b="1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，</a:t>
            </a:r>
            <a:r>
              <a:rPr lang="en-US" altLang="zh-CN" sz="2200" b="1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Python</a:t>
            </a:r>
            <a:r>
              <a:rPr lang="zh-CN" altLang="en-US" sz="2200" b="1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，</a:t>
            </a:r>
            <a:r>
              <a:rPr lang="en-US" altLang="zh-CN" sz="2200" b="1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Test</a:t>
            </a:r>
            <a:r>
              <a:rPr lang="zh-CN" altLang="en-US" sz="2200" b="1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，</a:t>
            </a:r>
            <a:r>
              <a:rPr lang="en-US" altLang="zh-CN" sz="2200" b="1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CI</a:t>
            </a:r>
          </a:p>
          <a:p>
            <a:pPr>
              <a:spcBef>
                <a:spcPct val="20000"/>
              </a:spcBef>
            </a:pPr>
            <a:endParaRPr lang="en-US" altLang="zh-CN" sz="2200" b="1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2200" b="1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（</a:t>
            </a:r>
            <a:r>
              <a:rPr lang="en-US" altLang="zh-CN" sz="2200" b="1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Python</a:t>
            </a:r>
            <a:r>
              <a:rPr lang="zh-CN" altLang="en-US" sz="2200" b="1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是核心，放大，放中间）</a:t>
            </a:r>
          </a:p>
        </p:txBody>
      </p:sp>
    </p:spTree>
    <p:extLst>
      <p:ext uri="{BB962C8B-B14F-4D97-AF65-F5344CB8AC3E}">
        <p14:creationId xmlns:p14="http://schemas.microsoft.com/office/powerpoint/2010/main" val="300787422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B2E9713-294B-42FF-AA51-2D622629CDFA}"/>
              </a:ext>
            </a:extLst>
          </p:cNvPr>
          <p:cNvSpPr txBox="1"/>
          <p:nvPr/>
        </p:nvSpPr>
        <p:spPr>
          <a:xfrm>
            <a:off x="3677770" y="410135"/>
            <a:ext cx="10156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实战内容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F11AF12-7A59-497E-8CD9-AFA9E67AD5AE}"/>
              </a:ext>
            </a:extLst>
          </p:cNvPr>
          <p:cNvSpPr/>
          <p:nvPr/>
        </p:nvSpPr>
        <p:spPr>
          <a:xfrm>
            <a:off x="2841050" y="1856663"/>
            <a:ext cx="3260912" cy="715087"/>
          </a:xfrm>
          <a:prstGeom prst="round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项目主页截图（随便找张图先站位）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F108D2-B6A5-4B63-BE93-2B0D7F1494F9}"/>
              </a:ext>
            </a:extLst>
          </p:cNvPr>
          <p:cNvSpPr txBox="1"/>
          <p:nvPr/>
        </p:nvSpPr>
        <p:spPr>
          <a:xfrm>
            <a:off x="1063433" y="1176617"/>
            <a:ext cx="10156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编写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用例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2F5310-278E-4274-BBDF-5C927F20A1FE}"/>
              </a:ext>
            </a:extLst>
          </p:cNvPr>
          <p:cNvSpPr txBox="1"/>
          <p:nvPr/>
        </p:nvSpPr>
        <p:spPr>
          <a:xfrm>
            <a:off x="948016" y="2729985"/>
            <a:ext cx="124649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可视化执行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52FBD4-F89F-44B3-9047-5DE2FABB4D91}"/>
              </a:ext>
            </a:extLst>
          </p:cNvPr>
          <p:cNvSpPr txBox="1"/>
          <p:nvPr/>
        </p:nvSpPr>
        <p:spPr>
          <a:xfrm>
            <a:off x="6474759" y="1257300"/>
            <a:ext cx="124649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跨平台运行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02944F-9820-497B-A7C0-7E8AA6665027}"/>
              </a:ext>
            </a:extLst>
          </p:cNvPr>
          <p:cNvSpPr txBox="1"/>
          <p:nvPr/>
        </p:nvSpPr>
        <p:spPr>
          <a:xfrm>
            <a:off x="6590174" y="2440641"/>
            <a:ext cx="10156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测试报告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57D6BC-1B48-49D0-AB0A-EC2C614436BB}"/>
              </a:ext>
            </a:extLst>
          </p:cNvPr>
          <p:cNvSpPr txBox="1"/>
          <p:nvPr/>
        </p:nvSpPr>
        <p:spPr>
          <a:xfrm>
            <a:off x="4182394" y="3617259"/>
            <a:ext cx="1477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多种请求类型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F29A8F-705B-410B-8CCF-31319F766D80}"/>
              </a:ext>
            </a:extLst>
          </p:cNvPr>
          <p:cNvSpPr txBox="1"/>
          <p:nvPr/>
        </p:nvSpPr>
        <p:spPr>
          <a:xfrm>
            <a:off x="1734671" y="3648948"/>
            <a:ext cx="10156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测试驱动</a:t>
            </a:r>
          </a:p>
        </p:txBody>
      </p:sp>
    </p:spTree>
    <p:extLst>
      <p:ext uri="{BB962C8B-B14F-4D97-AF65-F5344CB8AC3E}">
        <p14:creationId xmlns:p14="http://schemas.microsoft.com/office/powerpoint/2010/main" val="6345647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61B2060-853F-42F7-88D5-59773CC823DD}"/>
              </a:ext>
            </a:extLst>
          </p:cNvPr>
          <p:cNvSpPr txBox="1"/>
          <p:nvPr/>
        </p:nvSpPr>
        <p:spPr>
          <a:xfrm>
            <a:off x="1718798" y="1801300"/>
            <a:ext cx="558582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P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ython,flask,restful,mysql,json,requests,pytest,web,ajax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C547B7-54BA-48C3-8382-BBEECC4076F2}"/>
              </a:ext>
            </a:extLst>
          </p:cNvPr>
          <p:cNvSpPr txBox="1"/>
          <p:nvPr/>
        </p:nvSpPr>
        <p:spPr>
          <a:xfrm>
            <a:off x="3306965" y="770021"/>
            <a:ext cx="170815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能够学到的技术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32796772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94946" y="1951657"/>
            <a:ext cx="9541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kern="12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7174652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Shape 1534"/>
          <p:cNvSpPr/>
          <p:nvPr/>
        </p:nvSpPr>
        <p:spPr>
          <a:xfrm>
            <a:off x="3856580" y="503404"/>
            <a:ext cx="143083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 </a:t>
            </a:r>
            <a:r>
              <a:rPr dirty="0"/>
              <a:t>总</a:t>
            </a:r>
            <a:r>
              <a:rPr lang="en-US" dirty="0"/>
              <a:t>    </a:t>
            </a:r>
            <a:r>
              <a:rPr dirty="0"/>
              <a:t>结</a:t>
            </a:r>
          </a:p>
        </p:txBody>
      </p:sp>
      <p:sp>
        <p:nvSpPr>
          <p:cNvPr id="5" name="矩形"/>
          <p:cNvSpPr>
            <a:spLocks/>
          </p:cNvSpPr>
          <p:nvPr/>
        </p:nvSpPr>
        <p:spPr>
          <a:xfrm>
            <a:off x="2566583" y="2171640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本节课我们学到了什么？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  <p:sp>
        <p:nvSpPr>
          <p:cNvPr id="6" name="矩形"/>
          <p:cNvSpPr>
            <a:spLocks/>
          </p:cNvSpPr>
          <p:nvPr/>
        </p:nvSpPr>
        <p:spPr>
          <a:xfrm>
            <a:off x="2566583" y="2869866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用例会和哪些内容关联？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10225" y="346791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课程介绍</a:t>
            </a:r>
            <a:endParaRPr lang="zh-CN" altLang="en-US" sz="3000" kern="120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1757" y="1089048"/>
            <a:ext cx="13131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200" b="1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课程内容</a:t>
            </a:r>
          </a:p>
        </p:txBody>
      </p:sp>
      <p:sp>
        <p:nvSpPr>
          <p:cNvPr id="5" name="矩形 4"/>
          <p:cNvSpPr/>
          <p:nvPr/>
        </p:nvSpPr>
        <p:spPr>
          <a:xfrm>
            <a:off x="1424964" y="1668807"/>
            <a:ext cx="48279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什么是测试开发</a:t>
            </a:r>
            <a:endParaRPr lang="en-US" altLang="zh-CN" sz="200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测试开发在企业的需求</a:t>
            </a:r>
            <a:endParaRPr lang="en-US" altLang="zh-CN" sz="200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课前技术储备</a:t>
            </a:r>
            <a:endParaRPr lang="en-US" altLang="zh-CN" sz="200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本门课我们做什么</a:t>
            </a:r>
            <a:endParaRPr lang="en-US" altLang="zh-CN" sz="200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我们可以学到什么</a:t>
            </a:r>
            <a:endParaRPr lang="en-US" altLang="zh-CN" sz="200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zh-CN" sz="2000" kern="120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kern="1200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679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Shape 1090"/>
          <p:cNvSpPr/>
          <p:nvPr/>
        </p:nvSpPr>
        <p:spPr>
          <a:xfrm>
            <a:off x="3342433" y="544682"/>
            <a:ext cx="3152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什么是测试开发</a:t>
            </a:r>
            <a:r>
              <a:rPr dirty="0"/>
              <a:t>？</a:t>
            </a:r>
          </a:p>
        </p:txBody>
      </p:sp>
      <p:sp>
        <p:nvSpPr>
          <p:cNvPr id="1091" name="Shape 1091"/>
          <p:cNvSpPr/>
          <p:nvPr/>
        </p:nvSpPr>
        <p:spPr>
          <a:xfrm flipH="1">
            <a:off x="5196035" y="2120006"/>
            <a:ext cx="1015375" cy="2"/>
          </a:xfrm>
          <a:prstGeom prst="line">
            <a:avLst/>
          </a:prstGeom>
          <a:ln w="6350">
            <a:solidFill>
              <a:srgbClr val="A6A6A6"/>
            </a:solidFill>
            <a:prstDash val="dash"/>
            <a:headEnd type="oval"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92" name="Shape 1092"/>
          <p:cNvSpPr/>
          <p:nvPr/>
        </p:nvSpPr>
        <p:spPr>
          <a:xfrm>
            <a:off x="6229161" y="1927233"/>
            <a:ext cx="256612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200"/>
              </a:spcBef>
              <a:defRPr sz="2200" b="1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sz="2000" b="0" dirty="0">
                <a:solidFill>
                  <a:srgbClr val="212121"/>
                </a:solidFill>
              </a:rPr>
              <a:t> </a:t>
            </a:r>
            <a:r>
              <a:rPr sz="2000" b="0" dirty="0" err="1">
                <a:solidFill>
                  <a:srgbClr val="212121"/>
                </a:solidFill>
              </a:rPr>
              <a:t>软件测试</a:t>
            </a:r>
            <a:r>
              <a:rPr sz="2000" b="0" dirty="0">
                <a:solidFill>
                  <a:srgbClr val="212121"/>
                </a:solidFill>
              </a:rPr>
              <a:t>？</a:t>
            </a:r>
          </a:p>
        </p:txBody>
      </p:sp>
      <p:sp>
        <p:nvSpPr>
          <p:cNvPr id="1093" name="Shape 1093"/>
          <p:cNvSpPr/>
          <p:nvPr/>
        </p:nvSpPr>
        <p:spPr>
          <a:xfrm>
            <a:off x="6668514" y="3310540"/>
            <a:ext cx="223615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200"/>
              </a:spcBef>
              <a:defRPr sz="2200" b="1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sz="2000" b="0" dirty="0">
                <a:solidFill>
                  <a:srgbClr val="212121"/>
                </a:solidFill>
              </a:rPr>
              <a:t>  </a:t>
            </a:r>
            <a:r>
              <a:rPr sz="2000" b="0" dirty="0" err="1">
                <a:solidFill>
                  <a:srgbClr val="212121"/>
                </a:solidFill>
              </a:rPr>
              <a:t>软件开发</a:t>
            </a:r>
            <a:r>
              <a:rPr sz="2000" b="0" dirty="0">
                <a:solidFill>
                  <a:srgbClr val="212121"/>
                </a:solidFill>
              </a:rPr>
              <a:t>？</a:t>
            </a:r>
          </a:p>
        </p:txBody>
      </p:sp>
      <p:sp>
        <p:nvSpPr>
          <p:cNvPr id="1094" name="Shape 1094"/>
          <p:cNvSpPr/>
          <p:nvPr/>
        </p:nvSpPr>
        <p:spPr>
          <a:xfrm flipH="1">
            <a:off x="6229161" y="3510595"/>
            <a:ext cx="481306" cy="2"/>
          </a:xfrm>
          <a:prstGeom prst="line">
            <a:avLst/>
          </a:prstGeom>
          <a:ln w="6350">
            <a:solidFill>
              <a:srgbClr val="A6A6A6"/>
            </a:solidFill>
            <a:prstDash val="dash"/>
            <a:headEnd type="oval"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95" name="Shape 1095"/>
          <p:cNvSpPr/>
          <p:nvPr/>
        </p:nvSpPr>
        <p:spPr>
          <a:xfrm>
            <a:off x="3457244" y="4032375"/>
            <a:ext cx="223615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spcBef>
                <a:spcPts val="200"/>
              </a:spcBef>
              <a:defRPr sz="2200" b="1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sz="2000" b="0" dirty="0">
                <a:solidFill>
                  <a:srgbClr val="212121"/>
                </a:solidFill>
              </a:rPr>
              <a:t>    </a:t>
            </a:r>
            <a:r>
              <a:rPr sz="2000" b="0" dirty="0" err="1">
                <a:solidFill>
                  <a:srgbClr val="212121"/>
                </a:solidFill>
              </a:rPr>
              <a:t>测试开发</a:t>
            </a:r>
            <a:r>
              <a:rPr sz="2000" b="0" dirty="0">
                <a:solidFill>
                  <a:srgbClr val="212121"/>
                </a:solidFill>
              </a:rPr>
              <a:t>？</a:t>
            </a:r>
          </a:p>
        </p:txBody>
      </p:sp>
      <p:sp>
        <p:nvSpPr>
          <p:cNvPr id="1096" name="Shape 1096"/>
          <p:cNvSpPr/>
          <p:nvPr/>
        </p:nvSpPr>
        <p:spPr>
          <a:xfrm flipH="1" flipV="1">
            <a:off x="3722616" y="3836754"/>
            <a:ext cx="494821" cy="364599"/>
          </a:xfrm>
          <a:prstGeom prst="line">
            <a:avLst/>
          </a:prstGeom>
          <a:ln w="6350">
            <a:solidFill>
              <a:srgbClr val="A6A6A6"/>
            </a:solidFill>
            <a:prstDash val="dash"/>
            <a:headEnd type="oval"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107" name="Group 1107"/>
          <p:cNvGrpSpPr/>
          <p:nvPr/>
        </p:nvGrpSpPr>
        <p:grpSpPr>
          <a:xfrm>
            <a:off x="1506354" y="2131898"/>
            <a:ext cx="1065598" cy="1405601"/>
            <a:chOff x="656795" y="35157"/>
            <a:chExt cx="1065597" cy="1405600"/>
          </a:xfrm>
        </p:grpSpPr>
        <p:sp>
          <p:nvSpPr>
            <p:cNvPr id="1101" name="Shape 1101"/>
            <p:cNvSpPr/>
            <p:nvPr/>
          </p:nvSpPr>
          <p:spPr>
            <a:xfrm>
              <a:off x="768238" y="563293"/>
              <a:ext cx="954154" cy="768199"/>
            </a:xfrm>
            <a:prstGeom prst="roundRect">
              <a:avLst>
                <a:gd name="adj" fmla="val 1107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 rot="1046250">
              <a:off x="960819" y="101041"/>
              <a:ext cx="619509" cy="498773"/>
            </a:xfrm>
            <a:prstGeom prst="roundRect">
              <a:avLst>
                <a:gd name="adj" fmla="val 11077"/>
              </a:avLst>
            </a:prstGeom>
            <a:solidFill>
              <a:srgbClr val="4747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 rot="908242">
              <a:off x="1064047" y="35157"/>
              <a:ext cx="343853" cy="56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49909" y="561916"/>
              <a:ext cx="641328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53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dirty="0"/>
                <a:t>B</a:t>
              </a:r>
            </a:p>
          </p:txBody>
        </p:sp>
        <p:sp>
          <p:nvSpPr>
            <p:cNvPr id="1105" name="Shape 1105"/>
            <p:cNvSpPr/>
            <p:nvPr/>
          </p:nvSpPr>
          <p:spPr>
            <a:xfrm rot="20277632">
              <a:off x="656795" y="267918"/>
              <a:ext cx="489278" cy="393922"/>
            </a:xfrm>
            <a:prstGeom prst="roundRect">
              <a:avLst>
                <a:gd name="adj" fmla="val 1107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 rot="20139624">
              <a:off x="758773" y="285920"/>
              <a:ext cx="24847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9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dirty="0"/>
                <a:t>C</a:t>
              </a:r>
            </a:p>
          </p:txBody>
        </p:sp>
      </p:grpSp>
      <p:grpSp>
        <p:nvGrpSpPr>
          <p:cNvPr id="1110" name="Group 1110"/>
          <p:cNvGrpSpPr/>
          <p:nvPr/>
        </p:nvGrpSpPr>
        <p:grpSpPr>
          <a:xfrm>
            <a:off x="2829902" y="2142375"/>
            <a:ext cx="1763976" cy="1763975"/>
            <a:chOff x="0" y="0"/>
            <a:chExt cx="1763974" cy="1763974"/>
          </a:xfrm>
          <a:solidFill>
            <a:srgbClr val="C9334A"/>
          </a:solidFill>
        </p:grpSpPr>
        <p:sp>
          <p:nvSpPr>
            <p:cNvPr id="1108" name="Shape 1108"/>
            <p:cNvSpPr/>
            <p:nvPr/>
          </p:nvSpPr>
          <p:spPr>
            <a:xfrm rot="18900000">
              <a:off x="258370" y="258285"/>
              <a:ext cx="1247235" cy="1247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590"/>
                  </a:moveTo>
                  <a:cubicBezTo>
                    <a:pt x="21600" y="14730"/>
                    <a:pt x="20700" y="15660"/>
                    <a:pt x="19560" y="15660"/>
                  </a:cubicBezTo>
                  <a:cubicBezTo>
                    <a:pt x="19560" y="15660"/>
                    <a:pt x="19560" y="15660"/>
                    <a:pt x="19560" y="15660"/>
                  </a:cubicBezTo>
                  <a:cubicBezTo>
                    <a:pt x="19500" y="15660"/>
                    <a:pt x="19350" y="15660"/>
                    <a:pt x="19170" y="15600"/>
                  </a:cubicBezTo>
                  <a:cubicBezTo>
                    <a:pt x="18990" y="15540"/>
                    <a:pt x="18750" y="15420"/>
                    <a:pt x="18510" y="15210"/>
                  </a:cubicBezTo>
                  <a:cubicBezTo>
                    <a:pt x="18450" y="15150"/>
                    <a:pt x="18360" y="15090"/>
                    <a:pt x="18300" y="15030"/>
                  </a:cubicBezTo>
                  <a:cubicBezTo>
                    <a:pt x="18000" y="14760"/>
                    <a:pt x="17700" y="14460"/>
                    <a:pt x="17340" y="14460"/>
                  </a:cubicBezTo>
                  <a:cubicBezTo>
                    <a:pt x="16710" y="14460"/>
                    <a:pt x="16470" y="15270"/>
                    <a:pt x="16290" y="15960"/>
                  </a:cubicBezTo>
                  <a:cubicBezTo>
                    <a:pt x="16260" y="16080"/>
                    <a:pt x="16260" y="16170"/>
                    <a:pt x="16260" y="1629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0950" y="21600"/>
                    <a:pt x="10950" y="21600"/>
                    <a:pt x="10950" y="21600"/>
                  </a:cubicBezTo>
                  <a:cubicBezTo>
                    <a:pt x="10860" y="21600"/>
                    <a:pt x="10800" y="21600"/>
                    <a:pt x="10740" y="21570"/>
                  </a:cubicBezTo>
                  <a:cubicBezTo>
                    <a:pt x="9780" y="21360"/>
                    <a:pt x="9660" y="21120"/>
                    <a:pt x="9630" y="21060"/>
                  </a:cubicBezTo>
                  <a:cubicBezTo>
                    <a:pt x="9570" y="20910"/>
                    <a:pt x="9840" y="20610"/>
                    <a:pt x="10050" y="20400"/>
                  </a:cubicBezTo>
                  <a:cubicBezTo>
                    <a:pt x="10110" y="20340"/>
                    <a:pt x="10200" y="20250"/>
                    <a:pt x="10260" y="20190"/>
                  </a:cubicBezTo>
                  <a:cubicBezTo>
                    <a:pt x="10800" y="19560"/>
                    <a:pt x="10800" y="18900"/>
                    <a:pt x="10800" y="18810"/>
                  </a:cubicBezTo>
                  <a:cubicBezTo>
                    <a:pt x="10800" y="17400"/>
                    <a:pt x="9660" y="16260"/>
                    <a:pt x="8250" y="16260"/>
                  </a:cubicBezTo>
                  <a:cubicBezTo>
                    <a:pt x="6840" y="16260"/>
                    <a:pt x="5700" y="17400"/>
                    <a:pt x="5700" y="18810"/>
                  </a:cubicBezTo>
                  <a:cubicBezTo>
                    <a:pt x="5700" y="18900"/>
                    <a:pt x="5700" y="19560"/>
                    <a:pt x="6240" y="20190"/>
                  </a:cubicBezTo>
                  <a:cubicBezTo>
                    <a:pt x="6300" y="20250"/>
                    <a:pt x="6390" y="20340"/>
                    <a:pt x="6450" y="20400"/>
                  </a:cubicBezTo>
                  <a:cubicBezTo>
                    <a:pt x="6660" y="20610"/>
                    <a:pt x="6930" y="20910"/>
                    <a:pt x="6870" y="21060"/>
                  </a:cubicBezTo>
                  <a:cubicBezTo>
                    <a:pt x="6870" y="21120"/>
                    <a:pt x="6720" y="21360"/>
                    <a:pt x="5760" y="21570"/>
                  </a:cubicBezTo>
                  <a:cubicBezTo>
                    <a:pt x="5700" y="21600"/>
                    <a:pt x="5640" y="21600"/>
                    <a:pt x="555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16290"/>
                    <a:pt x="0" y="16290"/>
                    <a:pt x="0" y="16290"/>
                  </a:cubicBezTo>
                  <a:cubicBezTo>
                    <a:pt x="0" y="16200"/>
                    <a:pt x="0" y="16110"/>
                    <a:pt x="30" y="16020"/>
                  </a:cubicBezTo>
                  <a:cubicBezTo>
                    <a:pt x="270" y="15030"/>
                    <a:pt x="540" y="14730"/>
                    <a:pt x="840" y="14730"/>
                  </a:cubicBezTo>
                  <a:cubicBezTo>
                    <a:pt x="1170" y="14730"/>
                    <a:pt x="1530" y="15150"/>
                    <a:pt x="1830" y="15420"/>
                  </a:cubicBezTo>
                  <a:cubicBezTo>
                    <a:pt x="2370" y="15870"/>
                    <a:pt x="2910" y="15900"/>
                    <a:pt x="3030" y="15900"/>
                  </a:cubicBezTo>
                  <a:cubicBezTo>
                    <a:pt x="3030" y="15900"/>
                    <a:pt x="3060" y="15900"/>
                    <a:pt x="3060" y="15900"/>
                  </a:cubicBezTo>
                  <a:cubicBezTo>
                    <a:pt x="4320" y="15900"/>
                    <a:pt x="5340" y="14880"/>
                    <a:pt x="5340" y="13590"/>
                  </a:cubicBezTo>
                  <a:cubicBezTo>
                    <a:pt x="5340" y="12330"/>
                    <a:pt x="4320" y="11310"/>
                    <a:pt x="3060" y="11310"/>
                  </a:cubicBezTo>
                  <a:cubicBezTo>
                    <a:pt x="3060" y="11310"/>
                    <a:pt x="3030" y="11310"/>
                    <a:pt x="3030" y="11310"/>
                  </a:cubicBezTo>
                  <a:cubicBezTo>
                    <a:pt x="2910" y="11310"/>
                    <a:pt x="2370" y="11340"/>
                    <a:pt x="1830" y="11790"/>
                  </a:cubicBezTo>
                  <a:cubicBezTo>
                    <a:pt x="1530" y="12060"/>
                    <a:pt x="1170" y="12480"/>
                    <a:pt x="840" y="12480"/>
                  </a:cubicBezTo>
                  <a:cubicBezTo>
                    <a:pt x="540" y="12480"/>
                    <a:pt x="270" y="12180"/>
                    <a:pt x="30" y="11190"/>
                  </a:cubicBezTo>
                  <a:cubicBezTo>
                    <a:pt x="0" y="11100"/>
                    <a:pt x="0" y="11010"/>
                    <a:pt x="0" y="10920"/>
                  </a:cubicBezTo>
                  <a:cubicBezTo>
                    <a:pt x="0" y="5340"/>
                    <a:pt x="0" y="5340"/>
                    <a:pt x="0" y="5340"/>
                  </a:cubicBezTo>
                  <a:cubicBezTo>
                    <a:pt x="5550" y="5340"/>
                    <a:pt x="5550" y="5340"/>
                    <a:pt x="5550" y="5340"/>
                  </a:cubicBezTo>
                  <a:cubicBezTo>
                    <a:pt x="5640" y="5340"/>
                    <a:pt x="5730" y="5340"/>
                    <a:pt x="5820" y="5310"/>
                  </a:cubicBezTo>
                  <a:cubicBezTo>
                    <a:pt x="7980" y="4830"/>
                    <a:pt x="6960" y="4110"/>
                    <a:pt x="6450" y="3510"/>
                  </a:cubicBezTo>
                  <a:cubicBezTo>
                    <a:pt x="5910" y="2910"/>
                    <a:pt x="5940" y="2310"/>
                    <a:pt x="5940" y="2310"/>
                  </a:cubicBezTo>
                  <a:cubicBezTo>
                    <a:pt x="5940" y="1020"/>
                    <a:pt x="6990" y="0"/>
                    <a:pt x="8250" y="0"/>
                  </a:cubicBezTo>
                  <a:cubicBezTo>
                    <a:pt x="9510" y="0"/>
                    <a:pt x="10560" y="1020"/>
                    <a:pt x="10560" y="2310"/>
                  </a:cubicBezTo>
                  <a:cubicBezTo>
                    <a:pt x="10560" y="2310"/>
                    <a:pt x="10590" y="2910"/>
                    <a:pt x="10050" y="3510"/>
                  </a:cubicBezTo>
                  <a:cubicBezTo>
                    <a:pt x="9540" y="4110"/>
                    <a:pt x="8550" y="4830"/>
                    <a:pt x="10680" y="5310"/>
                  </a:cubicBezTo>
                  <a:cubicBezTo>
                    <a:pt x="10770" y="5340"/>
                    <a:pt x="10860" y="5340"/>
                    <a:pt x="10950" y="5340"/>
                  </a:cubicBezTo>
                  <a:cubicBezTo>
                    <a:pt x="16260" y="5340"/>
                    <a:pt x="16260" y="5340"/>
                    <a:pt x="16260" y="5340"/>
                  </a:cubicBezTo>
                  <a:cubicBezTo>
                    <a:pt x="16260" y="10920"/>
                    <a:pt x="16260" y="10920"/>
                    <a:pt x="16260" y="10920"/>
                  </a:cubicBezTo>
                  <a:cubicBezTo>
                    <a:pt x="16260" y="11010"/>
                    <a:pt x="16260" y="11130"/>
                    <a:pt x="16290" y="11220"/>
                  </a:cubicBezTo>
                  <a:cubicBezTo>
                    <a:pt x="16470" y="11940"/>
                    <a:pt x="16710" y="12720"/>
                    <a:pt x="17340" y="12720"/>
                  </a:cubicBezTo>
                  <a:cubicBezTo>
                    <a:pt x="17700" y="12720"/>
                    <a:pt x="18000" y="12450"/>
                    <a:pt x="18300" y="12180"/>
                  </a:cubicBezTo>
                  <a:cubicBezTo>
                    <a:pt x="18360" y="12090"/>
                    <a:pt x="18450" y="12030"/>
                    <a:pt x="18510" y="11970"/>
                  </a:cubicBezTo>
                  <a:cubicBezTo>
                    <a:pt x="18990" y="11580"/>
                    <a:pt x="19440" y="11550"/>
                    <a:pt x="19530" y="11550"/>
                  </a:cubicBezTo>
                  <a:cubicBezTo>
                    <a:pt x="19560" y="11550"/>
                    <a:pt x="19560" y="11550"/>
                    <a:pt x="19560" y="11550"/>
                  </a:cubicBezTo>
                  <a:cubicBezTo>
                    <a:pt x="20700" y="11550"/>
                    <a:pt x="21600" y="12480"/>
                    <a:pt x="21600" y="13590"/>
                  </a:cubicBez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700">
                  <a:solidFill>
                    <a:srgbClr val="404040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 rot="908242">
              <a:off x="665650" y="614479"/>
              <a:ext cx="343854" cy="5613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dirty="0"/>
                <a:t>A</a:t>
              </a:r>
            </a:p>
          </p:txBody>
        </p:sp>
      </p:grpSp>
      <p:grpSp>
        <p:nvGrpSpPr>
          <p:cNvPr id="1113" name="Group 1113"/>
          <p:cNvGrpSpPr/>
          <p:nvPr/>
        </p:nvGrpSpPr>
        <p:grpSpPr>
          <a:xfrm>
            <a:off x="4036516" y="1407787"/>
            <a:ext cx="1763976" cy="1763975"/>
            <a:chOff x="0" y="0"/>
            <a:chExt cx="1763974" cy="1763974"/>
          </a:xfrm>
        </p:grpSpPr>
        <p:sp>
          <p:nvSpPr>
            <p:cNvPr id="1111" name="Shape 1111"/>
            <p:cNvSpPr/>
            <p:nvPr/>
          </p:nvSpPr>
          <p:spPr>
            <a:xfrm rot="18900000">
              <a:off x="258370" y="258285"/>
              <a:ext cx="1247235" cy="1247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250"/>
                  </a:moveTo>
                  <a:cubicBezTo>
                    <a:pt x="21600" y="9540"/>
                    <a:pt x="20580" y="10560"/>
                    <a:pt x="19290" y="10560"/>
                  </a:cubicBezTo>
                  <a:cubicBezTo>
                    <a:pt x="19290" y="10560"/>
                    <a:pt x="19290" y="10560"/>
                    <a:pt x="19290" y="10560"/>
                  </a:cubicBezTo>
                  <a:cubicBezTo>
                    <a:pt x="19170" y="10560"/>
                    <a:pt x="18630" y="10530"/>
                    <a:pt x="18090" y="10080"/>
                  </a:cubicBezTo>
                  <a:cubicBezTo>
                    <a:pt x="17760" y="9810"/>
                    <a:pt x="17400" y="9390"/>
                    <a:pt x="17070" y="9390"/>
                  </a:cubicBezTo>
                  <a:cubicBezTo>
                    <a:pt x="16770" y="9390"/>
                    <a:pt x="16500" y="9690"/>
                    <a:pt x="16290" y="10680"/>
                  </a:cubicBezTo>
                  <a:cubicBezTo>
                    <a:pt x="16260" y="10770"/>
                    <a:pt x="16260" y="10860"/>
                    <a:pt x="16260" y="10950"/>
                  </a:cubicBezTo>
                  <a:cubicBezTo>
                    <a:pt x="16260" y="16260"/>
                    <a:pt x="16260" y="16260"/>
                    <a:pt x="16260" y="16260"/>
                  </a:cubicBezTo>
                  <a:cubicBezTo>
                    <a:pt x="16260" y="16260"/>
                    <a:pt x="16260" y="16260"/>
                    <a:pt x="16260" y="16260"/>
                  </a:cubicBezTo>
                  <a:cubicBezTo>
                    <a:pt x="10680" y="16260"/>
                    <a:pt x="10680" y="16260"/>
                    <a:pt x="10680" y="16260"/>
                  </a:cubicBezTo>
                  <a:cubicBezTo>
                    <a:pt x="10560" y="16260"/>
                    <a:pt x="10470" y="16290"/>
                    <a:pt x="10350" y="16290"/>
                  </a:cubicBezTo>
                  <a:cubicBezTo>
                    <a:pt x="9450" y="16500"/>
                    <a:pt x="9000" y="16770"/>
                    <a:pt x="8880" y="17160"/>
                  </a:cubicBezTo>
                  <a:cubicBezTo>
                    <a:pt x="8760" y="17580"/>
                    <a:pt x="9120" y="17970"/>
                    <a:pt x="9420" y="18300"/>
                  </a:cubicBezTo>
                  <a:cubicBezTo>
                    <a:pt x="9480" y="18390"/>
                    <a:pt x="9540" y="18450"/>
                    <a:pt x="9600" y="18510"/>
                  </a:cubicBezTo>
                  <a:cubicBezTo>
                    <a:pt x="10050" y="19020"/>
                    <a:pt x="10050" y="19530"/>
                    <a:pt x="10050" y="19560"/>
                  </a:cubicBezTo>
                  <a:cubicBezTo>
                    <a:pt x="10050" y="20700"/>
                    <a:pt x="9120" y="21600"/>
                    <a:pt x="7980" y="21600"/>
                  </a:cubicBezTo>
                  <a:cubicBezTo>
                    <a:pt x="6870" y="21600"/>
                    <a:pt x="5940" y="20700"/>
                    <a:pt x="5940" y="19560"/>
                  </a:cubicBezTo>
                  <a:cubicBezTo>
                    <a:pt x="5940" y="19560"/>
                    <a:pt x="5940" y="19560"/>
                    <a:pt x="5940" y="19560"/>
                  </a:cubicBezTo>
                  <a:cubicBezTo>
                    <a:pt x="5940" y="19530"/>
                    <a:pt x="5910" y="19020"/>
                    <a:pt x="6360" y="18510"/>
                  </a:cubicBezTo>
                  <a:cubicBezTo>
                    <a:pt x="6420" y="18450"/>
                    <a:pt x="6480" y="18390"/>
                    <a:pt x="6570" y="18300"/>
                  </a:cubicBezTo>
                  <a:cubicBezTo>
                    <a:pt x="6870" y="17970"/>
                    <a:pt x="7230" y="17580"/>
                    <a:pt x="7110" y="17160"/>
                  </a:cubicBezTo>
                  <a:cubicBezTo>
                    <a:pt x="6990" y="16770"/>
                    <a:pt x="6510" y="16500"/>
                    <a:pt x="5610" y="16290"/>
                  </a:cubicBezTo>
                  <a:cubicBezTo>
                    <a:pt x="5520" y="16290"/>
                    <a:pt x="5400" y="16260"/>
                    <a:pt x="5310" y="16260"/>
                  </a:cubicBezTo>
                  <a:cubicBezTo>
                    <a:pt x="0" y="16260"/>
                    <a:pt x="0" y="16260"/>
                    <a:pt x="0" y="16260"/>
                  </a:cubicBezTo>
                  <a:cubicBezTo>
                    <a:pt x="0" y="10950"/>
                    <a:pt x="0" y="10950"/>
                    <a:pt x="0" y="10950"/>
                  </a:cubicBezTo>
                  <a:cubicBezTo>
                    <a:pt x="0" y="10890"/>
                    <a:pt x="0" y="10800"/>
                    <a:pt x="30" y="10740"/>
                  </a:cubicBezTo>
                  <a:cubicBezTo>
                    <a:pt x="240" y="9720"/>
                    <a:pt x="510" y="9630"/>
                    <a:pt x="570" y="9630"/>
                  </a:cubicBezTo>
                  <a:cubicBezTo>
                    <a:pt x="720" y="9630"/>
                    <a:pt x="990" y="9870"/>
                    <a:pt x="1200" y="10050"/>
                  </a:cubicBezTo>
                  <a:cubicBezTo>
                    <a:pt x="1260" y="10140"/>
                    <a:pt x="1350" y="10200"/>
                    <a:pt x="1410" y="10260"/>
                  </a:cubicBezTo>
                  <a:cubicBezTo>
                    <a:pt x="2010" y="10770"/>
                    <a:pt x="2610" y="10800"/>
                    <a:pt x="2760" y="10800"/>
                  </a:cubicBezTo>
                  <a:cubicBezTo>
                    <a:pt x="2790" y="10800"/>
                    <a:pt x="2790" y="10800"/>
                    <a:pt x="2790" y="10800"/>
                  </a:cubicBezTo>
                  <a:cubicBezTo>
                    <a:pt x="4200" y="10800"/>
                    <a:pt x="5340" y="9660"/>
                    <a:pt x="5340" y="8250"/>
                  </a:cubicBezTo>
                  <a:cubicBezTo>
                    <a:pt x="5340" y="6870"/>
                    <a:pt x="4200" y="5700"/>
                    <a:pt x="2790" y="5700"/>
                  </a:cubicBezTo>
                  <a:cubicBezTo>
                    <a:pt x="2760" y="5700"/>
                    <a:pt x="2760" y="5700"/>
                    <a:pt x="2760" y="5700"/>
                  </a:cubicBezTo>
                  <a:cubicBezTo>
                    <a:pt x="2610" y="5700"/>
                    <a:pt x="2010" y="5760"/>
                    <a:pt x="1410" y="6270"/>
                  </a:cubicBezTo>
                  <a:cubicBezTo>
                    <a:pt x="1350" y="6330"/>
                    <a:pt x="1260" y="6390"/>
                    <a:pt x="1200" y="6450"/>
                  </a:cubicBezTo>
                  <a:cubicBezTo>
                    <a:pt x="990" y="6660"/>
                    <a:pt x="720" y="6900"/>
                    <a:pt x="570" y="6900"/>
                  </a:cubicBezTo>
                  <a:cubicBezTo>
                    <a:pt x="510" y="6900"/>
                    <a:pt x="240" y="6810"/>
                    <a:pt x="30" y="5790"/>
                  </a:cubicBezTo>
                  <a:cubicBezTo>
                    <a:pt x="0" y="5700"/>
                    <a:pt x="0" y="5640"/>
                    <a:pt x="0" y="55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310" y="0"/>
                    <a:pt x="5310" y="0"/>
                    <a:pt x="5310" y="0"/>
                  </a:cubicBezTo>
                  <a:cubicBezTo>
                    <a:pt x="5400" y="0"/>
                    <a:pt x="5490" y="30"/>
                    <a:pt x="5580" y="30"/>
                  </a:cubicBezTo>
                  <a:cubicBezTo>
                    <a:pt x="7710" y="540"/>
                    <a:pt x="6690" y="1260"/>
                    <a:pt x="6180" y="1830"/>
                  </a:cubicBezTo>
                  <a:cubicBezTo>
                    <a:pt x="5670" y="2460"/>
                    <a:pt x="5700" y="3060"/>
                    <a:pt x="5700" y="3060"/>
                  </a:cubicBezTo>
                  <a:cubicBezTo>
                    <a:pt x="5700" y="4320"/>
                    <a:pt x="6720" y="5370"/>
                    <a:pt x="7980" y="5370"/>
                  </a:cubicBezTo>
                  <a:cubicBezTo>
                    <a:pt x="9270" y="5370"/>
                    <a:pt x="10290" y="4320"/>
                    <a:pt x="10290" y="3060"/>
                  </a:cubicBezTo>
                  <a:cubicBezTo>
                    <a:pt x="10290" y="3060"/>
                    <a:pt x="10320" y="2460"/>
                    <a:pt x="9810" y="1830"/>
                  </a:cubicBezTo>
                  <a:cubicBezTo>
                    <a:pt x="9300" y="1260"/>
                    <a:pt x="8280" y="540"/>
                    <a:pt x="10410" y="30"/>
                  </a:cubicBezTo>
                  <a:cubicBezTo>
                    <a:pt x="10500" y="30"/>
                    <a:pt x="10590" y="0"/>
                    <a:pt x="10680" y="0"/>
                  </a:cubicBezTo>
                  <a:cubicBezTo>
                    <a:pt x="16260" y="0"/>
                    <a:pt x="16260" y="0"/>
                    <a:pt x="16260" y="0"/>
                  </a:cubicBezTo>
                  <a:cubicBezTo>
                    <a:pt x="16260" y="5580"/>
                    <a:pt x="16260" y="5580"/>
                    <a:pt x="16260" y="5580"/>
                  </a:cubicBezTo>
                  <a:cubicBezTo>
                    <a:pt x="16260" y="5670"/>
                    <a:pt x="16260" y="5760"/>
                    <a:pt x="16290" y="5820"/>
                  </a:cubicBezTo>
                  <a:cubicBezTo>
                    <a:pt x="16500" y="6840"/>
                    <a:pt x="16770" y="7140"/>
                    <a:pt x="17070" y="7140"/>
                  </a:cubicBezTo>
                  <a:cubicBezTo>
                    <a:pt x="17400" y="7140"/>
                    <a:pt x="17760" y="6720"/>
                    <a:pt x="18090" y="6450"/>
                  </a:cubicBezTo>
                  <a:cubicBezTo>
                    <a:pt x="18600" y="6000"/>
                    <a:pt x="19140" y="5970"/>
                    <a:pt x="19260" y="5970"/>
                  </a:cubicBezTo>
                  <a:cubicBezTo>
                    <a:pt x="19290" y="5970"/>
                    <a:pt x="19290" y="5970"/>
                    <a:pt x="19290" y="5970"/>
                  </a:cubicBezTo>
                  <a:cubicBezTo>
                    <a:pt x="20580" y="5970"/>
                    <a:pt x="21600" y="6990"/>
                    <a:pt x="21600" y="8250"/>
                  </a:cubicBezTo>
                  <a:close/>
                </a:path>
              </a:pathLst>
            </a:custGeom>
            <a:solidFill>
              <a:srgbClr val="4747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700">
                  <a:solidFill>
                    <a:srgbClr val="404040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 rot="908242">
              <a:off x="606301" y="521524"/>
              <a:ext cx="334130" cy="56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1116" name="Group 1116"/>
          <p:cNvGrpSpPr/>
          <p:nvPr/>
        </p:nvGrpSpPr>
        <p:grpSpPr>
          <a:xfrm>
            <a:off x="5075235" y="2886893"/>
            <a:ext cx="1249459" cy="1247405"/>
            <a:chOff x="258044" y="259071"/>
            <a:chExt cx="1249458" cy="1247404"/>
          </a:xfrm>
          <a:solidFill>
            <a:srgbClr val="C9394A"/>
          </a:solidFill>
        </p:grpSpPr>
        <p:sp>
          <p:nvSpPr>
            <p:cNvPr id="1114" name="Shape 1114"/>
            <p:cNvSpPr/>
            <p:nvPr/>
          </p:nvSpPr>
          <p:spPr>
            <a:xfrm rot="18900000">
              <a:off x="258044" y="259071"/>
              <a:ext cx="1249458" cy="1247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70" y="10680"/>
                  </a:moveTo>
                  <a:cubicBezTo>
                    <a:pt x="21600" y="16260"/>
                    <a:pt x="21600" y="16260"/>
                    <a:pt x="21600" y="16260"/>
                  </a:cubicBezTo>
                  <a:cubicBezTo>
                    <a:pt x="16028" y="16260"/>
                    <a:pt x="16028" y="16260"/>
                    <a:pt x="16028" y="16260"/>
                  </a:cubicBezTo>
                  <a:cubicBezTo>
                    <a:pt x="15938" y="16260"/>
                    <a:pt x="15848" y="16260"/>
                    <a:pt x="15758" y="16290"/>
                  </a:cubicBezTo>
                  <a:cubicBezTo>
                    <a:pt x="13631" y="16770"/>
                    <a:pt x="14650" y="17490"/>
                    <a:pt x="15159" y="18090"/>
                  </a:cubicBezTo>
                  <a:cubicBezTo>
                    <a:pt x="15668" y="18690"/>
                    <a:pt x="15638" y="19290"/>
                    <a:pt x="15638" y="19290"/>
                  </a:cubicBezTo>
                  <a:cubicBezTo>
                    <a:pt x="15638" y="20580"/>
                    <a:pt x="14620" y="21600"/>
                    <a:pt x="13331" y="21600"/>
                  </a:cubicBezTo>
                  <a:cubicBezTo>
                    <a:pt x="12073" y="21600"/>
                    <a:pt x="11055" y="20580"/>
                    <a:pt x="11055" y="19290"/>
                  </a:cubicBezTo>
                  <a:cubicBezTo>
                    <a:pt x="11055" y="19290"/>
                    <a:pt x="11025" y="18690"/>
                    <a:pt x="11534" y="18090"/>
                  </a:cubicBezTo>
                  <a:cubicBezTo>
                    <a:pt x="12043" y="17490"/>
                    <a:pt x="13062" y="16770"/>
                    <a:pt x="10935" y="16290"/>
                  </a:cubicBezTo>
                  <a:cubicBezTo>
                    <a:pt x="10845" y="16260"/>
                    <a:pt x="10755" y="16260"/>
                    <a:pt x="10665" y="16260"/>
                  </a:cubicBezTo>
                  <a:cubicBezTo>
                    <a:pt x="5363" y="16260"/>
                    <a:pt x="5363" y="16260"/>
                    <a:pt x="5363" y="16260"/>
                  </a:cubicBezTo>
                  <a:cubicBezTo>
                    <a:pt x="5363" y="10680"/>
                    <a:pt x="5363" y="10680"/>
                    <a:pt x="5363" y="10680"/>
                  </a:cubicBezTo>
                  <a:cubicBezTo>
                    <a:pt x="5363" y="10590"/>
                    <a:pt x="5333" y="10470"/>
                    <a:pt x="5303" y="10380"/>
                  </a:cubicBezTo>
                  <a:cubicBezTo>
                    <a:pt x="5153" y="9660"/>
                    <a:pt x="4883" y="8880"/>
                    <a:pt x="4284" y="8880"/>
                  </a:cubicBezTo>
                  <a:cubicBezTo>
                    <a:pt x="3925" y="8880"/>
                    <a:pt x="3595" y="9150"/>
                    <a:pt x="3295" y="9420"/>
                  </a:cubicBezTo>
                  <a:cubicBezTo>
                    <a:pt x="3236" y="9510"/>
                    <a:pt x="3176" y="9570"/>
                    <a:pt x="3116" y="9630"/>
                  </a:cubicBezTo>
                  <a:cubicBezTo>
                    <a:pt x="2636" y="10020"/>
                    <a:pt x="2157" y="10050"/>
                    <a:pt x="2067" y="10050"/>
                  </a:cubicBezTo>
                  <a:cubicBezTo>
                    <a:pt x="2037" y="10050"/>
                    <a:pt x="2037" y="10050"/>
                    <a:pt x="2037" y="10050"/>
                  </a:cubicBezTo>
                  <a:cubicBezTo>
                    <a:pt x="929" y="10050"/>
                    <a:pt x="0" y="9120"/>
                    <a:pt x="0" y="8010"/>
                  </a:cubicBezTo>
                  <a:cubicBezTo>
                    <a:pt x="0" y="6870"/>
                    <a:pt x="929" y="5940"/>
                    <a:pt x="2037" y="5940"/>
                  </a:cubicBezTo>
                  <a:cubicBezTo>
                    <a:pt x="2067" y="5940"/>
                    <a:pt x="2067" y="5940"/>
                    <a:pt x="2067" y="5940"/>
                  </a:cubicBezTo>
                  <a:cubicBezTo>
                    <a:pt x="2127" y="5940"/>
                    <a:pt x="2247" y="5970"/>
                    <a:pt x="2457" y="6000"/>
                  </a:cubicBezTo>
                  <a:cubicBezTo>
                    <a:pt x="2636" y="6060"/>
                    <a:pt x="2876" y="6180"/>
                    <a:pt x="3116" y="6390"/>
                  </a:cubicBezTo>
                  <a:cubicBezTo>
                    <a:pt x="3176" y="6450"/>
                    <a:pt x="3236" y="6510"/>
                    <a:pt x="3295" y="6570"/>
                  </a:cubicBezTo>
                  <a:cubicBezTo>
                    <a:pt x="3595" y="6840"/>
                    <a:pt x="3925" y="7140"/>
                    <a:pt x="4284" y="7140"/>
                  </a:cubicBezTo>
                  <a:cubicBezTo>
                    <a:pt x="4883" y="7140"/>
                    <a:pt x="5153" y="6330"/>
                    <a:pt x="5303" y="5640"/>
                  </a:cubicBezTo>
                  <a:cubicBezTo>
                    <a:pt x="5333" y="5520"/>
                    <a:pt x="5363" y="5430"/>
                    <a:pt x="5363" y="531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10665" y="0"/>
                    <a:pt x="10665" y="0"/>
                    <a:pt x="10665" y="0"/>
                  </a:cubicBezTo>
                  <a:cubicBezTo>
                    <a:pt x="10725" y="0"/>
                    <a:pt x="10785" y="0"/>
                    <a:pt x="10875" y="30"/>
                  </a:cubicBezTo>
                  <a:cubicBezTo>
                    <a:pt x="11804" y="240"/>
                    <a:pt x="11953" y="480"/>
                    <a:pt x="11983" y="540"/>
                  </a:cubicBezTo>
                  <a:cubicBezTo>
                    <a:pt x="12013" y="690"/>
                    <a:pt x="11744" y="990"/>
                    <a:pt x="11564" y="1200"/>
                  </a:cubicBezTo>
                  <a:cubicBezTo>
                    <a:pt x="11474" y="1260"/>
                    <a:pt x="11414" y="1350"/>
                    <a:pt x="11354" y="1410"/>
                  </a:cubicBezTo>
                  <a:cubicBezTo>
                    <a:pt x="10785" y="2070"/>
                    <a:pt x="10785" y="2700"/>
                    <a:pt x="10785" y="2790"/>
                  </a:cubicBezTo>
                  <a:cubicBezTo>
                    <a:pt x="10785" y="4200"/>
                    <a:pt x="11953" y="5340"/>
                    <a:pt x="13331" y="5340"/>
                  </a:cubicBezTo>
                  <a:cubicBezTo>
                    <a:pt x="14740" y="5340"/>
                    <a:pt x="15878" y="4200"/>
                    <a:pt x="15878" y="2790"/>
                  </a:cubicBezTo>
                  <a:cubicBezTo>
                    <a:pt x="15878" y="2700"/>
                    <a:pt x="15908" y="2040"/>
                    <a:pt x="15339" y="1410"/>
                  </a:cubicBezTo>
                  <a:cubicBezTo>
                    <a:pt x="15279" y="1350"/>
                    <a:pt x="15219" y="1260"/>
                    <a:pt x="15129" y="1200"/>
                  </a:cubicBezTo>
                  <a:cubicBezTo>
                    <a:pt x="14949" y="990"/>
                    <a:pt x="14680" y="690"/>
                    <a:pt x="14710" y="540"/>
                  </a:cubicBezTo>
                  <a:cubicBezTo>
                    <a:pt x="14740" y="480"/>
                    <a:pt x="14889" y="240"/>
                    <a:pt x="15818" y="30"/>
                  </a:cubicBezTo>
                  <a:cubicBezTo>
                    <a:pt x="15878" y="0"/>
                    <a:pt x="15968" y="0"/>
                    <a:pt x="16028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570" y="5310"/>
                    <a:pt x="21570" y="5310"/>
                    <a:pt x="21570" y="5310"/>
                  </a:cubicBezTo>
                  <a:cubicBezTo>
                    <a:pt x="21570" y="5400"/>
                    <a:pt x="21570" y="5490"/>
                    <a:pt x="21540" y="5580"/>
                  </a:cubicBezTo>
                  <a:cubicBezTo>
                    <a:pt x="21330" y="6570"/>
                    <a:pt x="21061" y="6870"/>
                    <a:pt x="20761" y="6870"/>
                  </a:cubicBezTo>
                  <a:cubicBezTo>
                    <a:pt x="20432" y="6870"/>
                    <a:pt x="20072" y="6450"/>
                    <a:pt x="19743" y="6180"/>
                  </a:cubicBezTo>
                  <a:cubicBezTo>
                    <a:pt x="19233" y="5730"/>
                    <a:pt x="18694" y="5700"/>
                    <a:pt x="18574" y="5700"/>
                  </a:cubicBezTo>
                  <a:cubicBezTo>
                    <a:pt x="18544" y="5700"/>
                    <a:pt x="18544" y="5700"/>
                    <a:pt x="18544" y="5700"/>
                  </a:cubicBezTo>
                  <a:cubicBezTo>
                    <a:pt x="17256" y="5700"/>
                    <a:pt x="16237" y="6720"/>
                    <a:pt x="16237" y="8010"/>
                  </a:cubicBezTo>
                  <a:cubicBezTo>
                    <a:pt x="16237" y="9270"/>
                    <a:pt x="17256" y="10290"/>
                    <a:pt x="18544" y="10290"/>
                  </a:cubicBezTo>
                  <a:cubicBezTo>
                    <a:pt x="18544" y="10290"/>
                    <a:pt x="18544" y="10290"/>
                    <a:pt x="18574" y="10290"/>
                  </a:cubicBezTo>
                  <a:cubicBezTo>
                    <a:pt x="18664" y="10290"/>
                    <a:pt x="19203" y="10260"/>
                    <a:pt x="19743" y="9810"/>
                  </a:cubicBezTo>
                  <a:cubicBezTo>
                    <a:pt x="20072" y="9540"/>
                    <a:pt x="20432" y="9120"/>
                    <a:pt x="20761" y="9120"/>
                  </a:cubicBezTo>
                  <a:cubicBezTo>
                    <a:pt x="21061" y="9120"/>
                    <a:pt x="21330" y="9420"/>
                    <a:pt x="21540" y="10440"/>
                  </a:cubicBezTo>
                  <a:cubicBezTo>
                    <a:pt x="21570" y="10500"/>
                    <a:pt x="21570" y="10590"/>
                    <a:pt x="21570" y="1068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700">
                  <a:solidFill>
                    <a:srgbClr val="404040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 rot="908242">
              <a:off x="684701" y="507902"/>
              <a:ext cx="347227" cy="5613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dirty="0"/>
                <a:t>C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9" presetClass="entr" presetSubtype="1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9" presetClass="entr" presetSubtype="1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1" grpId="6" animBg="1" advAuto="0"/>
      <p:bldP spid="1092" grpId="8" animBg="1"/>
      <p:bldP spid="1093" grpId="9" animBg="1"/>
      <p:bldP spid="1094" grpId="9" animBg="1" advAuto="0"/>
      <p:bldP spid="1095" grpId="0" animBg="1"/>
      <p:bldP spid="1096" grpId="5" animBg="1" advAuto="0"/>
      <p:bldP spid="1107" grpId="1" animBg="1" advAuto="0"/>
      <p:bldP spid="1110" grpId="2" animBg="1" advAuto="0"/>
      <p:bldP spid="1116" grpId="4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Shape 1380"/>
          <p:cNvSpPr/>
          <p:nvPr/>
        </p:nvSpPr>
        <p:spPr>
          <a:xfrm>
            <a:off x="2566607" y="497054"/>
            <a:ext cx="5057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测试开发在工作中是做什么？</a:t>
            </a:r>
          </a:p>
        </p:txBody>
      </p:sp>
      <p:pic>
        <p:nvPicPr>
          <p:cNvPr id="1381" name="image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9834" y="1663930"/>
            <a:ext cx="1819330" cy="12269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86" name="Group 1386"/>
          <p:cNvGrpSpPr/>
          <p:nvPr/>
        </p:nvGrpSpPr>
        <p:grpSpPr>
          <a:xfrm>
            <a:off x="6179653" y="3009642"/>
            <a:ext cx="1871345" cy="1241658"/>
            <a:chOff x="0" y="0"/>
            <a:chExt cx="1871343" cy="1241656"/>
          </a:xfrm>
          <a:solidFill>
            <a:srgbClr val="C9394A"/>
          </a:solidFill>
        </p:grpSpPr>
        <p:sp>
          <p:nvSpPr>
            <p:cNvPr id="1384" name="Shape 1384"/>
            <p:cNvSpPr/>
            <p:nvPr/>
          </p:nvSpPr>
          <p:spPr>
            <a:xfrm>
              <a:off x="0" y="0"/>
              <a:ext cx="1871343" cy="124165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77741">
                <a:defRPr sz="1300">
                  <a:solidFill>
                    <a:srgbClr val="FFFFFF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endParaRPr>
                <a:solidFill>
                  <a:srgbClr val="C9394A"/>
                </a:solidFill>
              </a:endParaRPr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10704" y="266886"/>
              <a:ext cx="1649934" cy="70788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877741">
                <a:defRPr sz="1300">
                  <a:solidFill>
                    <a:srgbClr val="FFFFFF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方正兰亭细黑_GBK"/>
                </a:rPr>
                <a:t>攻防一体</a:t>
              </a:r>
              <a:endPara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"/>
              </a:endParaRPr>
            </a:p>
            <a:p>
              <a:pPr defTabSz="877741">
                <a:defRPr sz="1300">
                  <a:solidFill>
                    <a:srgbClr val="FFFFFF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方正兰亭细黑_GBK"/>
                </a:rPr>
                <a:t>进退自如</a:t>
              </a:r>
              <a:endParaRPr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"/>
              </a:endParaRPr>
            </a:p>
          </p:txBody>
        </p:sp>
      </p:grpSp>
      <p:grpSp>
        <p:nvGrpSpPr>
          <p:cNvPr id="1389" name="Group 1389"/>
          <p:cNvGrpSpPr/>
          <p:nvPr/>
        </p:nvGrpSpPr>
        <p:grpSpPr>
          <a:xfrm>
            <a:off x="2154453" y="3009642"/>
            <a:ext cx="1891933" cy="1241658"/>
            <a:chOff x="-1" y="0"/>
            <a:chExt cx="1891932" cy="1241656"/>
          </a:xfrm>
        </p:grpSpPr>
        <p:sp>
          <p:nvSpPr>
            <p:cNvPr id="1387" name="Shape 1387"/>
            <p:cNvSpPr/>
            <p:nvPr/>
          </p:nvSpPr>
          <p:spPr>
            <a:xfrm>
              <a:off x="-1" y="0"/>
              <a:ext cx="1891932" cy="1241656"/>
            </a:xfrm>
            <a:prstGeom prst="rect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defRPr sz="1600">
                  <a:solidFill>
                    <a:srgbClr val="FFFFFF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endParaRPr>
                <a:solidFill>
                  <a:srgbClr val="C9394A"/>
                </a:solidFill>
              </a:endParaRPr>
            </a:p>
          </p:txBody>
        </p:sp>
        <p:sp>
          <p:nvSpPr>
            <p:cNvPr id="1388" name="Shape 1388"/>
            <p:cNvSpPr/>
            <p:nvPr/>
          </p:nvSpPr>
          <p:spPr>
            <a:xfrm>
              <a:off x="95038" y="266886"/>
              <a:ext cx="1701852" cy="707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877741">
                <a:defRPr sz="1300">
                  <a:solidFill>
                    <a:srgbClr val="FFFFFF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方正兰亭细黑_GBK"/>
                </a:rPr>
                <a:t>进可开发</a:t>
              </a:r>
              <a:endPara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"/>
              </a:endParaRPr>
            </a:p>
            <a:p>
              <a:pPr defTabSz="877741">
                <a:defRPr sz="1300">
                  <a:solidFill>
                    <a:srgbClr val="FFFFFF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方正兰亭细黑_GBK"/>
                </a:rPr>
                <a:t>写代码</a:t>
              </a:r>
              <a:endParaRPr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"/>
              </a:endParaRPr>
            </a:p>
          </p:txBody>
        </p:sp>
      </p:grpSp>
      <p:grpSp>
        <p:nvGrpSpPr>
          <p:cNvPr id="1392" name="Group 1392"/>
          <p:cNvGrpSpPr/>
          <p:nvPr/>
        </p:nvGrpSpPr>
        <p:grpSpPr>
          <a:xfrm>
            <a:off x="4134995" y="1663928"/>
            <a:ext cx="1920366" cy="1226914"/>
            <a:chOff x="-1" y="-1"/>
            <a:chExt cx="1920365" cy="1226913"/>
          </a:xfrm>
          <a:solidFill>
            <a:srgbClr val="212121"/>
          </a:solidFill>
        </p:grpSpPr>
        <p:sp>
          <p:nvSpPr>
            <p:cNvPr id="1390" name="Shape 1390"/>
            <p:cNvSpPr/>
            <p:nvPr/>
          </p:nvSpPr>
          <p:spPr>
            <a:xfrm>
              <a:off x="-1" y="-1"/>
              <a:ext cx="1920365" cy="122691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77741">
                <a:defRPr sz="1300">
                  <a:solidFill>
                    <a:srgbClr val="FFFFFF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endParaRPr>
                <a:solidFill>
                  <a:srgbClr val="212121"/>
                </a:solidFill>
              </a:endParaRPr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68612" y="306089"/>
              <a:ext cx="1722520" cy="70788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877741">
                <a:defRPr sz="1300">
                  <a:solidFill>
                    <a:srgbClr val="FFFFFF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退</a:t>
              </a:r>
              <a:r>
                <a:rPr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877741">
                <a:defRPr sz="1300">
                  <a:solidFill>
                    <a:srgbClr val="FFFFFF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BUG</a:t>
              </a:r>
              <a:endParaRPr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16" y="1262872"/>
            <a:ext cx="1746768" cy="17467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58" y="2868121"/>
            <a:ext cx="1702493" cy="170249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2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4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50"/>
                            </p:stCondLst>
                            <p:childTnLst>
                              <p:par>
                                <p:cTn id="15" presetID="23" presetClass="entr" presetSubtype="16" fill="hold" grpId="5" nodeType="afterEffect">
                                  <p:stCondLst>
                                    <p:cond delay="7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800"/>
                            </p:stCondLst>
                            <p:childTnLst>
                              <p:par>
                                <p:cTn id="20" presetID="23" presetClass="entr" presetSubtype="16" fill="hold" grpId="6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3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8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1" grpId="5" animBg="1" advAuto="0"/>
      <p:bldP spid="1386" grpId="6" animBg="1" advAuto="0"/>
      <p:bldP spid="1389" grpId="2" animBg="1" advAuto="0"/>
      <p:bldP spid="1392" grpId="4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Shape 1394"/>
          <p:cNvSpPr/>
          <p:nvPr/>
        </p:nvSpPr>
        <p:spPr>
          <a:xfrm>
            <a:off x="468312" y="480975"/>
            <a:ext cx="8229601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测试开发的工作</a:t>
            </a:r>
            <a:r>
              <a:rPr lang="zh-CN" altLang="en-US" dirty="0"/>
              <a:t>内容</a:t>
            </a:r>
            <a:endParaRPr dirty="0"/>
          </a:p>
        </p:txBody>
      </p:sp>
      <p:sp>
        <p:nvSpPr>
          <p:cNvPr id="1395" name="Shape 1395"/>
          <p:cNvSpPr/>
          <p:nvPr/>
        </p:nvSpPr>
        <p:spPr>
          <a:xfrm>
            <a:off x="697230" y="2958531"/>
            <a:ext cx="1072275" cy="7148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396" name="Shape 1396"/>
          <p:cNvSpPr/>
          <p:nvPr/>
        </p:nvSpPr>
        <p:spPr>
          <a:xfrm rot="18900000">
            <a:off x="1820630" y="2870838"/>
            <a:ext cx="246867" cy="246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C9394A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solidFill>
                <a:srgbClr val="C9394A"/>
              </a:solidFill>
            </a:endParaRPr>
          </a:p>
        </p:txBody>
      </p:sp>
      <p:sp>
        <p:nvSpPr>
          <p:cNvPr id="1397" name="Shape 1397"/>
          <p:cNvSpPr/>
          <p:nvPr/>
        </p:nvSpPr>
        <p:spPr>
          <a:xfrm>
            <a:off x="2127560" y="2958528"/>
            <a:ext cx="857188" cy="7148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398" name="Shape 1398"/>
          <p:cNvSpPr/>
          <p:nvPr/>
        </p:nvSpPr>
        <p:spPr>
          <a:xfrm rot="8100000">
            <a:off x="3035874" y="2863820"/>
            <a:ext cx="246867" cy="246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99" name="Shape 1399"/>
          <p:cNvSpPr/>
          <p:nvPr/>
        </p:nvSpPr>
        <p:spPr>
          <a:xfrm>
            <a:off x="3333867" y="2958528"/>
            <a:ext cx="1429698" cy="7148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400" name="Shape 1400"/>
          <p:cNvSpPr/>
          <p:nvPr/>
        </p:nvSpPr>
        <p:spPr>
          <a:xfrm rot="18900000">
            <a:off x="4822157" y="2863820"/>
            <a:ext cx="246867" cy="246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C9394A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>
            <a:off x="5129888" y="2958528"/>
            <a:ext cx="857186" cy="7148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 rot="8100000">
            <a:off x="6038203" y="2863824"/>
            <a:ext cx="246867" cy="246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03" name="Shape 1403"/>
          <p:cNvSpPr/>
          <p:nvPr/>
        </p:nvSpPr>
        <p:spPr>
          <a:xfrm>
            <a:off x="6336196" y="2958532"/>
            <a:ext cx="947248" cy="7148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 sz="1200">
                <a:solidFill>
                  <a:srgbClr val="F6F6F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404" name="Shape 1404"/>
          <p:cNvSpPr/>
          <p:nvPr/>
        </p:nvSpPr>
        <p:spPr>
          <a:xfrm rot="10800000">
            <a:off x="7318682" y="2622383"/>
            <a:ext cx="278640" cy="110616"/>
          </a:xfrm>
          <a:prstGeom prst="triangle">
            <a:avLst/>
          </a:prstGeom>
          <a:solidFill>
            <a:srgbClr val="C9394A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solidFill>
                <a:srgbClr val="C9394A"/>
              </a:solidFill>
            </a:endParaRPr>
          </a:p>
        </p:txBody>
      </p:sp>
      <p:sp>
        <p:nvSpPr>
          <p:cNvPr id="1405" name="Shape 1405"/>
          <p:cNvSpPr/>
          <p:nvPr/>
        </p:nvSpPr>
        <p:spPr>
          <a:xfrm rot="18900000">
            <a:off x="7334570" y="2863822"/>
            <a:ext cx="246867" cy="246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C9394A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06" name="Shape 1406"/>
          <p:cNvSpPr/>
          <p:nvPr/>
        </p:nvSpPr>
        <p:spPr>
          <a:xfrm>
            <a:off x="7658031" y="2958532"/>
            <a:ext cx="764070" cy="7148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 sz="1200">
                <a:solidFill>
                  <a:srgbClr val="F6F6F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407" name="Shape 1407"/>
          <p:cNvSpPr/>
          <p:nvPr/>
        </p:nvSpPr>
        <p:spPr>
          <a:xfrm>
            <a:off x="6014311" y="3221737"/>
            <a:ext cx="278639" cy="110616"/>
          </a:xfrm>
          <a:prstGeom prst="triangl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08" name="Shape 1408"/>
          <p:cNvSpPr/>
          <p:nvPr/>
        </p:nvSpPr>
        <p:spPr>
          <a:xfrm>
            <a:off x="3019986" y="3245706"/>
            <a:ext cx="278640" cy="110616"/>
          </a:xfrm>
          <a:prstGeom prst="triangl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09" name="Shape 1409"/>
          <p:cNvSpPr/>
          <p:nvPr/>
        </p:nvSpPr>
        <p:spPr>
          <a:xfrm rot="10800000">
            <a:off x="1804743" y="2650278"/>
            <a:ext cx="278640" cy="110616"/>
          </a:xfrm>
          <a:prstGeom prst="triangle">
            <a:avLst/>
          </a:prstGeom>
          <a:solidFill>
            <a:srgbClr val="C9394A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10" name="Shape 1410"/>
          <p:cNvSpPr/>
          <p:nvPr/>
        </p:nvSpPr>
        <p:spPr>
          <a:xfrm rot="10800000">
            <a:off x="4777533" y="2617026"/>
            <a:ext cx="326510" cy="174439"/>
          </a:xfrm>
          <a:prstGeom prst="triangle">
            <a:avLst/>
          </a:prstGeom>
          <a:solidFill>
            <a:srgbClr val="C9394A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413" name="Group 1413"/>
          <p:cNvGrpSpPr/>
          <p:nvPr/>
        </p:nvGrpSpPr>
        <p:grpSpPr>
          <a:xfrm>
            <a:off x="1229688" y="2131847"/>
            <a:ext cx="1428751" cy="458789"/>
            <a:chOff x="0" y="0"/>
            <a:chExt cx="1428750" cy="458788"/>
          </a:xfrm>
        </p:grpSpPr>
        <p:sp>
          <p:nvSpPr>
            <p:cNvPr id="1411" name="Shape 1411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2394" y="29340"/>
              <a:ext cx="1383962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自动化</a:t>
              </a:r>
              <a:endParaRPr dirty="0"/>
            </a:p>
          </p:txBody>
        </p:sp>
      </p:grpSp>
      <p:grpSp>
        <p:nvGrpSpPr>
          <p:cNvPr id="1416" name="Group 1416"/>
          <p:cNvGrpSpPr/>
          <p:nvPr/>
        </p:nvGrpSpPr>
        <p:grpSpPr>
          <a:xfrm>
            <a:off x="4230422" y="2084728"/>
            <a:ext cx="1430339" cy="458788"/>
            <a:chOff x="0" y="0"/>
            <a:chExt cx="1430338" cy="458786"/>
          </a:xfrm>
        </p:grpSpPr>
        <p:sp>
          <p:nvSpPr>
            <p:cNvPr id="1414" name="Shape 1414"/>
            <p:cNvSpPr/>
            <p:nvPr/>
          </p:nvSpPr>
          <p:spPr>
            <a:xfrm>
              <a:off x="0" y="0"/>
              <a:ext cx="1430338" cy="45878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2395" y="29340"/>
              <a:ext cx="1385548" cy="4001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接口开发</a:t>
              </a:r>
              <a:endParaRPr dirty="0"/>
            </a:p>
          </p:txBody>
        </p:sp>
      </p:grpSp>
      <p:grpSp>
        <p:nvGrpSpPr>
          <p:cNvPr id="1419" name="Group 1419"/>
          <p:cNvGrpSpPr/>
          <p:nvPr/>
        </p:nvGrpSpPr>
        <p:grpSpPr>
          <a:xfrm>
            <a:off x="6742833" y="1960179"/>
            <a:ext cx="1679268" cy="707884"/>
            <a:chOff x="0" y="-124548"/>
            <a:chExt cx="1430338" cy="707882"/>
          </a:xfrm>
        </p:grpSpPr>
        <p:sp>
          <p:nvSpPr>
            <p:cNvPr id="1417" name="Shape 1417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2395" y="-124548"/>
              <a:ext cx="1385548" cy="7078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sz="2000" dirty="0" err="1"/>
                <a:t>测试工具研发</a:t>
              </a:r>
              <a:endParaRPr sz="2000" dirty="0"/>
            </a:p>
          </p:txBody>
        </p:sp>
      </p:grpSp>
      <p:grpSp>
        <p:nvGrpSpPr>
          <p:cNvPr id="1422" name="Group 1422"/>
          <p:cNvGrpSpPr/>
          <p:nvPr/>
        </p:nvGrpSpPr>
        <p:grpSpPr>
          <a:xfrm>
            <a:off x="2395554" y="3385213"/>
            <a:ext cx="1876626" cy="458789"/>
            <a:chOff x="-39854" y="0"/>
            <a:chExt cx="1539408" cy="458788"/>
          </a:xfrm>
        </p:grpSpPr>
        <p:sp>
          <p:nvSpPr>
            <p:cNvPr id="1420" name="Shape 1420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-39854" y="29340"/>
              <a:ext cx="1539408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sz="2000" dirty="0"/>
                <a:t>性能测试</a:t>
              </a:r>
              <a:endParaRPr sz="2000" dirty="0"/>
            </a:p>
          </p:txBody>
        </p:sp>
      </p:grpSp>
      <p:grpSp>
        <p:nvGrpSpPr>
          <p:cNvPr id="1425" name="Group 1425"/>
          <p:cNvGrpSpPr/>
          <p:nvPr/>
        </p:nvGrpSpPr>
        <p:grpSpPr>
          <a:xfrm>
            <a:off x="5446466" y="3226766"/>
            <a:ext cx="1872216" cy="707884"/>
            <a:chOff x="0" y="-124548"/>
            <a:chExt cx="1430338" cy="707882"/>
          </a:xfrm>
        </p:grpSpPr>
        <p:sp>
          <p:nvSpPr>
            <p:cNvPr id="1423" name="Shape 1423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2395" y="-124548"/>
              <a:ext cx="1385548" cy="7078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sz="2000" dirty="0" err="1"/>
                <a:t>测试框架研发</a:t>
              </a:r>
              <a:endParaRPr sz="2000" dirty="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" grpId="1" animBg="1" advAuto="0"/>
      <p:bldP spid="1416" grpId="2" animBg="1" advAuto="0"/>
      <p:bldP spid="1419" grpId="3" animBg="1" advAuto="0"/>
      <p:bldP spid="1422" grpId="4" animBg="1" advAuto="0"/>
      <p:bldP spid="1425" grpId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Shape 1427"/>
          <p:cNvSpPr/>
          <p:nvPr/>
        </p:nvSpPr>
        <p:spPr>
          <a:xfrm>
            <a:off x="2743780" y="497054"/>
            <a:ext cx="3914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测试开发的前景和发展</a:t>
            </a:r>
            <a:endParaRPr dirty="0"/>
          </a:p>
        </p:txBody>
      </p:sp>
      <p:sp>
        <p:nvSpPr>
          <p:cNvPr id="1455" name="Shape 1455"/>
          <p:cNvSpPr/>
          <p:nvPr/>
        </p:nvSpPr>
        <p:spPr>
          <a:xfrm>
            <a:off x="4197160" y="3044264"/>
            <a:ext cx="92396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sp>
        <p:nvSpPr>
          <p:cNvPr id="1456" name="Shape 1456"/>
          <p:cNvSpPr/>
          <p:nvPr/>
        </p:nvSpPr>
        <p:spPr>
          <a:xfrm>
            <a:off x="560019" y="3673540"/>
            <a:ext cx="2799867" cy="79997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04495">
              <a:lnSpc>
                <a:spcPct val="120000"/>
              </a:lnSpc>
              <a:defRPr sz="5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grpSp>
        <p:nvGrpSpPr>
          <p:cNvPr id="1459" name="Group 1459"/>
          <p:cNvGrpSpPr/>
          <p:nvPr/>
        </p:nvGrpSpPr>
        <p:grpSpPr>
          <a:xfrm>
            <a:off x="811541" y="1929971"/>
            <a:ext cx="224988" cy="1713569"/>
            <a:chOff x="0" y="22732"/>
            <a:chExt cx="224986" cy="1723562"/>
          </a:xfrm>
        </p:grpSpPr>
        <p:sp>
          <p:nvSpPr>
            <p:cNvPr id="1457" name="Shape 1457"/>
            <p:cNvSpPr/>
            <p:nvPr/>
          </p:nvSpPr>
          <p:spPr>
            <a:xfrm flipH="1" flipV="1">
              <a:off x="106542" y="22732"/>
              <a:ext cx="5953" cy="1713567"/>
            </a:xfrm>
            <a:prstGeom prst="line">
              <a:avLst/>
            </a:prstGeom>
            <a:solidFill>
              <a:srgbClr val="C00000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04495">
                <a:defRPr sz="1600"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0" y="756345"/>
              <a:ext cx="224987" cy="989951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grpSp>
        <p:nvGrpSpPr>
          <p:cNvPr id="1462" name="Group 1462"/>
          <p:cNvGrpSpPr/>
          <p:nvPr/>
        </p:nvGrpSpPr>
        <p:grpSpPr>
          <a:xfrm>
            <a:off x="1214488" y="1919977"/>
            <a:ext cx="224989" cy="1742944"/>
            <a:chOff x="4564" y="22732"/>
            <a:chExt cx="224987" cy="1742942"/>
          </a:xfrm>
          <a:solidFill>
            <a:srgbClr val="212121"/>
          </a:solidFill>
        </p:grpSpPr>
        <p:sp>
          <p:nvSpPr>
            <p:cNvPr id="1460" name="Shape 1460"/>
            <p:cNvSpPr/>
            <p:nvPr/>
          </p:nvSpPr>
          <p:spPr>
            <a:xfrm flipH="1" flipV="1">
              <a:off x="106542" y="22732"/>
              <a:ext cx="5953" cy="1713567"/>
            </a:xfrm>
            <a:prstGeom prst="line">
              <a:avLst/>
            </a:prstGeom>
            <a:grpFill/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04495">
                <a:defRPr sz="1600"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564" y="535735"/>
              <a:ext cx="224987" cy="1229939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grpSp>
        <p:nvGrpSpPr>
          <p:cNvPr id="1465" name="Group 1465"/>
          <p:cNvGrpSpPr/>
          <p:nvPr/>
        </p:nvGrpSpPr>
        <p:grpSpPr>
          <a:xfrm>
            <a:off x="1608308" y="1919977"/>
            <a:ext cx="224988" cy="1723564"/>
            <a:chOff x="0" y="22732"/>
            <a:chExt cx="224986" cy="1723562"/>
          </a:xfrm>
          <a:solidFill>
            <a:srgbClr val="C9394A"/>
          </a:solidFill>
        </p:grpSpPr>
        <p:sp>
          <p:nvSpPr>
            <p:cNvPr id="1463" name="Shape 1463"/>
            <p:cNvSpPr/>
            <p:nvPr/>
          </p:nvSpPr>
          <p:spPr>
            <a:xfrm flipH="1" flipV="1">
              <a:off x="106542" y="22732"/>
              <a:ext cx="5953" cy="1713567"/>
            </a:xfrm>
            <a:prstGeom prst="line">
              <a:avLst/>
            </a:prstGeom>
            <a:grpFill/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04495">
                <a:defRPr sz="1600"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0" y="356365"/>
              <a:ext cx="224987" cy="1389931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grpSp>
        <p:nvGrpSpPr>
          <p:cNvPr id="1468" name="Group 1468"/>
          <p:cNvGrpSpPr/>
          <p:nvPr/>
        </p:nvGrpSpPr>
        <p:grpSpPr>
          <a:xfrm>
            <a:off x="2006690" y="1919977"/>
            <a:ext cx="224988" cy="1723564"/>
            <a:chOff x="0" y="22732"/>
            <a:chExt cx="224986" cy="1723562"/>
          </a:xfrm>
          <a:solidFill>
            <a:srgbClr val="212121"/>
          </a:solidFill>
        </p:grpSpPr>
        <p:sp>
          <p:nvSpPr>
            <p:cNvPr id="1466" name="Shape 1466"/>
            <p:cNvSpPr/>
            <p:nvPr/>
          </p:nvSpPr>
          <p:spPr>
            <a:xfrm flipH="1" flipV="1">
              <a:off x="106542" y="22732"/>
              <a:ext cx="5953" cy="1713567"/>
            </a:xfrm>
            <a:prstGeom prst="line">
              <a:avLst/>
            </a:prstGeom>
            <a:grpFill/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04495">
                <a:defRPr sz="1600"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0" y="996334"/>
              <a:ext cx="224987" cy="749962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grpSp>
        <p:nvGrpSpPr>
          <p:cNvPr id="1471" name="Group 1471"/>
          <p:cNvGrpSpPr/>
          <p:nvPr/>
        </p:nvGrpSpPr>
        <p:grpSpPr>
          <a:xfrm>
            <a:off x="2405073" y="1919977"/>
            <a:ext cx="224988" cy="1723564"/>
            <a:chOff x="0" y="22732"/>
            <a:chExt cx="224986" cy="1723562"/>
          </a:xfrm>
          <a:solidFill>
            <a:srgbClr val="C9394A"/>
          </a:solidFill>
        </p:grpSpPr>
        <p:sp>
          <p:nvSpPr>
            <p:cNvPr id="1469" name="Shape 1469"/>
            <p:cNvSpPr/>
            <p:nvPr/>
          </p:nvSpPr>
          <p:spPr>
            <a:xfrm flipH="1" flipV="1">
              <a:off x="106542" y="22732"/>
              <a:ext cx="5953" cy="1713567"/>
            </a:xfrm>
            <a:prstGeom prst="line">
              <a:avLst/>
            </a:prstGeom>
            <a:grpFill/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04495">
                <a:defRPr sz="1600"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0" y="516357"/>
              <a:ext cx="224987" cy="1229939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grpSp>
        <p:nvGrpSpPr>
          <p:cNvPr id="1474" name="Group 1474"/>
          <p:cNvGrpSpPr/>
          <p:nvPr/>
        </p:nvGrpSpPr>
        <p:grpSpPr>
          <a:xfrm>
            <a:off x="2803458" y="1919977"/>
            <a:ext cx="224988" cy="1723564"/>
            <a:chOff x="0" y="22732"/>
            <a:chExt cx="224986" cy="1723562"/>
          </a:xfrm>
          <a:solidFill>
            <a:srgbClr val="212121"/>
          </a:solidFill>
        </p:grpSpPr>
        <p:sp>
          <p:nvSpPr>
            <p:cNvPr id="1472" name="Shape 1472"/>
            <p:cNvSpPr/>
            <p:nvPr/>
          </p:nvSpPr>
          <p:spPr>
            <a:xfrm flipH="1" flipV="1">
              <a:off x="106542" y="22732"/>
              <a:ext cx="5953" cy="1713567"/>
            </a:xfrm>
            <a:prstGeom prst="line">
              <a:avLst/>
            </a:prstGeom>
            <a:grpFill/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04495">
                <a:defRPr sz="1600"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0" y="356365"/>
              <a:ext cx="224987" cy="1389931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sp>
        <p:nvSpPr>
          <p:cNvPr id="1475" name="Shape 1475"/>
          <p:cNvSpPr/>
          <p:nvPr/>
        </p:nvSpPr>
        <p:spPr>
          <a:xfrm>
            <a:off x="780040" y="3774151"/>
            <a:ext cx="240451" cy="27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100">
                <a:solidFill>
                  <a:srgbClr val="80808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6" name="Shape 1476"/>
          <p:cNvSpPr/>
          <p:nvPr/>
        </p:nvSpPr>
        <p:spPr>
          <a:xfrm>
            <a:off x="1200997" y="3784948"/>
            <a:ext cx="240451" cy="27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100">
                <a:solidFill>
                  <a:srgbClr val="80808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7" name="Shape 1477"/>
          <p:cNvSpPr/>
          <p:nvPr/>
        </p:nvSpPr>
        <p:spPr>
          <a:xfrm>
            <a:off x="1602857" y="3784948"/>
            <a:ext cx="240450" cy="27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100">
                <a:solidFill>
                  <a:srgbClr val="80808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</a:p>
        </p:txBody>
      </p:sp>
      <p:sp>
        <p:nvSpPr>
          <p:cNvPr id="1478" name="Shape 1478"/>
          <p:cNvSpPr/>
          <p:nvPr/>
        </p:nvSpPr>
        <p:spPr>
          <a:xfrm>
            <a:off x="2004719" y="3784948"/>
            <a:ext cx="240450" cy="27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100">
                <a:solidFill>
                  <a:srgbClr val="80808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</a:p>
        </p:txBody>
      </p:sp>
      <p:sp>
        <p:nvSpPr>
          <p:cNvPr id="1479" name="Shape 1479"/>
          <p:cNvSpPr/>
          <p:nvPr/>
        </p:nvSpPr>
        <p:spPr>
          <a:xfrm>
            <a:off x="2406581" y="3784948"/>
            <a:ext cx="240450" cy="27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100">
                <a:solidFill>
                  <a:srgbClr val="80808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</a:p>
        </p:txBody>
      </p:sp>
      <p:sp>
        <p:nvSpPr>
          <p:cNvPr id="1480" name="Shape 1480"/>
          <p:cNvSpPr/>
          <p:nvPr/>
        </p:nvSpPr>
        <p:spPr>
          <a:xfrm>
            <a:off x="2808443" y="3784948"/>
            <a:ext cx="240450" cy="27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100">
                <a:solidFill>
                  <a:srgbClr val="80808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</a:p>
        </p:txBody>
      </p:sp>
      <p:sp>
        <p:nvSpPr>
          <p:cNvPr id="1481" name="Shape 1481"/>
          <p:cNvSpPr/>
          <p:nvPr/>
        </p:nvSpPr>
        <p:spPr>
          <a:xfrm>
            <a:off x="5784113" y="3673540"/>
            <a:ext cx="2799868" cy="79997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04495">
              <a:lnSpc>
                <a:spcPct val="120000"/>
              </a:lnSpc>
              <a:defRPr sz="5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grpSp>
        <p:nvGrpSpPr>
          <p:cNvPr id="1484" name="Group 1484"/>
          <p:cNvGrpSpPr/>
          <p:nvPr/>
        </p:nvGrpSpPr>
        <p:grpSpPr>
          <a:xfrm>
            <a:off x="6035636" y="1919977"/>
            <a:ext cx="224988" cy="1723564"/>
            <a:chOff x="0" y="22732"/>
            <a:chExt cx="224986" cy="1723562"/>
          </a:xfrm>
          <a:solidFill>
            <a:srgbClr val="C9394A"/>
          </a:solidFill>
        </p:grpSpPr>
        <p:sp>
          <p:nvSpPr>
            <p:cNvPr id="1482" name="Shape 1482"/>
            <p:cNvSpPr/>
            <p:nvPr/>
          </p:nvSpPr>
          <p:spPr>
            <a:xfrm flipH="1" flipV="1">
              <a:off x="106542" y="22732"/>
              <a:ext cx="5953" cy="1713567"/>
            </a:xfrm>
            <a:prstGeom prst="line">
              <a:avLst/>
            </a:prstGeom>
            <a:grpFill/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04495">
                <a:defRPr sz="1600"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0" y="756345"/>
              <a:ext cx="224987" cy="989951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grpSp>
        <p:nvGrpSpPr>
          <p:cNvPr id="1487" name="Group 1487"/>
          <p:cNvGrpSpPr/>
          <p:nvPr/>
        </p:nvGrpSpPr>
        <p:grpSpPr>
          <a:xfrm>
            <a:off x="6434019" y="1919977"/>
            <a:ext cx="224988" cy="1723564"/>
            <a:chOff x="0" y="22732"/>
            <a:chExt cx="224986" cy="1723562"/>
          </a:xfrm>
          <a:solidFill>
            <a:srgbClr val="212121"/>
          </a:solidFill>
        </p:grpSpPr>
        <p:sp>
          <p:nvSpPr>
            <p:cNvPr id="1485" name="Shape 1485"/>
            <p:cNvSpPr/>
            <p:nvPr/>
          </p:nvSpPr>
          <p:spPr>
            <a:xfrm flipH="1" flipV="1">
              <a:off x="106542" y="22732"/>
              <a:ext cx="5953" cy="1713567"/>
            </a:xfrm>
            <a:prstGeom prst="line">
              <a:avLst/>
            </a:prstGeom>
            <a:grpFill/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04495">
                <a:defRPr sz="1600"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0" y="516357"/>
              <a:ext cx="224987" cy="1229939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grpSp>
        <p:nvGrpSpPr>
          <p:cNvPr id="1490" name="Group 1490"/>
          <p:cNvGrpSpPr/>
          <p:nvPr/>
        </p:nvGrpSpPr>
        <p:grpSpPr>
          <a:xfrm>
            <a:off x="6832402" y="1919977"/>
            <a:ext cx="224988" cy="1723564"/>
            <a:chOff x="0" y="22732"/>
            <a:chExt cx="224986" cy="1723562"/>
          </a:xfrm>
          <a:solidFill>
            <a:srgbClr val="C9394A"/>
          </a:solidFill>
        </p:grpSpPr>
        <p:sp>
          <p:nvSpPr>
            <p:cNvPr id="1488" name="Shape 1488"/>
            <p:cNvSpPr/>
            <p:nvPr/>
          </p:nvSpPr>
          <p:spPr>
            <a:xfrm flipH="1" flipV="1">
              <a:off x="106542" y="22732"/>
              <a:ext cx="5953" cy="1713567"/>
            </a:xfrm>
            <a:prstGeom prst="line">
              <a:avLst/>
            </a:prstGeom>
            <a:grpFill/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04495">
                <a:defRPr sz="1600"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0" y="356365"/>
              <a:ext cx="224987" cy="1389931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grpSp>
        <p:nvGrpSpPr>
          <p:cNvPr id="1493" name="Group 1493"/>
          <p:cNvGrpSpPr/>
          <p:nvPr/>
        </p:nvGrpSpPr>
        <p:grpSpPr>
          <a:xfrm>
            <a:off x="7230784" y="1919977"/>
            <a:ext cx="224988" cy="1723564"/>
            <a:chOff x="0" y="22732"/>
            <a:chExt cx="224986" cy="1723562"/>
          </a:xfrm>
          <a:solidFill>
            <a:srgbClr val="212121"/>
          </a:solidFill>
        </p:grpSpPr>
        <p:sp>
          <p:nvSpPr>
            <p:cNvPr id="1491" name="Shape 1491"/>
            <p:cNvSpPr/>
            <p:nvPr/>
          </p:nvSpPr>
          <p:spPr>
            <a:xfrm flipH="1" flipV="1">
              <a:off x="106542" y="22732"/>
              <a:ext cx="5953" cy="1713567"/>
            </a:xfrm>
            <a:prstGeom prst="line">
              <a:avLst/>
            </a:prstGeom>
            <a:grpFill/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04495">
                <a:defRPr sz="1600"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0" y="996334"/>
              <a:ext cx="224987" cy="749962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grpSp>
        <p:nvGrpSpPr>
          <p:cNvPr id="1496" name="Group 1496"/>
          <p:cNvGrpSpPr/>
          <p:nvPr/>
        </p:nvGrpSpPr>
        <p:grpSpPr>
          <a:xfrm>
            <a:off x="7629168" y="1919977"/>
            <a:ext cx="224988" cy="1723564"/>
            <a:chOff x="0" y="22732"/>
            <a:chExt cx="224986" cy="1723562"/>
          </a:xfrm>
          <a:solidFill>
            <a:srgbClr val="C9394A"/>
          </a:solidFill>
        </p:grpSpPr>
        <p:sp>
          <p:nvSpPr>
            <p:cNvPr id="1494" name="Shape 1494"/>
            <p:cNvSpPr/>
            <p:nvPr/>
          </p:nvSpPr>
          <p:spPr>
            <a:xfrm flipH="1" flipV="1">
              <a:off x="106542" y="22732"/>
              <a:ext cx="5953" cy="1713567"/>
            </a:xfrm>
            <a:prstGeom prst="line">
              <a:avLst/>
            </a:prstGeom>
            <a:grpFill/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04495">
                <a:defRPr sz="1600"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0" y="516357"/>
              <a:ext cx="224987" cy="1229939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grpSp>
        <p:nvGrpSpPr>
          <p:cNvPr id="1499" name="Group 1499"/>
          <p:cNvGrpSpPr/>
          <p:nvPr/>
        </p:nvGrpSpPr>
        <p:grpSpPr>
          <a:xfrm>
            <a:off x="8027553" y="1919977"/>
            <a:ext cx="224988" cy="1723564"/>
            <a:chOff x="0" y="22732"/>
            <a:chExt cx="224986" cy="1723562"/>
          </a:xfrm>
          <a:solidFill>
            <a:srgbClr val="212121"/>
          </a:solidFill>
        </p:grpSpPr>
        <p:sp>
          <p:nvSpPr>
            <p:cNvPr id="1497" name="Shape 1497"/>
            <p:cNvSpPr/>
            <p:nvPr/>
          </p:nvSpPr>
          <p:spPr>
            <a:xfrm flipH="1" flipV="1">
              <a:off x="106542" y="22732"/>
              <a:ext cx="5953" cy="1713567"/>
            </a:xfrm>
            <a:prstGeom prst="line">
              <a:avLst/>
            </a:prstGeom>
            <a:grpFill/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04495">
                <a:defRPr sz="1600"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0" y="356365"/>
              <a:ext cx="224987" cy="1389931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sp>
        <p:nvSpPr>
          <p:cNvPr id="1500" name="Shape 1500"/>
          <p:cNvSpPr/>
          <p:nvPr/>
        </p:nvSpPr>
        <p:spPr>
          <a:xfrm>
            <a:off x="6023229" y="3784948"/>
            <a:ext cx="240450" cy="27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100">
                <a:solidFill>
                  <a:srgbClr val="80808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</a:p>
        </p:txBody>
      </p:sp>
      <p:sp>
        <p:nvSpPr>
          <p:cNvPr id="1501" name="Shape 1501"/>
          <p:cNvSpPr/>
          <p:nvPr/>
        </p:nvSpPr>
        <p:spPr>
          <a:xfrm>
            <a:off x="6425091" y="3784948"/>
            <a:ext cx="240450" cy="27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100">
                <a:solidFill>
                  <a:srgbClr val="80808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</a:p>
        </p:txBody>
      </p:sp>
      <p:sp>
        <p:nvSpPr>
          <p:cNvPr id="1502" name="Shape 1502"/>
          <p:cNvSpPr/>
          <p:nvPr/>
        </p:nvSpPr>
        <p:spPr>
          <a:xfrm>
            <a:off x="6826951" y="3784948"/>
            <a:ext cx="240450" cy="29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100">
                <a:solidFill>
                  <a:srgbClr val="80808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</a:p>
        </p:txBody>
      </p:sp>
      <p:sp>
        <p:nvSpPr>
          <p:cNvPr id="1503" name="Shape 1503"/>
          <p:cNvSpPr/>
          <p:nvPr/>
        </p:nvSpPr>
        <p:spPr>
          <a:xfrm>
            <a:off x="7228813" y="3784948"/>
            <a:ext cx="240450" cy="27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100">
                <a:solidFill>
                  <a:srgbClr val="80808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</a:p>
        </p:txBody>
      </p:sp>
      <p:sp>
        <p:nvSpPr>
          <p:cNvPr id="1504" name="Shape 1504"/>
          <p:cNvSpPr/>
          <p:nvPr/>
        </p:nvSpPr>
        <p:spPr>
          <a:xfrm>
            <a:off x="7630676" y="3784948"/>
            <a:ext cx="240450" cy="27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100">
                <a:solidFill>
                  <a:srgbClr val="80808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</a:p>
        </p:txBody>
      </p:sp>
      <p:sp>
        <p:nvSpPr>
          <p:cNvPr id="1505" name="Shape 1505"/>
          <p:cNvSpPr/>
          <p:nvPr/>
        </p:nvSpPr>
        <p:spPr>
          <a:xfrm>
            <a:off x="8032537" y="3784948"/>
            <a:ext cx="240450" cy="27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100">
                <a:solidFill>
                  <a:srgbClr val="80808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</a:p>
        </p:txBody>
      </p:sp>
      <p:sp>
        <p:nvSpPr>
          <p:cNvPr id="1506" name="Shape 1506"/>
          <p:cNvSpPr/>
          <p:nvPr/>
        </p:nvSpPr>
        <p:spPr>
          <a:xfrm>
            <a:off x="688682" y="1486735"/>
            <a:ext cx="327749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defRPr sz="1600"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rPr lang="zh-CN" altLang="en-US" sz="2000" b="1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sz="2000" b="1" dirty="0" err="1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发展对测试的需求增加</a:t>
            </a:r>
            <a:endParaRPr sz="2000" b="1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7" name="Shape 1507"/>
          <p:cNvSpPr/>
          <p:nvPr/>
        </p:nvSpPr>
        <p:spPr>
          <a:xfrm>
            <a:off x="5598101" y="1471105"/>
            <a:ext cx="34265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1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sz="2000" b="1" dirty="0" err="1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mbria"/>
              </a:rPr>
              <a:t>测试人员个人能力提升的需求</a:t>
            </a:r>
            <a:endParaRPr sz="2000" b="1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mbri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643" y="1815009"/>
            <a:ext cx="2063669" cy="202468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Shape 1509"/>
          <p:cNvSpPr/>
          <p:nvPr/>
        </p:nvSpPr>
        <p:spPr>
          <a:xfrm>
            <a:off x="2795585" y="497054"/>
            <a:ext cx="3914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测试开发的前景和发展</a:t>
            </a:r>
          </a:p>
        </p:txBody>
      </p:sp>
      <p:sp>
        <p:nvSpPr>
          <p:cNvPr id="1510" name="Shape 1510"/>
          <p:cNvSpPr/>
          <p:nvPr/>
        </p:nvSpPr>
        <p:spPr>
          <a:xfrm>
            <a:off x="1841241" y="1531977"/>
            <a:ext cx="1149560" cy="400110"/>
          </a:xfrm>
          <a:prstGeom prst="rect">
            <a:avLst/>
          </a:prstGeom>
          <a:solidFill>
            <a:srgbClr val="C9394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 defTabSz="404495">
              <a:defRPr sz="17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rPr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企业需求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1" name="Shape 1511"/>
          <p:cNvSpPr/>
          <p:nvPr/>
        </p:nvSpPr>
        <p:spPr>
          <a:xfrm>
            <a:off x="1803578" y="3257772"/>
            <a:ext cx="1118253" cy="400110"/>
          </a:xfrm>
          <a:prstGeom prst="rect">
            <a:avLst/>
          </a:prstGeom>
          <a:solidFill>
            <a:srgbClr val="C9394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r" defTabSz="404495">
              <a:defRPr sz="16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rPr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职业发展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2" name="Shape 1512"/>
          <p:cNvSpPr/>
          <p:nvPr/>
        </p:nvSpPr>
        <p:spPr>
          <a:xfrm>
            <a:off x="6445661" y="1523076"/>
            <a:ext cx="1118253" cy="40011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04495">
              <a:defRPr sz="16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rPr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个人竞争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3" name="Shape 1513"/>
          <p:cNvSpPr/>
          <p:nvPr/>
        </p:nvSpPr>
        <p:spPr>
          <a:xfrm>
            <a:off x="6191034" y="3257772"/>
            <a:ext cx="1118253" cy="40011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04495">
              <a:defRPr sz="16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rPr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行业趋势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18" name="Group 1518"/>
          <p:cNvGrpSpPr/>
          <p:nvPr/>
        </p:nvGrpSpPr>
        <p:grpSpPr>
          <a:xfrm>
            <a:off x="2921830" y="4653791"/>
            <a:ext cx="1847901" cy="525595"/>
            <a:chOff x="0" y="0"/>
            <a:chExt cx="1847899" cy="525593"/>
          </a:xfrm>
        </p:grpSpPr>
        <p:sp>
          <p:nvSpPr>
            <p:cNvPr id="1514" name="Shape 1514"/>
            <p:cNvSpPr/>
            <p:nvPr/>
          </p:nvSpPr>
          <p:spPr>
            <a:xfrm>
              <a:off x="0" y="0"/>
              <a:ext cx="1847900" cy="525594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defRPr sz="13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206290" y="58674"/>
              <a:ext cx="1435320" cy="408245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defRPr sz="13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407220" y="114015"/>
              <a:ext cx="1033457" cy="293945"/>
            </a:xfrm>
            <a:prstGeom prst="ellipse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defRPr sz="13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605469" y="170402"/>
              <a:ext cx="636959" cy="18116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defRPr sz="13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</p:grpSp>
      <p:sp>
        <p:nvSpPr>
          <p:cNvPr id="1519" name="Shape 1519"/>
          <p:cNvSpPr/>
          <p:nvPr/>
        </p:nvSpPr>
        <p:spPr>
          <a:xfrm rot="886163">
            <a:off x="3886767" y="1416277"/>
            <a:ext cx="1572544" cy="3682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4614"/>
                </a:lnTo>
                <a:lnTo>
                  <a:pt x="17094" y="4614"/>
                </a:lnTo>
                <a:cubicBezTo>
                  <a:pt x="16021" y="8271"/>
                  <a:pt x="13649" y="13618"/>
                  <a:pt x="6729" y="20655"/>
                </a:cubicBezTo>
                <a:lnTo>
                  <a:pt x="6004" y="21372"/>
                </a:lnTo>
                <a:lnTo>
                  <a:pt x="3978" y="21600"/>
                </a:lnTo>
                <a:lnTo>
                  <a:pt x="4452" y="19020"/>
                </a:lnTo>
                <a:cubicBezTo>
                  <a:pt x="5234" y="14396"/>
                  <a:pt x="5670" y="9764"/>
                  <a:pt x="4506" y="4614"/>
                </a:cubicBezTo>
                <a:lnTo>
                  <a:pt x="0" y="4614"/>
                </a:lnTo>
                <a:close/>
              </a:path>
            </a:pathLst>
          </a:custGeom>
          <a:solidFill>
            <a:srgbClr val="C9394A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520" name="Shape 1520"/>
          <p:cNvSpPr/>
          <p:nvPr/>
        </p:nvSpPr>
        <p:spPr>
          <a:xfrm rot="886163">
            <a:off x="4239657" y="1455978"/>
            <a:ext cx="1226539" cy="3668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53" y="0"/>
                </a:moveTo>
                <a:lnTo>
                  <a:pt x="21600" y="4632"/>
                </a:lnTo>
                <a:lnTo>
                  <a:pt x="15823" y="4632"/>
                </a:lnTo>
                <a:cubicBezTo>
                  <a:pt x="14447" y="8304"/>
                  <a:pt x="11406" y="13673"/>
                  <a:pt x="2533" y="20739"/>
                </a:cubicBezTo>
                <a:lnTo>
                  <a:pt x="1604" y="21459"/>
                </a:lnTo>
                <a:lnTo>
                  <a:pt x="0" y="21600"/>
                </a:lnTo>
                <a:lnTo>
                  <a:pt x="193" y="21429"/>
                </a:lnTo>
                <a:cubicBezTo>
                  <a:pt x="3371" y="18345"/>
                  <a:pt x="6044" y="13067"/>
                  <a:pt x="7126" y="7043"/>
                </a:cubicBezTo>
                <a:cubicBezTo>
                  <a:pt x="7559" y="4633"/>
                  <a:pt x="7697" y="2331"/>
                  <a:pt x="7574" y="233"/>
                </a:cubicBezTo>
                <a:lnTo>
                  <a:pt x="7559" y="65"/>
                </a:lnTo>
                <a:close/>
              </a:path>
            </a:pathLst>
          </a:custGeom>
          <a:solidFill>
            <a:srgbClr val="21212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521" name="Shape 1521"/>
          <p:cNvSpPr/>
          <p:nvPr/>
        </p:nvSpPr>
        <p:spPr>
          <a:xfrm>
            <a:off x="4898373" y="1817524"/>
            <a:ext cx="241949" cy="241949"/>
          </a:xfrm>
          <a:prstGeom prst="ellipse">
            <a:avLst/>
          </a:prstGeom>
          <a:solidFill>
            <a:srgbClr val="000000"/>
          </a:solidFill>
          <a:ln w="285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522" name="Shape 1522"/>
          <p:cNvSpPr/>
          <p:nvPr/>
        </p:nvSpPr>
        <p:spPr>
          <a:xfrm>
            <a:off x="4674067" y="2635629"/>
            <a:ext cx="219469" cy="219469"/>
          </a:xfrm>
          <a:prstGeom prst="ellipse">
            <a:avLst/>
          </a:prstGeom>
          <a:solidFill>
            <a:srgbClr val="C00000"/>
          </a:solidFill>
          <a:ln w="285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523" name="Shape 1523"/>
          <p:cNvSpPr/>
          <p:nvPr/>
        </p:nvSpPr>
        <p:spPr>
          <a:xfrm>
            <a:off x="4396563" y="3431254"/>
            <a:ext cx="182891" cy="182891"/>
          </a:xfrm>
          <a:prstGeom prst="ellipse">
            <a:avLst/>
          </a:prstGeom>
          <a:solidFill>
            <a:srgbClr val="000000"/>
          </a:solidFill>
          <a:ln w="285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524" name="Shape 1524"/>
          <p:cNvSpPr/>
          <p:nvPr/>
        </p:nvSpPr>
        <p:spPr>
          <a:xfrm>
            <a:off x="4088639" y="4190298"/>
            <a:ext cx="146313" cy="146313"/>
          </a:xfrm>
          <a:prstGeom prst="ellipse">
            <a:avLst/>
          </a:prstGeom>
          <a:solidFill>
            <a:srgbClr val="C00000"/>
          </a:solidFill>
          <a:ln w="285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cxnSp>
        <p:nvCxnSpPr>
          <p:cNvPr id="1525" name="Connector 1525"/>
          <p:cNvCxnSpPr>
            <a:stCxn id="1513" idx="0"/>
            <a:endCxn id="1523" idx="0"/>
          </p:cNvCxnSpPr>
          <p:nvPr/>
        </p:nvCxnSpPr>
        <p:spPr>
          <a:xfrm rot="16200000" flipH="1" flipV="1">
            <a:off x="5532344" y="2213437"/>
            <a:ext cx="173482" cy="2262152"/>
          </a:xfrm>
          <a:prstGeom prst="bentConnector3">
            <a:avLst>
              <a:gd name="adj1" fmla="val -131772"/>
            </a:avLst>
          </a:prstGeom>
          <a:ln>
            <a:solidFill>
              <a:srgbClr val="808080"/>
            </a:solidFill>
          </a:ln>
        </p:spPr>
      </p:cxnSp>
      <p:cxnSp>
        <p:nvCxnSpPr>
          <p:cNvPr id="1526" name="Connector 1526"/>
          <p:cNvCxnSpPr>
            <a:stCxn id="1512" idx="0"/>
            <a:endCxn id="1521" idx="0"/>
          </p:cNvCxnSpPr>
          <p:nvPr/>
        </p:nvCxnSpPr>
        <p:spPr>
          <a:xfrm rot="16200000" flipH="1" flipV="1">
            <a:off x="5864844" y="677580"/>
            <a:ext cx="294448" cy="1985440"/>
          </a:xfrm>
          <a:prstGeom prst="bentConnector3">
            <a:avLst>
              <a:gd name="adj1" fmla="val -77637"/>
            </a:avLst>
          </a:prstGeom>
          <a:ln>
            <a:solidFill>
              <a:srgbClr val="808080"/>
            </a:solidFill>
          </a:ln>
        </p:spPr>
      </p:cxnSp>
      <p:cxnSp>
        <p:nvCxnSpPr>
          <p:cNvPr id="1527" name="Connector 1527"/>
          <p:cNvCxnSpPr>
            <a:stCxn id="1511" idx="0"/>
            <a:endCxn id="1524" idx="0"/>
          </p:cNvCxnSpPr>
          <p:nvPr/>
        </p:nvCxnSpPr>
        <p:spPr>
          <a:xfrm rot="16200000" flipH="1">
            <a:off x="2795987" y="2824490"/>
            <a:ext cx="932526" cy="1799091"/>
          </a:xfrm>
          <a:prstGeom prst="bentConnector3">
            <a:avLst>
              <a:gd name="adj1" fmla="val -24514"/>
            </a:avLst>
          </a:prstGeom>
          <a:ln>
            <a:solidFill>
              <a:srgbClr val="808080"/>
            </a:solidFill>
          </a:ln>
        </p:spPr>
      </p:cxnSp>
      <p:cxnSp>
        <p:nvCxnSpPr>
          <p:cNvPr id="1528" name="Connector 1528"/>
          <p:cNvCxnSpPr>
            <a:stCxn id="1510" idx="0"/>
            <a:endCxn id="1522" idx="0"/>
          </p:cNvCxnSpPr>
          <p:nvPr/>
        </p:nvCxnSpPr>
        <p:spPr>
          <a:xfrm rot="16200000" flipH="1">
            <a:off x="3048085" y="899913"/>
            <a:ext cx="1103652" cy="2367781"/>
          </a:xfrm>
          <a:prstGeom prst="bentConnector3">
            <a:avLst>
              <a:gd name="adj1" fmla="val -20713"/>
            </a:avLst>
          </a:prstGeom>
          <a:ln>
            <a:solidFill>
              <a:srgbClr val="808080"/>
            </a:solidFill>
          </a:ln>
        </p:spPr>
      </p:cxnSp>
      <p:sp>
        <p:nvSpPr>
          <p:cNvPr id="1529" name="Shape 1529"/>
          <p:cNvSpPr/>
          <p:nvPr/>
        </p:nvSpPr>
        <p:spPr>
          <a:xfrm>
            <a:off x="311981" y="2044640"/>
            <a:ext cx="317009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defRPr sz="1600"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rPr sz="2000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/>
              </a:rPr>
              <a:t>企业对测试的要求越来越高</a:t>
            </a:r>
            <a:b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0" name="Shape 1530"/>
          <p:cNvSpPr/>
          <p:nvPr/>
        </p:nvSpPr>
        <p:spPr>
          <a:xfrm>
            <a:off x="90852" y="3724035"/>
            <a:ext cx="368305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1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sz="2000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mbria"/>
              </a:rPr>
              <a:t>职业的发展要求我们自身多元化</a:t>
            </a:r>
            <a:endParaRPr sz="200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mbria"/>
            </a:endParaRPr>
          </a:p>
        </p:txBody>
      </p:sp>
      <p:sp>
        <p:nvSpPr>
          <p:cNvPr id="1531" name="Shape 1531"/>
          <p:cNvSpPr/>
          <p:nvPr/>
        </p:nvSpPr>
        <p:spPr>
          <a:xfrm>
            <a:off x="6178553" y="1977204"/>
            <a:ext cx="295521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defRPr sz="1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sz="2000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mbria"/>
              </a:rPr>
              <a:t>提高个人竞争力</a:t>
            </a:r>
            <a:endParaRPr lang="en-US" sz="200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000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mbria"/>
              </a:rPr>
              <a:t>获取更多机会</a:t>
            </a:r>
            <a:endParaRPr sz="200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mbria"/>
            </a:endParaRPr>
          </a:p>
        </p:txBody>
      </p:sp>
      <p:sp>
        <p:nvSpPr>
          <p:cNvPr id="1532" name="Shape 1532"/>
          <p:cNvSpPr/>
          <p:nvPr/>
        </p:nvSpPr>
        <p:spPr>
          <a:xfrm>
            <a:off x="5753163" y="3746088"/>
            <a:ext cx="250324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1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dirty="0"/>
              <a:t> </a:t>
            </a:r>
            <a:r>
              <a:rPr sz="2000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mbria"/>
              </a:rPr>
              <a:t>行业前进的大势所趋</a:t>
            </a:r>
            <a:endParaRPr sz="200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mbri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"/>
                                        <p:tgtEl>
                                          <p:spTgt spid="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300"/>
                                        <p:tgtEl>
                                          <p:spTgt spid="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3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3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2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3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00"/>
                            </p:stCondLst>
                            <p:childTnLst>
                              <p:par>
                                <p:cTn id="41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9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00"/>
                            </p:stCondLst>
                            <p:childTnLst>
                              <p:par>
                                <p:cTn id="49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3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00"/>
                            </p:stCondLst>
                            <p:childTnLst>
                              <p:par>
                                <p:cTn id="58" presetID="9" presetClass="entr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22" presetClass="entr" presetSubtype="8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"/>
                                        <p:tgtEl>
                                          <p:spTgt spid="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0" grpId="9" animBg="1" advAuto="0"/>
      <p:bldP spid="1511" grpId="13" animBg="1" advAuto="0"/>
      <p:bldP spid="1512" grpId="11" animBg="1" advAuto="0"/>
      <p:bldP spid="1513" grpId="0" animBg="1"/>
      <p:bldP spid="1518" grpId="1" animBg="1" advAuto="0"/>
      <p:bldP spid="1519" grpId="3" animBg="1" advAuto="0"/>
      <p:bldP spid="1520" grpId="2" animBg="1" advAuto="0"/>
      <p:bldP spid="1521" grpId="7" animBg="1" advAuto="0"/>
      <p:bldP spid="1522" grpId="6" animBg="1" advAuto="0"/>
      <p:bldP spid="1523" grpId="5" animBg="1" advAuto="0"/>
      <p:bldP spid="1524" grpId="4" animBg="1" advAuto="0"/>
      <p:bldP spid="1525" grpId="14" animBg="1" advAuto="0"/>
      <p:bldP spid="1526" grpId="10" animBg="1" advAuto="0"/>
      <p:bldP spid="1527" grpId="12" animBg="1" advAuto="0"/>
      <p:bldP spid="1528" grpId="8" animBg="1" advAuto="0"/>
      <p:bldP spid="1529" grpId="0" animBg="1"/>
      <p:bldP spid="1530" grpId="0" animBg="1"/>
      <p:bldP spid="1531" grpId="0" animBg="1"/>
      <p:bldP spid="15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10225" y="346791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kern="12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适用人群</a:t>
            </a:r>
          </a:p>
        </p:txBody>
      </p:sp>
      <p:sp>
        <p:nvSpPr>
          <p:cNvPr id="3" name="矩形 2"/>
          <p:cNvSpPr/>
          <p:nvPr/>
        </p:nvSpPr>
        <p:spPr>
          <a:xfrm>
            <a:off x="907798" y="1404259"/>
            <a:ext cx="6232796" cy="1649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200" b="1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有一定代码基础的测试人员，</a:t>
            </a:r>
            <a:endParaRPr lang="en-US" altLang="zh-CN" sz="2200" b="1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2200" b="1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最好是有过接口测试和自动化测试经验的小伙伴</a:t>
            </a:r>
            <a:endParaRPr lang="en-US" altLang="zh-CN" sz="2200" b="1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  <a:p>
            <a:pPr>
              <a:spcBef>
                <a:spcPct val="20000"/>
              </a:spcBef>
            </a:pPr>
            <a:endParaRPr lang="en-US" altLang="zh-CN" sz="2200" b="1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  <a:p>
            <a:pPr>
              <a:spcBef>
                <a:spcPct val="20000"/>
              </a:spcBef>
            </a:pPr>
            <a:endParaRPr lang="zh-CN" altLang="en-US" sz="2200" b="1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5959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062" y="1815983"/>
            <a:ext cx="2032866" cy="1974845"/>
          </a:xfrm>
          <a:prstGeom prst="rect">
            <a:avLst/>
          </a:prstGeom>
        </p:spPr>
      </p:pic>
      <p:sp>
        <p:nvSpPr>
          <p:cNvPr id="1118" name="Shape 1118"/>
          <p:cNvSpPr/>
          <p:nvPr/>
        </p:nvSpPr>
        <p:spPr>
          <a:xfrm>
            <a:off x="2703829" y="497054"/>
            <a:ext cx="4676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测试开发需要掌握些什么</a:t>
            </a:r>
            <a:r>
              <a:rPr dirty="0"/>
              <a:t>？</a:t>
            </a:r>
          </a:p>
        </p:txBody>
      </p:sp>
      <p:grpSp>
        <p:nvGrpSpPr>
          <p:cNvPr id="1295" name="Group 1295"/>
          <p:cNvGrpSpPr/>
          <p:nvPr/>
        </p:nvGrpSpPr>
        <p:grpSpPr>
          <a:xfrm>
            <a:off x="952354" y="2023544"/>
            <a:ext cx="1898902" cy="1255512"/>
            <a:chOff x="0" y="0"/>
            <a:chExt cx="1898900" cy="1255510"/>
          </a:xfrm>
        </p:grpSpPr>
        <p:sp>
          <p:nvSpPr>
            <p:cNvPr id="1141" name="Shape 1141"/>
            <p:cNvSpPr/>
            <p:nvPr/>
          </p:nvSpPr>
          <p:spPr>
            <a:xfrm>
              <a:off x="0" y="398072"/>
              <a:ext cx="1034903" cy="854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679"/>
                  </a:moveTo>
                  <a:lnTo>
                    <a:pt x="17700" y="21600"/>
                  </a:lnTo>
                  <a:lnTo>
                    <a:pt x="0" y="14731"/>
                  </a:lnTo>
                  <a:lnTo>
                    <a:pt x="3900" y="0"/>
                  </a:lnTo>
                  <a:lnTo>
                    <a:pt x="21600" y="6679"/>
                  </a:lnTo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0" y="398072"/>
              <a:ext cx="1034903" cy="854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679"/>
                  </a:moveTo>
                  <a:lnTo>
                    <a:pt x="17700" y="21600"/>
                  </a:lnTo>
                  <a:lnTo>
                    <a:pt x="0" y="14731"/>
                  </a:lnTo>
                  <a:lnTo>
                    <a:pt x="3900" y="0"/>
                  </a:lnTo>
                  <a:lnTo>
                    <a:pt x="21600" y="6679"/>
                  </a:lnTo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32638" y="545506"/>
              <a:ext cx="156171" cy="358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58"/>
                  </a:moveTo>
                  <a:lnTo>
                    <a:pt x="6486" y="21600"/>
                  </a:lnTo>
                  <a:lnTo>
                    <a:pt x="0" y="20642"/>
                  </a:lnTo>
                  <a:lnTo>
                    <a:pt x="15114" y="0"/>
                  </a:lnTo>
                  <a:lnTo>
                    <a:pt x="21600" y="95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32638" y="545506"/>
              <a:ext cx="156171" cy="358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58"/>
                  </a:moveTo>
                  <a:lnTo>
                    <a:pt x="6486" y="21600"/>
                  </a:lnTo>
                  <a:lnTo>
                    <a:pt x="0" y="20642"/>
                  </a:lnTo>
                  <a:lnTo>
                    <a:pt x="15114" y="0"/>
                  </a:lnTo>
                  <a:lnTo>
                    <a:pt x="21600" y="95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265277" y="514176"/>
              <a:ext cx="108277" cy="296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4634" y="21600"/>
                  </a:lnTo>
                  <a:lnTo>
                    <a:pt x="0" y="21050"/>
                  </a:lnTo>
                  <a:lnTo>
                    <a:pt x="18455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265277" y="514176"/>
              <a:ext cx="108277" cy="296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4634" y="21600"/>
                  </a:lnTo>
                  <a:lnTo>
                    <a:pt x="0" y="21050"/>
                  </a:lnTo>
                  <a:lnTo>
                    <a:pt x="18455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210011" y="833003"/>
              <a:ext cx="218805" cy="202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769"/>
                  </a:moveTo>
                  <a:lnTo>
                    <a:pt x="16966" y="21600"/>
                  </a:lnTo>
                  <a:lnTo>
                    <a:pt x="0" y="15786"/>
                  </a:lnTo>
                  <a:lnTo>
                    <a:pt x="4634" y="0"/>
                  </a:lnTo>
                  <a:lnTo>
                    <a:pt x="21600" y="5769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210011" y="833003"/>
              <a:ext cx="218805" cy="202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769"/>
                  </a:moveTo>
                  <a:lnTo>
                    <a:pt x="16966" y="21600"/>
                  </a:lnTo>
                  <a:lnTo>
                    <a:pt x="0" y="15786"/>
                  </a:lnTo>
                  <a:lnTo>
                    <a:pt x="4634" y="0"/>
                  </a:lnTo>
                  <a:lnTo>
                    <a:pt x="21600" y="5769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303964" y="528919"/>
              <a:ext cx="108276" cy="29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4634" y="21600"/>
                  </a:lnTo>
                  <a:lnTo>
                    <a:pt x="0" y="21050"/>
                  </a:lnTo>
                  <a:lnTo>
                    <a:pt x="18455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303964" y="528919"/>
              <a:ext cx="108276" cy="29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4634" y="21600"/>
                  </a:lnTo>
                  <a:lnTo>
                    <a:pt x="0" y="21050"/>
                  </a:lnTo>
                  <a:lnTo>
                    <a:pt x="18455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342650" y="545506"/>
              <a:ext cx="108277" cy="288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062" y="21600"/>
                  </a:lnTo>
                  <a:lnTo>
                    <a:pt x="0" y="20974"/>
                  </a:lnTo>
                  <a:lnTo>
                    <a:pt x="18538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342650" y="545506"/>
              <a:ext cx="108277" cy="288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062" y="21600"/>
                  </a:lnTo>
                  <a:lnTo>
                    <a:pt x="0" y="20974"/>
                  </a:lnTo>
                  <a:lnTo>
                    <a:pt x="18538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381337" y="552878"/>
              <a:ext cx="108276" cy="296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3062" y="21600"/>
                  </a:lnTo>
                  <a:lnTo>
                    <a:pt x="0" y="21050"/>
                  </a:lnTo>
                  <a:lnTo>
                    <a:pt x="16966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381337" y="552878"/>
              <a:ext cx="108276" cy="296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3062" y="21600"/>
                  </a:lnTo>
                  <a:lnTo>
                    <a:pt x="0" y="21050"/>
                  </a:lnTo>
                  <a:lnTo>
                    <a:pt x="16966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420023" y="567621"/>
              <a:ext cx="108277" cy="287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145" y="21600"/>
                  </a:lnTo>
                  <a:lnTo>
                    <a:pt x="0" y="21004"/>
                  </a:lnTo>
                  <a:lnTo>
                    <a:pt x="16966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420023" y="567621"/>
              <a:ext cx="108277" cy="287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145" y="21600"/>
                  </a:lnTo>
                  <a:lnTo>
                    <a:pt x="0" y="21004"/>
                  </a:lnTo>
                  <a:lnTo>
                    <a:pt x="16966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397916" y="576835"/>
              <a:ext cx="170910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950" y="21600"/>
                  </a:lnTo>
                  <a:lnTo>
                    <a:pt x="0" y="21233"/>
                  </a:lnTo>
                  <a:lnTo>
                    <a:pt x="18650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397916" y="576835"/>
              <a:ext cx="170910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950" y="21600"/>
                  </a:lnTo>
                  <a:lnTo>
                    <a:pt x="0" y="21233"/>
                  </a:lnTo>
                  <a:lnTo>
                    <a:pt x="18650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475289" y="598950"/>
              <a:ext cx="163539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3102" y="21600"/>
                  </a:lnTo>
                  <a:lnTo>
                    <a:pt x="0" y="21233"/>
                  </a:lnTo>
                  <a:lnTo>
                    <a:pt x="196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475289" y="598950"/>
              <a:ext cx="163539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3102" y="21600"/>
                  </a:lnTo>
                  <a:lnTo>
                    <a:pt x="0" y="21233"/>
                  </a:lnTo>
                  <a:lnTo>
                    <a:pt x="196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513976" y="615537"/>
              <a:ext cx="163538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49" y="21600"/>
                  </a:lnTo>
                  <a:lnTo>
                    <a:pt x="0" y="21233"/>
                  </a:lnTo>
                  <a:lnTo>
                    <a:pt x="19551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513976" y="615537"/>
              <a:ext cx="163538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49" y="21600"/>
                  </a:lnTo>
                  <a:lnTo>
                    <a:pt x="0" y="21233"/>
                  </a:lnTo>
                  <a:lnTo>
                    <a:pt x="19551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552662" y="622909"/>
              <a:ext cx="163540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9501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552662" y="622909"/>
              <a:ext cx="163540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9501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591349" y="637652"/>
              <a:ext cx="163538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591349" y="637652"/>
              <a:ext cx="163538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630035" y="646866"/>
              <a:ext cx="163539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630035" y="646866"/>
              <a:ext cx="163539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670563" y="661610"/>
              <a:ext cx="163540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99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670563" y="661610"/>
              <a:ext cx="163540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99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700039" y="668982"/>
              <a:ext cx="170910" cy="467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950" y="21600"/>
                  </a:lnTo>
                  <a:lnTo>
                    <a:pt x="0" y="21600"/>
                  </a:lnTo>
                  <a:lnTo>
                    <a:pt x="18650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700039" y="668982"/>
              <a:ext cx="170910" cy="467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950" y="21600"/>
                  </a:lnTo>
                  <a:lnTo>
                    <a:pt x="0" y="21600"/>
                  </a:lnTo>
                  <a:lnTo>
                    <a:pt x="18650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738725" y="685568"/>
              <a:ext cx="163540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3086" y="21600"/>
                  </a:lnTo>
                  <a:lnTo>
                    <a:pt x="0" y="21233"/>
                  </a:lnTo>
                  <a:lnTo>
                    <a:pt x="19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738725" y="685568"/>
              <a:ext cx="163540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3086" y="21600"/>
                  </a:lnTo>
                  <a:lnTo>
                    <a:pt x="0" y="21233"/>
                  </a:lnTo>
                  <a:lnTo>
                    <a:pt x="19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219223" y="0"/>
              <a:ext cx="957531" cy="1074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807"/>
                  </a:moveTo>
                  <a:lnTo>
                    <a:pt x="9310" y="21600"/>
                  </a:lnTo>
                  <a:lnTo>
                    <a:pt x="0" y="5793"/>
                  </a:lnTo>
                  <a:lnTo>
                    <a:pt x="12290" y="0"/>
                  </a:lnTo>
                  <a:lnTo>
                    <a:pt x="21600" y="15807"/>
                  </a:lnTo>
                </a:path>
              </a:pathLst>
            </a:custGeom>
            <a:solidFill>
              <a:srgbClr val="F8FAF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219223" y="0"/>
              <a:ext cx="957531" cy="1074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807"/>
                  </a:moveTo>
                  <a:lnTo>
                    <a:pt x="9310" y="21600"/>
                  </a:lnTo>
                  <a:lnTo>
                    <a:pt x="0" y="5793"/>
                  </a:lnTo>
                  <a:lnTo>
                    <a:pt x="12290" y="0"/>
                  </a:lnTo>
                  <a:lnTo>
                    <a:pt x="21600" y="15807"/>
                  </a:lnTo>
                </a:path>
              </a:pathLst>
            </a:custGeom>
            <a:solidFill>
              <a:srgbClr val="F8FAF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381337" y="147434"/>
              <a:ext cx="342234" cy="209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002"/>
                  </a:moveTo>
                  <a:lnTo>
                    <a:pt x="976" y="21600"/>
                  </a:lnTo>
                  <a:lnTo>
                    <a:pt x="0" y="17598"/>
                  </a:lnTo>
                  <a:lnTo>
                    <a:pt x="20123" y="0"/>
                  </a:lnTo>
                  <a:lnTo>
                    <a:pt x="21600" y="4002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381337" y="147434"/>
              <a:ext cx="342234" cy="209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002"/>
                  </a:moveTo>
                  <a:lnTo>
                    <a:pt x="976" y="21600"/>
                  </a:lnTo>
                  <a:lnTo>
                    <a:pt x="0" y="17598"/>
                  </a:lnTo>
                  <a:lnTo>
                    <a:pt x="20123" y="0"/>
                  </a:lnTo>
                  <a:lnTo>
                    <a:pt x="21600" y="4002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530555" y="210093"/>
              <a:ext cx="279600" cy="15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8"/>
                  </a:moveTo>
                  <a:lnTo>
                    <a:pt x="1193" y="21600"/>
                  </a:lnTo>
                  <a:lnTo>
                    <a:pt x="0" y="19452"/>
                  </a:lnTo>
                  <a:lnTo>
                    <a:pt x="20987" y="0"/>
                  </a:lnTo>
                  <a:lnTo>
                    <a:pt x="21600" y="2148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530555" y="210093"/>
              <a:ext cx="279600" cy="15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8"/>
                  </a:moveTo>
                  <a:lnTo>
                    <a:pt x="1193" y="21600"/>
                  </a:lnTo>
                  <a:lnTo>
                    <a:pt x="0" y="19452"/>
                  </a:lnTo>
                  <a:lnTo>
                    <a:pt x="20987" y="0"/>
                  </a:lnTo>
                  <a:lnTo>
                    <a:pt x="21600" y="2148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366599" y="357527"/>
              <a:ext cx="226174" cy="24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649"/>
                  </a:moveTo>
                  <a:lnTo>
                    <a:pt x="8200" y="21600"/>
                  </a:lnTo>
                  <a:lnTo>
                    <a:pt x="0" y="6988"/>
                  </a:lnTo>
                  <a:lnTo>
                    <a:pt x="13400" y="0"/>
                  </a:lnTo>
                  <a:lnTo>
                    <a:pt x="21600" y="14649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366599" y="357527"/>
              <a:ext cx="226174" cy="24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649"/>
                  </a:moveTo>
                  <a:lnTo>
                    <a:pt x="8200" y="21600"/>
                  </a:lnTo>
                  <a:lnTo>
                    <a:pt x="0" y="6988"/>
                  </a:lnTo>
                  <a:lnTo>
                    <a:pt x="13400" y="0"/>
                  </a:lnTo>
                  <a:lnTo>
                    <a:pt x="21600" y="14649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552662" y="241422"/>
              <a:ext cx="272229" cy="163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4"/>
                  </a:moveTo>
                  <a:lnTo>
                    <a:pt x="630" y="21600"/>
                  </a:lnTo>
                  <a:lnTo>
                    <a:pt x="0" y="18506"/>
                  </a:lnTo>
                  <a:lnTo>
                    <a:pt x="21003" y="0"/>
                  </a:lnTo>
                  <a:lnTo>
                    <a:pt x="21600" y="2044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552662" y="241422"/>
              <a:ext cx="272229" cy="163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4"/>
                  </a:moveTo>
                  <a:lnTo>
                    <a:pt x="630" y="21600"/>
                  </a:lnTo>
                  <a:lnTo>
                    <a:pt x="0" y="18506"/>
                  </a:lnTo>
                  <a:lnTo>
                    <a:pt x="21003" y="0"/>
                  </a:lnTo>
                  <a:lnTo>
                    <a:pt x="21600" y="2044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569242" y="280124"/>
              <a:ext cx="272231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3"/>
                  </a:moveTo>
                  <a:lnTo>
                    <a:pt x="629" y="21600"/>
                  </a:lnTo>
                  <a:lnTo>
                    <a:pt x="0" y="19399"/>
                  </a:lnTo>
                  <a:lnTo>
                    <a:pt x="20971" y="0"/>
                  </a:lnTo>
                  <a:lnTo>
                    <a:pt x="21600" y="214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569242" y="280124"/>
              <a:ext cx="272231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3"/>
                  </a:moveTo>
                  <a:lnTo>
                    <a:pt x="629" y="21600"/>
                  </a:lnTo>
                  <a:lnTo>
                    <a:pt x="0" y="19399"/>
                  </a:lnTo>
                  <a:lnTo>
                    <a:pt x="20971" y="0"/>
                  </a:lnTo>
                  <a:lnTo>
                    <a:pt x="21600" y="214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591349" y="311454"/>
              <a:ext cx="272229" cy="163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4"/>
                  </a:moveTo>
                  <a:lnTo>
                    <a:pt x="630" y="21600"/>
                  </a:lnTo>
                  <a:lnTo>
                    <a:pt x="0" y="18506"/>
                  </a:lnTo>
                  <a:lnTo>
                    <a:pt x="21003" y="0"/>
                  </a:lnTo>
                  <a:lnTo>
                    <a:pt x="21600" y="2044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591349" y="311454"/>
              <a:ext cx="272229" cy="163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4"/>
                  </a:moveTo>
                  <a:lnTo>
                    <a:pt x="630" y="21600"/>
                  </a:lnTo>
                  <a:lnTo>
                    <a:pt x="0" y="18506"/>
                  </a:lnTo>
                  <a:lnTo>
                    <a:pt x="21003" y="0"/>
                  </a:lnTo>
                  <a:lnTo>
                    <a:pt x="21600" y="2044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607928" y="350156"/>
              <a:ext cx="272230" cy="15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8"/>
                  </a:moveTo>
                  <a:lnTo>
                    <a:pt x="596" y="21600"/>
                  </a:lnTo>
                  <a:lnTo>
                    <a:pt x="0" y="19452"/>
                  </a:lnTo>
                  <a:lnTo>
                    <a:pt x="20971" y="0"/>
                  </a:lnTo>
                  <a:lnTo>
                    <a:pt x="21600" y="2148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607928" y="350156"/>
              <a:ext cx="272230" cy="15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8"/>
                  </a:moveTo>
                  <a:lnTo>
                    <a:pt x="596" y="21600"/>
                  </a:lnTo>
                  <a:lnTo>
                    <a:pt x="0" y="19452"/>
                  </a:lnTo>
                  <a:lnTo>
                    <a:pt x="20971" y="0"/>
                  </a:lnTo>
                  <a:lnTo>
                    <a:pt x="21600" y="2148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467920" y="381485"/>
              <a:ext cx="436187" cy="24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20"/>
                  </a:moveTo>
                  <a:lnTo>
                    <a:pt x="393" y="21600"/>
                  </a:lnTo>
                  <a:lnTo>
                    <a:pt x="0" y="20180"/>
                  </a:lnTo>
                  <a:lnTo>
                    <a:pt x="20813" y="0"/>
                  </a:lnTo>
                  <a:lnTo>
                    <a:pt x="21600" y="1420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467920" y="381485"/>
              <a:ext cx="436187" cy="24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20"/>
                  </a:moveTo>
                  <a:lnTo>
                    <a:pt x="393" y="21600"/>
                  </a:lnTo>
                  <a:lnTo>
                    <a:pt x="0" y="20180"/>
                  </a:lnTo>
                  <a:lnTo>
                    <a:pt x="20813" y="0"/>
                  </a:lnTo>
                  <a:lnTo>
                    <a:pt x="21600" y="1420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499238" y="451516"/>
              <a:ext cx="436185" cy="24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767" y="21600"/>
                  </a:lnTo>
                  <a:lnTo>
                    <a:pt x="0" y="20215"/>
                  </a:lnTo>
                  <a:lnTo>
                    <a:pt x="21206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499238" y="451516"/>
              <a:ext cx="436185" cy="24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767" y="21600"/>
                  </a:lnTo>
                  <a:lnTo>
                    <a:pt x="0" y="20215"/>
                  </a:lnTo>
                  <a:lnTo>
                    <a:pt x="21206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521345" y="490218"/>
              <a:ext cx="436185" cy="241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93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521345" y="490218"/>
              <a:ext cx="436185" cy="241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93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537924" y="521547"/>
              <a:ext cx="436186" cy="248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93"/>
                  </a:moveTo>
                  <a:lnTo>
                    <a:pt x="373" y="21600"/>
                  </a:lnTo>
                  <a:lnTo>
                    <a:pt x="0" y="19570"/>
                  </a:lnTo>
                  <a:lnTo>
                    <a:pt x="21227" y="0"/>
                  </a:lnTo>
                  <a:lnTo>
                    <a:pt x="21600" y="199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537924" y="521547"/>
              <a:ext cx="436186" cy="248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93"/>
                  </a:moveTo>
                  <a:lnTo>
                    <a:pt x="373" y="21600"/>
                  </a:lnTo>
                  <a:lnTo>
                    <a:pt x="0" y="19570"/>
                  </a:lnTo>
                  <a:lnTo>
                    <a:pt x="21227" y="0"/>
                  </a:lnTo>
                  <a:lnTo>
                    <a:pt x="21600" y="199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561873" y="560249"/>
              <a:ext cx="436186" cy="24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73" y="21600"/>
                  </a:lnTo>
                  <a:lnTo>
                    <a:pt x="0" y="20177"/>
                  </a:lnTo>
                  <a:lnTo>
                    <a:pt x="20833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561873" y="560249"/>
              <a:ext cx="436186" cy="24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73" y="21600"/>
                  </a:lnTo>
                  <a:lnTo>
                    <a:pt x="0" y="20177"/>
                  </a:lnTo>
                  <a:lnTo>
                    <a:pt x="20833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576611" y="591579"/>
              <a:ext cx="436185" cy="248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0"/>
                  </a:moveTo>
                  <a:lnTo>
                    <a:pt x="373" y="21600"/>
                  </a:lnTo>
                  <a:lnTo>
                    <a:pt x="0" y="19570"/>
                  </a:lnTo>
                  <a:lnTo>
                    <a:pt x="21227" y="0"/>
                  </a:lnTo>
                  <a:lnTo>
                    <a:pt x="21600" y="2030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576611" y="591579"/>
              <a:ext cx="436185" cy="248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0"/>
                  </a:moveTo>
                  <a:lnTo>
                    <a:pt x="373" y="21600"/>
                  </a:lnTo>
                  <a:lnTo>
                    <a:pt x="0" y="19570"/>
                  </a:lnTo>
                  <a:lnTo>
                    <a:pt x="21227" y="0"/>
                  </a:lnTo>
                  <a:lnTo>
                    <a:pt x="21600" y="2030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591349" y="630281"/>
              <a:ext cx="436185" cy="241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23"/>
                  </a:moveTo>
                  <a:lnTo>
                    <a:pt x="766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42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591349" y="630281"/>
              <a:ext cx="436185" cy="241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23"/>
                  </a:moveTo>
                  <a:lnTo>
                    <a:pt x="766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42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615297" y="661610"/>
              <a:ext cx="436186" cy="24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3"/>
                  </a:moveTo>
                  <a:lnTo>
                    <a:pt x="414" y="21600"/>
                  </a:lnTo>
                  <a:lnTo>
                    <a:pt x="0" y="19567"/>
                  </a:lnTo>
                  <a:lnTo>
                    <a:pt x="21227" y="0"/>
                  </a:lnTo>
                  <a:lnTo>
                    <a:pt x="21600" y="203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615297" y="661610"/>
              <a:ext cx="436186" cy="24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3"/>
                  </a:moveTo>
                  <a:lnTo>
                    <a:pt x="414" y="21600"/>
                  </a:lnTo>
                  <a:lnTo>
                    <a:pt x="0" y="19567"/>
                  </a:lnTo>
                  <a:lnTo>
                    <a:pt x="21227" y="0"/>
                  </a:lnTo>
                  <a:lnTo>
                    <a:pt x="21600" y="203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630035" y="700312"/>
              <a:ext cx="436186" cy="241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73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630035" y="700312"/>
              <a:ext cx="436186" cy="241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73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948737" y="210093"/>
              <a:ext cx="622250" cy="287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0"/>
                  </a:moveTo>
                  <a:cubicBezTo>
                    <a:pt x="2435" y="0"/>
                    <a:pt x="2435" y="0"/>
                    <a:pt x="2435" y="0"/>
                  </a:cubicBezTo>
                  <a:cubicBezTo>
                    <a:pt x="1087" y="0"/>
                    <a:pt x="0" y="2320"/>
                    <a:pt x="0" y="4671"/>
                  </a:cubicBezTo>
                  <a:cubicBezTo>
                    <a:pt x="0" y="18684"/>
                    <a:pt x="0" y="18684"/>
                    <a:pt x="0" y="18684"/>
                  </a:cubicBezTo>
                  <a:cubicBezTo>
                    <a:pt x="0" y="19844"/>
                    <a:pt x="275" y="20409"/>
                    <a:pt x="551" y="21600"/>
                  </a:cubicBezTo>
                  <a:cubicBezTo>
                    <a:pt x="551" y="10502"/>
                    <a:pt x="551" y="10502"/>
                    <a:pt x="551" y="10502"/>
                  </a:cubicBezTo>
                  <a:cubicBezTo>
                    <a:pt x="551" y="8151"/>
                    <a:pt x="1624" y="5831"/>
                    <a:pt x="2711" y="5831"/>
                  </a:cubicBezTo>
                  <a:cubicBezTo>
                    <a:pt x="19179" y="5831"/>
                    <a:pt x="19179" y="5831"/>
                    <a:pt x="19179" y="5831"/>
                  </a:cubicBezTo>
                  <a:cubicBezTo>
                    <a:pt x="20252" y="5831"/>
                    <a:pt x="21339" y="8151"/>
                    <a:pt x="21339" y="10502"/>
                  </a:cubicBezTo>
                  <a:cubicBezTo>
                    <a:pt x="21339" y="21600"/>
                    <a:pt x="21339" y="21600"/>
                    <a:pt x="21339" y="21600"/>
                  </a:cubicBezTo>
                  <a:cubicBezTo>
                    <a:pt x="21600" y="20409"/>
                    <a:pt x="21600" y="19844"/>
                    <a:pt x="21600" y="18684"/>
                  </a:cubicBezTo>
                  <a:cubicBezTo>
                    <a:pt x="21600" y="4671"/>
                    <a:pt x="21600" y="4671"/>
                    <a:pt x="21600" y="4671"/>
                  </a:cubicBezTo>
                  <a:cubicBezTo>
                    <a:pt x="21600" y="2320"/>
                    <a:pt x="20788" y="0"/>
                    <a:pt x="19440" y="0"/>
                  </a:cubicBezTo>
                </a:path>
              </a:pathLst>
            </a:custGeom>
            <a:solidFill>
              <a:srgbClr val="2A38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630035" y="374113"/>
              <a:ext cx="1267022" cy="871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66"/>
                  </a:moveTo>
                  <a:cubicBezTo>
                    <a:pt x="21600" y="21030"/>
                    <a:pt x="21201" y="21600"/>
                    <a:pt x="20540" y="21600"/>
                  </a:cubicBezTo>
                  <a:cubicBezTo>
                    <a:pt x="1189" y="21600"/>
                    <a:pt x="1189" y="21600"/>
                    <a:pt x="1189" y="21600"/>
                  </a:cubicBezTo>
                  <a:cubicBezTo>
                    <a:pt x="527" y="21600"/>
                    <a:pt x="0" y="21030"/>
                    <a:pt x="0" y="20066"/>
                  </a:cubicBezTo>
                  <a:cubicBezTo>
                    <a:pt x="0" y="1544"/>
                    <a:pt x="0" y="1544"/>
                    <a:pt x="0" y="1544"/>
                  </a:cubicBezTo>
                  <a:cubicBezTo>
                    <a:pt x="0" y="767"/>
                    <a:pt x="527" y="0"/>
                    <a:pt x="1189" y="0"/>
                  </a:cubicBezTo>
                  <a:cubicBezTo>
                    <a:pt x="20540" y="0"/>
                    <a:pt x="20540" y="0"/>
                    <a:pt x="20540" y="0"/>
                  </a:cubicBezTo>
                  <a:cubicBezTo>
                    <a:pt x="21201" y="0"/>
                    <a:pt x="21600" y="767"/>
                    <a:pt x="21600" y="1544"/>
                  </a:cubicBezTo>
                  <a:cubicBezTo>
                    <a:pt x="21600" y="20066"/>
                    <a:pt x="21600" y="20066"/>
                    <a:pt x="21600" y="20066"/>
                  </a:cubicBez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630035" y="374113"/>
              <a:ext cx="1267022" cy="443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3033"/>
                    <a:pt x="21600" y="3033"/>
                    <a:pt x="21600" y="3033"/>
                  </a:cubicBezTo>
                  <a:cubicBezTo>
                    <a:pt x="21600" y="1507"/>
                    <a:pt x="21201" y="0"/>
                    <a:pt x="20540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527" y="0"/>
                    <a:pt x="0" y="1507"/>
                    <a:pt x="0" y="303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solidFill>
              <a:srgbClr val="2A38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630035" y="374113"/>
              <a:ext cx="1267022" cy="412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3264"/>
                    <a:pt x="21600" y="3264"/>
                    <a:pt x="21600" y="3264"/>
                  </a:cubicBezTo>
                  <a:cubicBezTo>
                    <a:pt x="21600" y="1621"/>
                    <a:pt x="21201" y="0"/>
                    <a:pt x="20540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527" y="0"/>
                    <a:pt x="0" y="1621"/>
                    <a:pt x="0" y="3264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112693" y="816416"/>
              <a:ext cx="286969" cy="148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98"/>
                  </a:lnTo>
                  <a:cubicBezTo>
                    <a:pt x="0" y="12508"/>
                    <a:pt x="5267" y="21600"/>
                    <a:pt x="11098" y="21600"/>
                  </a:cubicBezTo>
                  <a:cubicBezTo>
                    <a:pt x="16960" y="21600"/>
                    <a:pt x="21600" y="12508"/>
                    <a:pt x="21600" y="1098"/>
                  </a:cubicBezTo>
                  <a:lnTo>
                    <a:pt x="2160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2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097955" y="739013"/>
              <a:ext cx="318287" cy="100945"/>
            </a:xfrm>
            <a:prstGeom prst="rect">
              <a:avLst/>
            </a:prstGeom>
            <a:solidFill>
              <a:srgbClr val="FECD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097955" y="739013"/>
              <a:ext cx="318287" cy="100945"/>
            </a:xfrm>
            <a:prstGeom prst="rect">
              <a:avLst/>
            </a:prstGeom>
            <a:solidFill>
              <a:srgbClr val="FECD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630035" y="1120499"/>
              <a:ext cx="132221" cy="124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0836"/>
                    <a:pt x="0" y="10836"/>
                    <a:pt x="0" y="10836"/>
                  </a:cubicBezTo>
                  <a:cubicBezTo>
                    <a:pt x="0" y="17600"/>
                    <a:pt x="5058" y="21600"/>
                    <a:pt x="1141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5243" y="14909"/>
                    <a:pt x="7587" y="6764"/>
                    <a:pt x="0" y="0"/>
                  </a:cubicBezTo>
                </a:path>
              </a:pathLst>
            </a:custGeom>
            <a:solidFill>
              <a:srgbClr val="FBB2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759309" y="1105756"/>
              <a:ext cx="139592" cy="139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1993" y="21600"/>
                    <a:pt x="11993" y="21600"/>
                    <a:pt x="11993" y="21600"/>
                  </a:cubicBezTo>
                  <a:cubicBezTo>
                    <a:pt x="17989" y="21600"/>
                    <a:pt x="21600" y="18043"/>
                    <a:pt x="21600" y="12029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solidFill>
              <a:srgbClr val="FBB2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0" y="0"/>
              <a:ext cx="948321" cy="1182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906"/>
                  </a:moveTo>
                  <a:lnTo>
                    <a:pt x="14343" y="21600"/>
                  </a:lnTo>
                  <a:lnTo>
                    <a:pt x="0" y="17906"/>
                  </a:lnTo>
                  <a:close/>
                  <a:moveTo>
                    <a:pt x="6192" y="7388"/>
                  </a:moveTo>
                  <a:lnTo>
                    <a:pt x="6553" y="7816"/>
                  </a:lnTo>
                  <a:lnTo>
                    <a:pt x="6192" y="7388"/>
                  </a:lnTo>
                  <a:close/>
                  <a:moveTo>
                    <a:pt x="17348" y="0"/>
                  </a:moveTo>
                  <a:lnTo>
                    <a:pt x="4955" y="5259"/>
                  </a:lnTo>
                  <a:lnTo>
                    <a:pt x="17348" y="0"/>
                  </a:lnTo>
                  <a:lnTo>
                    <a:pt x="21600" y="6678"/>
                  </a:lnTo>
                  <a:lnTo>
                    <a:pt x="17348" y="0"/>
                  </a:lnTo>
                  <a:close/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0" y="980437"/>
              <a:ext cx="629618" cy="202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272646" y="405444"/>
              <a:ext cx="16157" cy="23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219223" y="0"/>
              <a:ext cx="730939" cy="366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83" y="0"/>
                  </a:moveTo>
                  <a:lnTo>
                    <a:pt x="0" y="17008"/>
                  </a:lnTo>
                  <a:lnTo>
                    <a:pt x="16083" y="0"/>
                  </a:lnTo>
                  <a:lnTo>
                    <a:pt x="21600" y="21600"/>
                  </a:lnTo>
                  <a:lnTo>
                    <a:pt x="16083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0" y="398072"/>
              <a:ext cx="629618" cy="786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63" y="17533"/>
                  </a:moveTo>
                  <a:cubicBezTo>
                    <a:pt x="7190" y="16039"/>
                    <a:pt x="7190" y="16039"/>
                    <a:pt x="7190" y="16039"/>
                  </a:cubicBezTo>
                  <a:cubicBezTo>
                    <a:pt x="8795" y="11983"/>
                    <a:pt x="8795" y="11983"/>
                    <a:pt x="8795" y="11983"/>
                  </a:cubicBezTo>
                  <a:cubicBezTo>
                    <a:pt x="14667" y="13466"/>
                    <a:pt x="14667" y="13466"/>
                    <a:pt x="14667" y="13466"/>
                  </a:cubicBezTo>
                  <a:cubicBezTo>
                    <a:pt x="13063" y="17533"/>
                    <a:pt x="13063" y="17533"/>
                    <a:pt x="13063" y="17533"/>
                  </a:cubicBezTo>
                  <a:lnTo>
                    <a:pt x="6131" y="13902"/>
                  </a:lnTo>
                  <a:cubicBezTo>
                    <a:pt x="4526" y="13466"/>
                    <a:pt x="4526" y="13466"/>
                    <a:pt x="4526" y="13466"/>
                  </a:cubicBezTo>
                  <a:cubicBezTo>
                    <a:pt x="8265" y="4056"/>
                    <a:pt x="8265" y="4056"/>
                    <a:pt x="8265" y="4056"/>
                  </a:cubicBezTo>
                  <a:cubicBezTo>
                    <a:pt x="9869" y="4492"/>
                    <a:pt x="9869" y="4492"/>
                    <a:pt x="9869" y="4492"/>
                  </a:cubicBezTo>
                  <a:cubicBezTo>
                    <a:pt x="6131" y="13902"/>
                    <a:pt x="6131" y="13902"/>
                    <a:pt x="6131" y="13902"/>
                  </a:cubicBezTo>
                  <a:lnTo>
                    <a:pt x="6403" y="0"/>
                  </a:lnTo>
                  <a:cubicBezTo>
                    <a:pt x="0" y="16039"/>
                    <a:pt x="0" y="16039"/>
                    <a:pt x="0" y="16039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9681"/>
                    <a:pt x="21600" y="19681"/>
                    <a:pt x="21600" y="19681"/>
                  </a:cubicBezTo>
                  <a:cubicBezTo>
                    <a:pt x="21600" y="19463"/>
                    <a:pt x="21600" y="19463"/>
                    <a:pt x="21600" y="19463"/>
                  </a:cubicBezTo>
                  <a:cubicBezTo>
                    <a:pt x="21600" y="19038"/>
                    <a:pt x="21600" y="19038"/>
                    <a:pt x="21600" y="19038"/>
                  </a:cubicBezTo>
                  <a:cubicBezTo>
                    <a:pt x="21600" y="18601"/>
                    <a:pt x="21600" y="18601"/>
                    <a:pt x="21600" y="18601"/>
                  </a:cubicBezTo>
                  <a:cubicBezTo>
                    <a:pt x="21342" y="18176"/>
                    <a:pt x="21342" y="18176"/>
                    <a:pt x="21342" y="18176"/>
                  </a:cubicBezTo>
                  <a:cubicBezTo>
                    <a:pt x="20798" y="19463"/>
                    <a:pt x="20798" y="19463"/>
                    <a:pt x="20798" y="19463"/>
                  </a:cubicBezTo>
                  <a:cubicBezTo>
                    <a:pt x="20268" y="19245"/>
                    <a:pt x="20268" y="19245"/>
                    <a:pt x="20268" y="19245"/>
                  </a:cubicBezTo>
                  <a:cubicBezTo>
                    <a:pt x="20798" y="17533"/>
                    <a:pt x="20798" y="17533"/>
                    <a:pt x="20798" y="17533"/>
                  </a:cubicBezTo>
                  <a:cubicBezTo>
                    <a:pt x="20540" y="16889"/>
                    <a:pt x="20540" y="16889"/>
                    <a:pt x="20540" y="16889"/>
                  </a:cubicBezTo>
                  <a:cubicBezTo>
                    <a:pt x="19466" y="19038"/>
                    <a:pt x="19466" y="19038"/>
                    <a:pt x="19466" y="19038"/>
                  </a:cubicBezTo>
                  <a:cubicBezTo>
                    <a:pt x="18936" y="18820"/>
                    <a:pt x="18936" y="18820"/>
                    <a:pt x="18936" y="18820"/>
                  </a:cubicBezTo>
                  <a:cubicBezTo>
                    <a:pt x="19996" y="16039"/>
                    <a:pt x="19996" y="16039"/>
                    <a:pt x="19996" y="16039"/>
                  </a:cubicBezTo>
                  <a:cubicBezTo>
                    <a:pt x="19466" y="15396"/>
                    <a:pt x="19466" y="15396"/>
                    <a:pt x="19466" y="15396"/>
                  </a:cubicBezTo>
                  <a:cubicBezTo>
                    <a:pt x="18134" y="18820"/>
                    <a:pt x="18134" y="18820"/>
                    <a:pt x="18134" y="18820"/>
                  </a:cubicBezTo>
                  <a:cubicBezTo>
                    <a:pt x="17604" y="18601"/>
                    <a:pt x="17604" y="18601"/>
                    <a:pt x="17604" y="18601"/>
                  </a:cubicBezTo>
                  <a:cubicBezTo>
                    <a:pt x="19208" y="14752"/>
                    <a:pt x="19208" y="14752"/>
                    <a:pt x="19208" y="14752"/>
                  </a:cubicBezTo>
                  <a:cubicBezTo>
                    <a:pt x="18664" y="14109"/>
                    <a:pt x="18664" y="14109"/>
                    <a:pt x="18664" y="14109"/>
                  </a:cubicBezTo>
                  <a:cubicBezTo>
                    <a:pt x="17074" y="18394"/>
                    <a:pt x="17074" y="18394"/>
                    <a:pt x="17074" y="18394"/>
                  </a:cubicBezTo>
                  <a:cubicBezTo>
                    <a:pt x="16272" y="18176"/>
                    <a:pt x="16272" y="18176"/>
                    <a:pt x="16272" y="18176"/>
                  </a:cubicBezTo>
                  <a:cubicBezTo>
                    <a:pt x="18134" y="13466"/>
                    <a:pt x="18134" y="13466"/>
                    <a:pt x="18134" y="13466"/>
                  </a:cubicBezTo>
                  <a:cubicBezTo>
                    <a:pt x="16802" y="11329"/>
                    <a:pt x="16802" y="11329"/>
                    <a:pt x="16802" y="11329"/>
                  </a:cubicBezTo>
                  <a:cubicBezTo>
                    <a:pt x="14395" y="17751"/>
                    <a:pt x="14395" y="17751"/>
                    <a:pt x="14395" y="17751"/>
                  </a:cubicBezTo>
                  <a:cubicBezTo>
                    <a:pt x="13593" y="17533"/>
                    <a:pt x="13593" y="17533"/>
                    <a:pt x="13593" y="17533"/>
                  </a:cubicBezTo>
                  <a:cubicBezTo>
                    <a:pt x="16529" y="10685"/>
                    <a:pt x="16529" y="10685"/>
                    <a:pt x="16529" y="10685"/>
                  </a:cubicBezTo>
                  <a:cubicBezTo>
                    <a:pt x="15999" y="10042"/>
                    <a:pt x="15999" y="10042"/>
                    <a:pt x="15999" y="10042"/>
                  </a:cubicBezTo>
                  <a:cubicBezTo>
                    <a:pt x="14940" y="12615"/>
                    <a:pt x="14940" y="12615"/>
                    <a:pt x="14940" y="12615"/>
                  </a:cubicBezTo>
                  <a:cubicBezTo>
                    <a:pt x="14395" y="12397"/>
                    <a:pt x="14395" y="12397"/>
                    <a:pt x="14395" y="12397"/>
                  </a:cubicBezTo>
                  <a:cubicBezTo>
                    <a:pt x="15469" y="9410"/>
                    <a:pt x="15469" y="9410"/>
                    <a:pt x="15469" y="9410"/>
                  </a:cubicBezTo>
                  <a:cubicBezTo>
                    <a:pt x="15197" y="8766"/>
                    <a:pt x="15197" y="8766"/>
                    <a:pt x="15197" y="8766"/>
                  </a:cubicBezTo>
                  <a:cubicBezTo>
                    <a:pt x="13593" y="12397"/>
                    <a:pt x="13593" y="12397"/>
                    <a:pt x="13593" y="12397"/>
                  </a:cubicBezTo>
                  <a:cubicBezTo>
                    <a:pt x="13063" y="12190"/>
                    <a:pt x="13063" y="12190"/>
                    <a:pt x="13063" y="12190"/>
                  </a:cubicBezTo>
                  <a:cubicBezTo>
                    <a:pt x="14667" y="7916"/>
                    <a:pt x="14667" y="7916"/>
                    <a:pt x="14667" y="7916"/>
                  </a:cubicBezTo>
                  <a:cubicBezTo>
                    <a:pt x="14137" y="7273"/>
                    <a:pt x="14137" y="7273"/>
                    <a:pt x="14137" y="7273"/>
                  </a:cubicBezTo>
                  <a:cubicBezTo>
                    <a:pt x="12261" y="11983"/>
                    <a:pt x="12261" y="11983"/>
                    <a:pt x="12261" y="11983"/>
                  </a:cubicBezTo>
                  <a:cubicBezTo>
                    <a:pt x="11731" y="11754"/>
                    <a:pt x="11731" y="11754"/>
                    <a:pt x="11731" y="11754"/>
                  </a:cubicBezTo>
                  <a:cubicBezTo>
                    <a:pt x="13865" y="6629"/>
                    <a:pt x="13865" y="6629"/>
                    <a:pt x="13865" y="6629"/>
                  </a:cubicBezTo>
                  <a:cubicBezTo>
                    <a:pt x="13335" y="5986"/>
                    <a:pt x="13335" y="5986"/>
                    <a:pt x="13335" y="5986"/>
                  </a:cubicBezTo>
                  <a:cubicBezTo>
                    <a:pt x="11201" y="11754"/>
                    <a:pt x="11201" y="11754"/>
                    <a:pt x="11201" y="11754"/>
                  </a:cubicBezTo>
                  <a:cubicBezTo>
                    <a:pt x="10399" y="11547"/>
                    <a:pt x="10399" y="11547"/>
                    <a:pt x="10399" y="11547"/>
                  </a:cubicBezTo>
                  <a:cubicBezTo>
                    <a:pt x="12805" y="5343"/>
                    <a:pt x="12805" y="5343"/>
                    <a:pt x="12805" y="5343"/>
                  </a:cubicBezTo>
                  <a:cubicBezTo>
                    <a:pt x="12533" y="4699"/>
                    <a:pt x="12533" y="4699"/>
                    <a:pt x="12533" y="4699"/>
                  </a:cubicBezTo>
                  <a:cubicBezTo>
                    <a:pt x="9869" y="11329"/>
                    <a:pt x="9869" y="11329"/>
                    <a:pt x="9869" y="11329"/>
                  </a:cubicBezTo>
                  <a:cubicBezTo>
                    <a:pt x="9067" y="11122"/>
                    <a:pt x="9067" y="11122"/>
                    <a:pt x="9067" y="11122"/>
                  </a:cubicBezTo>
                  <a:cubicBezTo>
                    <a:pt x="12003" y="4056"/>
                    <a:pt x="12003" y="4056"/>
                    <a:pt x="12003" y="4056"/>
                  </a:cubicBezTo>
                  <a:cubicBezTo>
                    <a:pt x="9869" y="850"/>
                    <a:pt x="9869" y="850"/>
                    <a:pt x="9869" y="850"/>
                  </a:cubicBezTo>
                  <a:cubicBezTo>
                    <a:pt x="6403" y="0"/>
                    <a:pt x="6403" y="0"/>
                    <a:pt x="6403" y="0"/>
                  </a:cubicBezTo>
                  <a:lnTo>
                    <a:pt x="13063" y="17533"/>
                  </a:lnTo>
                </a:path>
              </a:pathLst>
            </a:custGeom>
            <a:solidFill>
              <a:srgbClr val="D8DCD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32638" y="545506"/>
              <a:ext cx="156171" cy="358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14" y="0"/>
                  </a:moveTo>
                  <a:lnTo>
                    <a:pt x="0" y="20642"/>
                  </a:lnTo>
                  <a:lnTo>
                    <a:pt x="6486" y="21600"/>
                  </a:lnTo>
                  <a:lnTo>
                    <a:pt x="21600" y="958"/>
                  </a:lnTo>
                  <a:lnTo>
                    <a:pt x="1511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32638" y="545506"/>
              <a:ext cx="156171" cy="358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14" y="0"/>
                  </a:moveTo>
                  <a:lnTo>
                    <a:pt x="0" y="20642"/>
                  </a:lnTo>
                  <a:lnTo>
                    <a:pt x="6486" y="21600"/>
                  </a:lnTo>
                  <a:lnTo>
                    <a:pt x="21600" y="958"/>
                  </a:lnTo>
                  <a:lnTo>
                    <a:pt x="1511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265277" y="545506"/>
              <a:ext cx="100906" cy="264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8" y="0"/>
                  </a:moveTo>
                  <a:lnTo>
                    <a:pt x="0" y="20986"/>
                  </a:lnTo>
                  <a:lnTo>
                    <a:pt x="4998" y="21600"/>
                  </a:lnTo>
                  <a:lnTo>
                    <a:pt x="21600" y="1911"/>
                  </a:lnTo>
                  <a:lnTo>
                    <a:pt x="18298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265277" y="545506"/>
              <a:ext cx="100906" cy="264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8" y="0"/>
                  </a:moveTo>
                  <a:lnTo>
                    <a:pt x="0" y="20986"/>
                  </a:lnTo>
                  <a:lnTo>
                    <a:pt x="4998" y="21600"/>
                  </a:lnTo>
                  <a:lnTo>
                    <a:pt x="21600" y="1911"/>
                  </a:lnTo>
                  <a:lnTo>
                    <a:pt x="18298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210011" y="833003"/>
              <a:ext cx="218805" cy="202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34" y="0"/>
                  </a:moveTo>
                  <a:lnTo>
                    <a:pt x="0" y="15786"/>
                  </a:lnTo>
                  <a:lnTo>
                    <a:pt x="16966" y="21600"/>
                  </a:lnTo>
                  <a:lnTo>
                    <a:pt x="21600" y="5769"/>
                  </a:lnTo>
                  <a:lnTo>
                    <a:pt x="463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210011" y="833003"/>
              <a:ext cx="218805" cy="202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34" y="0"/>
                  </a:moveTo>
                  <a:lnTo>
                    <a:pt x="0" y="15786"/>
                  </a:lnTo>
                  <a:lnTo>
                    <a:pt x="16966" y="21600"/>
                  </a:lnTo>
                  <a:lnTo>
                    <a:pt x="21600" y="5769"/>
                  </a:lnTo>
                  <a:lnTo>
                    <a:pt x="463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303964" y="591579"/>
              <a:ext cx="86164" cy="233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01" y="0"/>
                  </a:moveTo>
                  <a:lnTo>
                    <a:pt x="0" y="20903"/>
                  </a:lnTo>
                  <a:lnTo>
                    <a:pt x="5900" y="21600"/>
                  </a:lnTo>
                  <a:lnTo>
                    <a:pt x="21600" y="2168"/>
                  </a:lnTo>
                  <a:lnTo>
                    <a:pt x="17701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303964" y="591579"/>
              <a:ext cx="86164" cy="233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01" y="0"/>
                  </a:moveTo>
                  <a:lnTo>
                    <a:pt x="0" y="20903"/>
                  </a:lnTo>
                  <a:lnTo>
                    <a:pt x="5900" y="21600"/>
                  </a:lnTo>
                  <a:lnTo>
                    <a:pt x="21600" y="2168"/>
                  </a:lnTo>
                  <a:lnTo>
                    <a:pt x="17701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342650" y="637652"/>
              <a:ext cx="69591" cy="194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57" y="0"/>
                  </a:moveTo>
                  <a:lnTo>
                    <a:pt x="0" y="20673"/>
                  </a:lnTo>
                  <a:lnTo>
                    <a:pt x="4757" y="21600"/>
                  </a:lnTo>
                  <a:lnTo>
                    <a:pt x="21600" y="2596"/>
                  </a:lnTo>
                  <a:lnTo>
                    <a:pt x="19157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342650" y="637652"/>
              <a:ext cx="69591" cy="194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57" y="0"/>
                  </a:moveTo>
                  <a:lnTo>
                    <a:pt x="0" y="20673"/>
                  </a:lnTo>
                  <a:lnTo>
                    <a:pt x="4757" y="21600"/>
                  </a:lnTo>
                  <a:lnTo>
                    <a:pt x="21600" y="2596"/>
                  </a:lnTo>
                  <a:lnTo>
                    <a:pt x="19157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381337" y="685569"/>
              <a:ext cx="62219" cy="163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36" y="0"/>
                  </a:moveTo>
                  <a:lnTo>
                    <a:pt x="0" y="20603"/>
                  </a:lnTo>
                  <a:lnTo>
                    <a:pt x="5364" y="21600"/>
                  </a:lnTo>
                  <a:lnTo>
                    <a:pt x="21600" y="4098"/>
                  </a:lnTo>
                  <a:lnTo>
                    <a:pt x="16236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381337" y="685569"/>
              <a:ext cx="62219" cy="163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36" y="0"/>
                  </a:moveTo>
                  <a:lnTo>
                    <a:pt x="0" y="20603"/>
                  </a:lnTo>
                  <a:lnTo>
                    <a:pt x="5364" y="21600"/>
                  </a:lnTo>
                  <a:lnTo>
                    <a:pt x="21600" y="4098"/>
                  </a:lnTo>
                  <a:lnTo>
                    <a:pt x="16236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420023" y="739013"/>
              <a:ext cx="47474" cy="115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64" y="0"/>
                  </a:moveTo>
                  <a:lnTo>
                    <a:pt x="0" y="20129"/>
                  </a:lnTo>
                  <a:lnTo>
                    <a:pt x="7329" y="21600"/>
                  </a:lnTo>
                  <a:lnTo>
                    <a:pt x="21600" y="4258"/>
                  </a:lnTo>
                  <a:lnTo>
                    <a:pt x="1446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420023" y="739013"/>
              <a:ext cx="47474" cy="115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64" y="0"/>
                  </a:moveTo>
                  <a:lnTo>
                    <a:pt x="0" y="20129"/>
                  </a:lnTo>
                  <a:lnTo>
                    <a:pt x="7329" y="21600"/>
                  </a:lnTo>
                  <a:lnTo>
                    <a:pt x="21600" y="4258"/>
                  </a:lnTo>
                  <a:lnTo>
                    <a:pt x="1446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397916" y="785087"/>
              <a:ext cx="93537" cy="257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68" y="0"/>
                  </a:moveTo>
                  <a:lnTo>
                    <a:pt x="0" y="20933"/>
                  </a:lnTo>
                  <a:lnTo>
                    <a:pt x="5400" y="21600"/>
                  </a:lnTo>
                  <a:lnTo>
                    <a:pt x="21600" y="1967"/>
                  </a:lnTo>
                  <a:lnTo>
                    <a:pt x="19768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397916" y="785087"/>
              <a:ext cx="93537" cy="257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68" y="0"/>
                  </a:moveTo>
                  <a:lnTo>
                    <a:pt x="0" y="20933"/>
                  </a:lnTo>
                  <a:lnTo>
                    <a:pt x="5400" y="21600"/>
                  </a:lnTo>
                  <a:lnTo>
                    <a:pt x="21600" y="1967"/>
                  </a:lnTo>
                  <a:lnTo>
                    <a:pt x="19768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475289" y="886447"/>
              <a:ext cx="69588" cy="180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14" y="0"/>
                  </a:moveTo>
                  <a:lnTo>
                    <a:pt x="0" y="20643"/>
                  </a:lnTo>
                  <a:lnTo>
                    <a:pt x="7243" y="21600"/>
                  </a:lnTo>
                  <a:lnTo>
                    <a:pt x="21600" y="2820"/>
                  </a:lnTo>
                  <a:lnTo>
                    <a:pt x="1681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475289" y="886447"/>
              <a:ext cx="69588" cy="180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14" y="0"/>
                  </a:moveTo>
                  <a:lnTo>
                    <a:pt x="0" y="20643"/>
                  </a:lnTo>
                  <a:lnTo>
                    <a:pt x="7243" y="21600"/>
                  </a:lnTo>
                  <a:lnTo>
                    <a:pt x="21600" y="2820"/>
                  </a:lnTo>
                  <a:lnTo>
                    <a:pt x="1681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513976" y="934363"/>
              <a:ext cx="54845" cy="148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09" y="0"/>
                  </a:moveTo>
                  <a:lnTo>
                    <a:pt x="0" y="20441"/>
                  </a:lnTo>
                  <a:lnTo>
                    <a:pt x="6148" y="21600"/>
                  </a:lnTo>
                  <a:lnTo>
                    <a:pt x="21600" y="3417"/>
                  </a:lnTo>
                  <a:lnTo>
                    <a:pt x="18609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513976" y="934363"/>
              <a:ext cx="54845" cy="148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09" y="0"/>
                  </a:moveTo>
                  <a:lnTo>
                    <a:pt x="0" y="20441"/>
                  </a:lnTo>
                  <a:lnTo>
                    <a:pt x="6148" y="21600"/>
                  </a:lnTo>
                  <a:lnTo>
                    <a:pt x="21600" y="3417"/>
                  </a:lnTo>
                  <a:lnTo>
                    <a:pt x="18609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552662" y="980437"/>
              <a:ext cx="47474" cy="108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71" y="0"/>
                  </a:moveTo>
                  <a:lnTo>
                    <a:pt x="0" y="20028"/>
                  </a:lnTo>
                  <a:lnTo>
                    <a:pt x="7136" y="21600"/>
                  </a:lnTo>
                  <a:lnTo>
                    <a:pt x="21600" y="6124"/>
                  </a:lnTo>
                  <a:lnTo>
                    <a:pt x="14271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552662" y="980437"/>
              <a:ext cx="47474" cy="108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71" y="0"/>
                  </a:moveTo>
                  <a:lnTo>
                    <a:pt x="0" y="20028"/>
                  </a:lnTo>
                  <a:lnTo>
                    <a:pt x="7136" y="21600"/>
                  </a:lnTo>
                  <a:lnTo>
                    <a:pt x="21600" y="6124"/>
                  </a:lnTo>
                  <a:lnTo>
                    <a:pt x="14271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591349" y="1035725"/>
              <a:ext cx="30906" cy="69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56" y="0"/>
                  </a:moveTo>
                  <a:lnTo>
                    <a:pt x="0" y="19157"/>
                  </a:lnTo>
                  <a:lnTo>
                    <a:pt x="10656" y="21600"/>
                  </a:lnTo>
                  <a:lnTo>
                    <a:pt x="21600" y="7200"/>
                  </a:lnTo>
                  <a:lnTo>
                    <a:pt x="10656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591349" y="1035725"/>
              <a:ext cx="30906" cy="69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56" y="0"/>
                  </a:moveTo>
                  <a:lnTo>
                    <a:pt x="0" y="19157"/>
                  </a:lnTo>
                  <a:lnTo>
                    <a:pt x="10656" y="21600"/>
                  </a:lnTo>
                  <a:lnTo>
                    <a:pt x="21600" y="7200"/>
                  </a:lnTo>
                  <a:lnTo>
                    <a:pt x="10656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630035" y="1089169"/>
              <a:ext cx="1" cy="23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630035" y="1089169"/>
              <a:ext cx="1" cy="23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219223" y="0"/>
              <a:ext cx="730939" cy="1074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00" y="12057"/>
                  </a:moveTo>
                  <a:cubicBezTo>
                    <a:pt x="4369" y="8769"/>
                    <a:pt x="4369" y="8769"/>
                    <a:pt x="4369" y="8769"/>
                  </a:cubicBezTo>
                  <a:cubicBezTo>
                    <a:pt x="8504" y="7197"/>
                    <a:pt x="8504" y="7197"/>
                    <a:pt x="8504" y="7197"/>
                  </a:cubicBezTo>
                  <a:cubicBezTo>
                    <a:pt x="11035" y="10493"/>
                    <a:pt x="11035" y="10493"/>
                    <a:pt x="11035" y="10493"/>
                  </a:cubicBezTo>
                  <a:cubicBezTo>
                    <a:pt x="6900" y="12057"/>
                    <a:pt x="6900" y="12057"/>
                    <a:pt x="6900" y="12057"/>
                  </a:cubicBezTo>
                  <a:lnTo>
                    <a:pt x="10121" y="8139"/>
                  </a:lnTo>
                  <a:cubicBezTo>
                    <a:pt x="9887" y="7668"/>
                    <a:pt x="9887" y="7668"/>
                    <a:pt x="9887" y="7668"/>
                  </a:cubicBezTo>
                  <a:cubicBezTo>
                    <a:pt x="17700" y="4851"/>
                    <a:pt x="17700" y="4851"/>
                    <a:pt x="17700" y="4851"/>
                  </a:cubicBezTo>
                  <a:cubicBezTo>
                    <a:pt x="17922" y="5162"/>
                    <a:pt x="17922" y="5162"/>
                    <a:pt x="17922" y="5162"/>
                  </a:cubicBezTo>
                  <a:cubicBezTo>
                    <a:pt x="10121" y="8139"/>
                    <a:pt x="10121" y="8139"/>
                    <a:pt x="10121" y="8139"/>
                  </a:cubicBezTo>
                  <a:lnTo>
                    <a:pt x="9652" y="7357"/>
                  </a:lnTo>
                  <a:cubicBezTo>
                    <a:pt x="9195" y="7046"/>
                    <a:pt x="9195" y="7046"/>
                    <a:pt x="9195" y="7046"/>
                  </a:cubicBezTo>
                  <a:cubicBezTo>
                    <a:pt x="17231" y="4229"/>
                    <a:pt x="17231" y="4229"/>
                    <a:pt x="17231" y="4229"/>
                  </a:cubicBezTo>
                  <a:cubicBezTo>
                    <a:pt x="17465" y="4540"/>
                    <a:pt x="17465" y="4540"/>
                    <a:pt x="17465" y="4540"/>
                  </a:cubicBezTo>
                  <a:cubicBezTo>
                    <a:pt x="9652" y="7357"/>
                    <a:pt x="9652" y="7357"/>
                    <a:pt x="9652" y="7357"/>
                  </a:cubicBezTo>
                  <a:lnTo>
                    <a:pt x="5283" y="7197"/>
                  </a:lnTo>
                  <a:cubicBezTo>
                    <a:pt x="4826" y="6415"/>
                    <a:pt x="4826" y="6415"/>
                    <a:pt x="4826" y="6415"/>
                  </a:cubicBezTo>
                  <a:cubicBezTo>
                    <a:pt x="14244" y="2976"/>
                    <a:pt x="14244" y="2976"/>
                    <a:pt x="14244" y="2976"/>
                  </a:cubicBezTo>
                  <a:cubicBezTo>
                    <a:pt x="14935" y="3758"/>
                    <a:pt x="14935" y="3758"/>
                    <a:pt x="14935" y="3758"/>
                  </a:cubicBezTo>
                  <a:cubicBezTo>
                    <a:pt x="5283" y="7197"/>
                    <a:pt x="5283" y="7197"/>
                    <a:pt x="5283" y="7197"/>
                  </a:cubicBezTo>
                  <a:lnTo>
                    <a:pt x="16083" y="0"/>
                  </a:lnTo>
                  <a:cubicBezTo>
                    <a:pt x="0" y="5793"/>
                    <a:pt x="0" y="5793"/>
                    <a:pt x="0" y="5793"/>
                  </a:cubicBezTo>
                  <a:cubicBezTo>
                    <a:pt x="1605" y="8139"/>
                    <a:pt x="1605" y="8139"/>
                    <a:pt x="1605" y="8139"/>
                  </a:cubicBezTo>
                  <a:cubicBezTo>
                    <a:pt x="2074" y="8610"/>
                    <a:pt x="2074" y="8610"/>
                    <a:pt x="2074" y="8610"/>
                  </a:cubicBezTo>
                  <a:cubicBezTo>
                    <a:pt x="3913" y="10956"/>
                    <a:pt x="3913" y="10956"/>
                    <a:pt x="3913" y="10956"/>
                  </a:cubicBezTo>
                  <a:cubicBezTo>
                    <a:pt x="4369" y="11426"/>
                    <a:pt x="4369" y="11426"/>
                    <a:pt x="4369" y="11426"/>
                  </a:cubicBezTo>
                  <a:cubicBezTo>
                    <a:pt x="4604" y="11897"/>
                    <a:pt x="4604" y="11897"/>
                    <a:pt x="4604" y="11897"/>
                  </a:cubicBezTo>
                  <a:cubicBezTo>
                    <a:pt x="5061" y="12368"/>
                    <a:pt x="5061" y="12368"/>
                    <a:pt x="5061" y="12368"/>
                  </a:cubicBezTo>
                  <a:cubicBezTo>
                    <a:pt x="5517" y="12839"/>
                    <a:pt x="5517" y="12839"/>
                    <a:pt x="5517" y="12839"/>
                  </a:cubicBezTo>
                  <a:cubicBezTo>
                    <a:pt x="5752" y="13310"/>
                    <a:pt x="5752" y="13310"/>
                    <a:pt x="5752" y="13310"/>
                  </a:cubicBezTo>
                  <a:cubicBezTo>
                    <a:pt x="6208" y="13781"/>
                    <a:pt x="6208" y="13781"/>
                    <a:pt x="6208" y="13781"/>
                  </a:cubicBezTo>
                  <a:cubicBezTo>
                    <a:pt x="6665" y="14403"/>
                    <a:pt x="6665" y="14403"/>
                    <a:pt x="6665" y="14403"/>
                  </a:cubicBezTo>
                  <a:cubicBezTo>
                    <a:pt x="6900" y="14874"/>
                    <a:pt x="6900" y="14874"/>
                    <a:pt x="6900" y="14874"/>
                  </a:cubicBezTo>
                  <a:cubicBezTo>
                    <a:pt x="7356" y="15336"/>
                    <a:pt x="7356" y="15336"/>
                    <a:pt x="7356" y="15336"/>
                  </a:cubicBezTo>
                  <a:cubicBezTo>
                    <a:pt x="7813" y="15807"/>
                    <a:pt x="7813" y="15807"/>
                    <a:pt x="7813" y="15807"/>
                  </a:cubicBezTo>
                  <a:cubicBezTo>
                    <a:pt x="8048" y="16278"/>
                    <a:pt x="8048" y="16278"/>
                    <a:pt x="8048" y="16278"/>
                  </a:cubicBezTo>
                  <a:cubicBezTo>
                    <a:pt x="9195" y="17842"/>
                    <a:pt x="9195" y="17842"/>
                    <a:pt x="9195" y="17842"/>
                  </a:cubicBezTo>
                  <a:cubicBezTo>
                    <a:pt x="9652" y="18312"/>
                    <a:pt x="9652" y="18312"/>
                    <a:pt x="9652" y="18312"/>
                  </a:cubicBezTo>
                  <a:cubicBezTo>
                    <a:pt x="10121" y="18783"/>
                    <a:pt x="10121" y="18783"/>
                    <a:pt x="10121" y="18783"/>
                  </a:cubicBezTo>
                  <a:cubicBezTo>
                    <a:pt x="10343" y="19254"/>
                    <a:pt x="10343" y="19254"/>
                    <a:pt x="10343" y="19254"/>
                  </a:cubicBezTo>
                  <a:cubicBezTo>
                    <a:pt x="10800" y="19725"/>
                    <a:pt x="10800" y="19725"/>
                    <a:pt x="10800" y="19725"/>
                  </a:cubicBezTo>
                  <a:cubicBezTo>
                    <a:pt x="11269" y="20347"/>
                    <a:pt x="11269" y="20347"/>
                    <a:pt x="11269" y="20347"/>
                  </a:cubicBezTo>
                  <a:cubicBezTo>
                    <a:pt x="11491" y="20818"/>
                    <a:pt x="11491" y="20818"/>
                    <a:pt x="11491" y="20818"/>
                  </a:cubicBezTo>
                  <a:cubicBezTo>
                    <a:pt x="11960" y="21289"/>
                    <a:pt x="11960" y="21289"/>
                    <a:pt x="11960" y="21289"/>
                  </a:cubicBezTo>
                  <a:cubicBezTo>
                    <a:pt x="12182" y="21600"/>
                    <a:pt x="12182" y="21600"/>
                    <a:pt x="12182" y="21600"/>
                  </a:cubicBezTo>
                  <a:cubicBezTo>
                    <a:pt x="12182" y="18632"/>
                    <a:pt x="12182" y="18632"/>
                    <a:pt x="12182" y="18632"/>
                  </a:cubicBezTo>
                  <a:cubicBezTo>
                    <a:pt x="12182" y="18161"/>
                    <a:pt x="12182" y="18161"/>
                    <a:pt x="12182" y="18161"/>
                  </a:cubicBezTo>
                  <a:cubicBezTo>
                    <a:pt x="11960" y="18312"/>
                    <a:pt x="11960" y="18312"/>
                    <a:pt x="11960" y="18312"/>
                  </a:cubicBezTo>
                  <a:cubicBezTo>
                    <a:pt x="11713" y="17842"/>
                    <a:pt x="11713" y="17842"/>
                    <a:pt x="11713" y="17842"/>
                  </a:cubicBezTo>
                  <a:cubicBezTo>
                    <a:pt x="12182" y="17690"/>
                    <a:pt x="12182" y="17690"/>
                    <a:pt x="12182" y="17690"/>
                  </a:cubicBezTo>
                  <a:cubicBezTo>
                    <a:pt x="12182" y="17219"/>
                    <a:pt x="12182" y="17219"/>
                    <a:pt x="12182" y="17219"/>
                  </a:cubicBezTo>
                  <a:cubicBezTo>
                    <a:pt x="11491" y="17531"/>
                    <a:pt x="11491" y="17531"/>
                    <a:pt x="11491" y="17531"/>
                  </a:cubicBezTo>
                  <a:cubicBezTo>
                    <a:pt x="11035" y="17219"/>
                    <a:pt x="11035" y="17219"/>
                    <a:pt x="11035" y="17219"/>
                  </a:cubicBezTo>
                  <a:cubicBezTo>
                    <a:pt x="12182" y="16757"/>
                    <a:pt x="12182" y="16757"/>
                    <a:pt x="12182" y="16757"/>
                  </a:cubicBezTo>
                  <a:cubicBezTo>
                    <a:pt x="12182" y="16278"/>
                    <a:pt x="12182" y="16278"/>
                    <a:pt x="12182" y="16278"/>
                  </a:cubicBezTo>
                  <a:cubicBezTo>
                    <a:pt x="10800" y="16908"/>
                    <a:pt x="10800" y="16908"/>
                    <a:pt x="10800" y="16908"/>
                  </a:cubicBezTo>
                  <a:cubicBezTo>
                    <a:pt x="10578" y="16438"/>
                    <a:pt x="10578" y="16438"/>
                    <a:pt x="10578" y="16438"/>
                  </a:cubicBezTo>
                  <a:cubicBezTo>
                    <a:pt x="12182" y="15807"/>
                    <a:pt x="12182" y="15807"/>
                    <a:pt x="12182" y="15807"/>
                  </a:cubicBezTo>
                  <a:cubicBezTo>
                    <a:pt x="12182" y="15336"/>
                    <a:pt x="12182" y="15336"/>
                    <a:pt x="12182" y="15336"/>
                  </a:cubicBezTo>
                  <a:cubicBezTo>
                    <a:pt x="10343" y="16126"/>
                    <a:pt x="10343" y="16126"/>
                    <a:pt x="10343" y="16126"/>
                  </a:cubicBezTo>
                  <a:cubicBezTo>
                    <a:pt x="10121" y="15807"/>
                    <a:pt x="10121" y="15807"/>
                    <a:pt x="10121" y="15807"/>
                  </a:cubicBezTo>
                  <a:cubicBezTo>
                    <a:pt x="12182" y="15033"/>
                    <a:pt x="12182" y="15033"/>
                    <a:pt x="12182" y="15033"/>
                  </a:cubicBezTo>
                  <a:cubicBezTo>
                    <a:pt x="12182" y="14563"/>
                    <a:pt x="12182" y="14563"/>
                    <a:pt x="12182" y="14563"/>
                  </a:cubicBezTo>
                  <a:cubicBezTo>
                    <a:pt x="9652" y="15504"/>
                    <a:pt x="9652" y="15504"/>
                    <a:pt x="9652" y="15504"/>
                  </a:cubicBezTo>
                  <a:cubicBezTo>
                    <a:pt x="9430" y="15033"/>
                    <a:pt x="9430" y="15033"/>
                    <a:pt x="9430" y="15033"/>
                  </a:cubicBezTo>
                  <a:cubicBezTo>
                    <a:pt x="12182" y="14092"/>
                    <a:pt x="12182" y="14092"/>
                    <a:pt x="12182" y="14092"/>
                  </a:cubicBezTo>
                  <a:cubicBezTo>
                    <a:pt x="12182" y="13621"/>
                    <a:pt x="12182" y="13621"/>
                    <a:pt x="12182" y="13621"/>
                  </a:cubicBezTo>
                  <a:cubicBezTo>
                    <a:pt x="9195" y="14714"/>
                    <a:pt x="9195" y="14714"/>
                    <a:pt x="9195" y="14714"/>
                  </a:cubicBezTo>
                  <a:cubicBezTo>
                    <a:pt x="8961" y="14403"/>
                    <a:pt x="8961" y="14403"/>
                    <a:pt x="8961" y="14403"/>
                  </a:cubicBezTo>
                  <a:cubicBezTo>
                    <a:pt x="12182" y="13150"/>
                    <a:pt x="12182" y="13150"/>
                    <a:pt x="12182" y="13150"/>
                  </a:cubicBezTo>
                  <a:cubicBezTo>
                    <a:pt x="12182" y="12679"/>
                    <a:pt x="12182" y="12679"/>
                    <a:pt x="12182" y="12679"/>
                  </a:cubicBezTo>
                  <a:cubicBezTo>
                    <a:pt x="8739" y="13932"/>
                    <a:pt x="8739" y="13932"/>
                    <a:pt x="8739" y="13932"/>
                  </a:cubicBezTo>
                  <a:cubicBezTo>
                    <a:pt x="8282" y="13621"/>
                    <a:pt x="8282" y="13621"/>
                    <a:pt x="8282" y="13621"/>
                  </a:cubicBezTo>
                  <a:cubicBezTo>
                    <a:pt x="12182" y="12208"/>
                    <a:pt x="12182" y="12208"/>
                    <a:pt x="12182" y="12208"/>
                  </a:cubicBezTo>
                  <a:cubicBezTo>
                    <a:pt x="12182" y="10956"/>
                    <a:pt x="12182" y="10956"/>
                    <a:pt x="12182" y="10956"/>
                  </a:cubicBezTo>
                  <a:cubicBezTo>
                    <a:pt x="7591" y="12528"/>
                    <a:pt x="7591" y="12528"/>
                    <a:pt x="7591" y="12528"/>
                  </a:cubicBezTo>
                  <a:cubicBezTo>
                    <a:pt x="7356" y="12208"/>
                    <a:pt x="7356" y="12208"/>
                    <a:pt x="7356" y="12208"/>
                  </a:cubicBezTo>
                  <a:cubicBezTo>
                    <a:pt x="12182" y="10493"/>
                    <a:pt x="12182" y="10493"/>
                    <a:pt x="12182" y="10493"/>
                  </a:cubicBezTo>
                  <a:cubicBezTo>
                    <a:pt x="12182" y="10022"/>
                    <a:pt x="12182" y="10022"/>
                    <a:pt x="12182" y="10022"/>
                  </a:cubicBezTo>
                  <a:cubicBezTo>
                    <a:pt x="11713" y="10174"/>
                    <a:pt x="11713" y="10174"/>
                    <a:pt x="11713" y="10174"/>
                  </a:cubicBezTo>
                  <a:cubicBezTo>
                    <a:pt x="11491" y="9863"/>
                    <a:pt x="11491" y="9863"/>
                    <a:pt x="11491" y="9863"/>
                  </a:cubicBezTo>
                  <a:cubicBezTo>
                    <a:pt x="12182" y="9551"/>
                    <a:pt x="12182" y="9551"/>
                    <a:pt x="12182" y="9551"/>
                  </a:cubicBezTo>
                  <a:cubicBezTo>
                    <a:pt x="12182" y="9081"/>
                    <a:pt x="12182" y="9081"/>
                    <a:pt x="12182" y="9081"/>
                  </a:cubicBezTo>
                  <a:cubicBezTo>
                    <a:pt x="11269" y="9551"/>
                    <a:pt x="11269" y="9551"/>
                    <a:pt x="11269" y="9551"/>
                  </a:cubicBezTo>
                  <a:cubicBezTo>
                    <a:pt x="11035" y="9081"/>
                    <a:pt x="11035" y="9081"/>
                    <a:pt x="11035" y="9081"/>
                  </a:cubicBezTo>
                  <a:cubicBezTo>
                    <a:pt x="12182" y="8610"/>
                    <a:pt x="12182" y="8610"/>
                    <a:pt x="12182" y="8610"/>
                  </a:cubicBezTo>
                  <a:cubicBezTo>
                    <a:pt x="12405" y="8450"/>
                    <a:pt x="12405" y="8299"/>
                    <a:pt x="12639" y="8139"/>
                  </a:cubicBezTo>
                  <a:cubicBezTo>
                    <a:pt x="10578" y="8769"/>
                    <a:pt x="10578" y="8769"/>
                    <a:pt x="10578" y="8769"/>
                  </a:cubicBezTo>
                  <a:cubicBezTo>
                    <a:pt x="10343" y="8450"/>
                    <a:pt x="10343" y="8450"/>
                    <a:pt x="10343" y="8450"/>
                  </a:cubicBezTo>
                  <a:cubicBezTo>
                    <a:pt x="18156" y="5633"/>
                    <a:pt x="18156" y="5633"/>
                    <a:pt x="18156" y="5633"/>
                  </a:cubicBezTo>
                  <a:cubicBezTo>
                    <a:pt x="18391" y="5944"/>
                    <a:pt x="18391" y="5944"/>
                    <a:pt x="18391" y="5944"/>
                  </a:cubicBezTo>
                  <a:cubicBezTo>
                    <a:pt x="14244" y="7517"/>
                    <a:pt x="14244" y="7517"/>
                    <a:pt x="14244" y="7517"/>
                  </a:cubicBezTo>
                  <a:cubicBezTo>
                    <a:pt x="15392" y="7517"/>
                    <a:pt x="15392" y="7517"/>
                    <a:pt x="15392" y="7517"/>
                  </a:cubicBezTo>
                  <a:cubicBezTo>
                    <a:pt x="18848" y="6264"/>
                    <a:pt x="18848" y="6264"/>
                    <a:pt x="18848" y="6264"/>
                  </a:cubicBezTo>
                  <a:cubicBezTo>
                    <a:pt x="19070" y="6575"/>
                    <a:pt x="19070" y="6575"/>
                    <a:pt x="19070" y="6575"/>
                  </a:cubicBezTo>
                  <a:cubicBezTo>
                    <a:pt x="16774" y="7517"/>
                    <a:pt x="16774" y="7517"/>
                    <a:pt x="16774" y="7517"/>
                  </a:cubicBezTo>
                  <a:cubicBezTo>
                    <a:pt x="17922" y="7517"/>
                    <a:pt x="17922" y="7517"/>
                    <a:pt x="17922" y="7517"/>
                  </a:cubicBezTo>
                  <a:cubicBezTo>
                    <a:pt x="19304" y="7046"/>
                    <a:pt x="19304" y="7046"/>
                    <a:pt x="19304" y="7046"/>
                  </a:cubicBezTo>
                  <a:cubicBezTo>
                    <a:pt x="19539" y="7357"/>
                    <a:pt x="19539" y="7357"/>
                    <a:pt x="19539" y="7357"/>
                  </a:cubicBezTo>
                  <a:cubicBezTo>
                    <a:pt x="19304" y="7517"/>
                    <a:pt x="19304" y="7517"/>
                    <a:pt x="19304" y="7517"/>
                  </a:cubicBezTo>
                  <a:cubicBezTo>
                    <a:pt x="21600" y="7517"/>
                    <a:pt x="21600" y="7517"/>
                    <a:pt x="21600" y="7517"/>
                  </a:cubicBezTo>
                  <a:cubicBezTo>
                    <a:pt x="21600" y="7357"/>
                    <a:pt x="21600" y="7357"/>
                    <a:pt x="21600" y="7357"/>
                  </a:cubicBezTo>
                  <a:cubicBezTo>
                    <a:pt x="16083" y="0"/>
                    <a:pt x="16083" y="0"/>
                    <a:pt x="16083" y="0"/>
                  </a:cubicBezTo>
                  <a:lnTo>
                    <a:pt x="6900" y="12057"/>
                  </a:lnTo>
                </a:path>
              </a:pathLst>
            </a:custGeom>
            <a:solidFill>
              <a:srgbClr val="E1E6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381337" y="147434"/>
              <a:ext cx="342234" cy="209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3" y="0"/>
                  </a:moveTo>
                  <a:lnTo>
                    <a:pt x="0" y="17598"/>
                  </a:lnTo>
                  <a:lnTo>
                    <a:pt x="976" y="21600"/>
                  </a:lnTo>
                  <a:lnTo>
                    <a:pt x="21600" y="4002"/>
                  </a:lnTo>
                  <a:lnTo>
                    <a:pt x="20123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381337" y="147434"/>
              <a:ext cx="342234" cy="209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3" y="0"/>
                  </a:moveTo>
                  <a:lnTo>
                    <a:pt x="0" y="17598"/>
                  </a:lnTo>
                  <a:lnTo>
                    <a:pt x="976" y="21600"/>
                  </a:lnTo>
                  <a:lnTo>
                    <a:pt x="21600" y="4002"/>
                  </a:lnTo>
                  <a:lnTo>
                    <a:pt x="20123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530555" y="210093"/>
              <a:ext cx="279600" cy="15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7" y="0"/>
                  </a:moveTo>
                  <a:lnTo>
                    <a:pt x="0" y="19452"/>
                  </a:lnTo>
                  <a:lnTo>
                    <a:pt x="1193" y="21600"/>
                  </a:lnTo>
                  <a:lnTo>
                    <a:pt x="21600" y="2148"/>
                  </a:lnTo>
                  <a:lnTo>
                    <a:pt x="20987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530555" y="210093"/>
              <a:ext cx="279600" cy="15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7" y="0"/>
                  </a:moveTo>
                  <a:lnTo>
                    <a:pt x="0" y="19452"/>
                  </a:lnTo>
                  <a:lnTo>
                    <a:pt x="1193" y="21600"/>
                  </a:lnTo>
                  <a:lnTo>
                    <a:pt x="21600" y="2148"/>
                  </a:lnTo>
                  <a:lnTo>
                    <a:pt x="20987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366599" y="357527"/>
              <a:ext cx="226174" cy="24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00" y="0"/>
                  </a:moveTo>
                  <a:lnTo>
                    <a:pt x="0" y="6988"/>
                  </a:lnTo>
                  <a:lnTo>
                    <a:pt x="8200" y="21600"/>
                  </a:lnTo>
                  <a:lnTo>
                    <a:pt x="21600" y="14649"/>
                  </a:lnTo>
                  <a:lnTo>
                    <a:pt x="134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366599" y="357527"/>
              <a:ext cx="226174" cy="24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00" y="0"/>
                  </a:moveTo>
                  <a:lnTo>
                    <a:pt x="0" y="6988"/>
                  </a:lnTo>
                  <a:lnTo>
                    <a:pt x="8200" y="21600"/>
                  </a:lnTo>
                  <a:lnTo>
                    <a:pt x="21600" y="14649"/>
                  </a:lnTo>
                  <a:lnTo>
                    <a:pt x="134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552662" y="241422"/>
              <a:ext cx="272229" cy="163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03" y="0"/>
                  </a:moveTo>
                  <a:lnTo>
                    <a:pt x="0" y="18506"/>
                  </a:lnTo>
                  <a:lnTo>
                    <a:pt x="630" y="21600"/>
                  </a:lnTo>
                  <a:lnTo>
                    <a:pt x="21600" y="2044"/>
                  </a:lnTo>
                  <a:lnTo>
                    <a:pt x="21003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552662" y="241422"/>
              <a:ext cx="272229" cy="163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03" y="0"/>
                  </a:moveTo>
                  <a:lnTo>
                    <a:pt x="0" y="18506"/>
                  </a:lnTo>
                  <a:lnTo>
                    <a:pt x="630" y="21600"/>
                  </a:lnTo>
                  <a:lnTo>
                    <a:pt x="21600" y="2044"/>
                  </a:lnTo>
                  <a:lnTo>
                    <a:pt x="21003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569242" y="280124"/>
              <a:ext cx="272231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71" y="0"/>
                  </a:moveTo>
                  <a:cubicBezTo>
                    <a:pt x="0" y="19399"/>
                    <a:pt x="0" y="19399"/>
                    <a:pt x="0" y="19399"/>
                  </a:cubicBezTo>
                  <a:cubicBezTo>
                    <a:pt x="629" y="21600"/>
                    <a:pt x="629" y="21600"/>
                    <a:pt x="629" y="21600"/>
                  </a:cubicBezTo>
                  <a:cubicBezTo>
                    <a:pt x="6162" y="17257"/>
                    <a:pt x="6162" y="17257"/>
                    <a:pt x="6162" y="17257"/>
                  </a:cubicBezTo>
                  <a:cubicBezTo>
                    <a:pt x="6791" y="14014"/>
                    <a:pt x="8613" y="12972"/>
                    <a:pt x="10469" y="12972"/>
                  </a:cubicBezTo>
                  <a:cubicBezTo>
                    <a:pt x="21600" y="2143"/>
                    <a:pt x="21600" y="2143"/>
                    <a:pt x="21600" y="2143"/>
                  </a:cubicBezTo>
                  <a:cubicBezTo>
                    <a:pt x="20971" y="0"/>
                    <a:pt x="20971" y="0"/>
                    <a:pt x="20971" y="0"/>
                  </a:cubicBez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591349" y="311454"/>
              <a:ext cx="272229" cy="163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86" y="15413"/>
                  </a:moveTo>
                  <a:cubicBezTo>
                    <a:pt x="0" y="18506"/>
                    <a:pt x="0" y="18506"/>
                    <a:pt x="0" y="18506"/>
                  </a:cubicBezTo>
                  <a:cubicBezTo>
                    <a:pt x="630" y="21600"/>
                    <a:pt x="630" y="21600"/>
                    <a:pt x="630" y="21600"/>
                  </a:cubicBezTo>
                  <a:cubicBezTo>
                    <a:pt x="3086" y="18506"/>
                    <a:pt x="3086" y="18506"/>
                    <a:pt x="3086" y="18506"/>
                  </a:cubicBezTo>
                  <a:cubicBezTo>
                    <a:pt x="3086" y="16462"/>
                    <a:pt x="3086" y="16462"/>
                    <a:pt x="3086" y="16462"/>
                  </a:cubicBezTo>
                  <a:cubicBezTo>
                    <a:pt x="3086" y="16462"/>
                    <a:pt x="3086" y="16462"/>
                    <a:pt x="3086" y="15413"/>
                  </a:cubicBezTo>
                  <a:lnTo>
                    <a:pt x="21003" y="0"/>
                  </a:lnTo>
                  <a:cubicBezTo>
                    <a:pt x="11712" y="8231"/>
                    <a:pt x="11712" y="8231"/>
                    <a:pt x="11712" y="8231"/>
                  </a:cubicBezTo>
                  <a:cubicBezTo>
                    <a:pt x="15429" y="8231"/>
                    <a:pt x="15429" y="8231"/>
                    <a:pt x="15429" y="8231"/>
                  </a:cubicBezTo>
                  <a:cubicBezTo>
                    <a:pt x="21600" y="2044"/>
                    <a:pt x="21600" y="2044"/>
                    <a:pt x="21600" y="2044"/>
                  </a:cubicBezTo>
                  <a:cubicBezTo>
                    <a:pt x="21003" y="0"/>
                    <a:pt x="21003" y="0"/>
                    <a:pt x="21003" y="0"/>
                  </a:cubicBezTo>
                  <a:lnTo>
                    <a:pt x="3086" y="15413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607928" y="350156"/>
              <a:ext cx="272230" cy="15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5" y="17303"/>
                  </a:moveTo>
                  <a:lnTo>
                    <a:pt x="0" y="19452"/>
                  </a:lnTo>
                  <a:lnTo>
                    <a:pt x="596" y="21600"/>
                  </a:lnTo>
                  <a:lnTo>
                    <a:pt x="1855" y="20555"/>
                  </a:lnTo>
                  <a:lnTo>
                    <a:pt x="1855" y="17303"/>
                  </a:lnTo>
                  <a:close/>
                  <a:moveTo>
                    <a:pt x="20971" y="0"/>
                  </a:moveTo>
                  <a:lnTo>
                    <a:pt x="17260" y="3252"/>
                  </a:lnTo>
                  <a:lnTo>
                    <a:pt x="20971" y="3252"/>
                  </a:lnTo>
                  <a:lnTo>
                    <a:pt x="21600" y="2148"/>
                  </a:lnTo>
                  <a:lnTo>
                    <a:pt x="20971" y="0"/>
                  </a:lnTo>
                  <a:close/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607928" y="475475"/>
              <a:ext cx="23530" cy="30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00"/>
                  </a:lnTo>
                  <a:lnTo>
                    <a:pt x="6943" y="21600"/>
                  </a:lnTo>
                  <a:lnTo>
                    <a:pt x="21600" y="16346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825309" y="350156"/>
              <a:ext cx="54848" cy="23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67" y="0"/>
                  </a:moveTo>
                  <a:lnTo>
                    <a:pt x="0" y="21600"/>
                  </a:lnTo>
                  <a:lnTo>
                    <a:pt x="18467" y="21600"/>
                  </a:lnTo>
                  <a:lnTo>
                    <a:pt x="21600" y="14271"/>
                  </a:lnTo>
                  <a:lnTo>
                    <a:pt x="18467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467920" y="521547"/>
              <a:ext cx="163540" cy="10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8208"/>
                  </a:lnTo>
                  <a:lnTo>
                    <a:pt x="1050" y="21600"/>
                  </a:lnTo>
                  <a:lnTo>
                    <a:pt x="21600" y="4909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467920" y="521547"/>
              <a:ext cx="163540" cy="10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8208"/>
                  </a:lnTo>
                  <a:lnTo>
                    <a:pt x="1050" y="21600"/>
                  </a:lnTo>
                  <a:lnTo>
                    <a:pt x="21600" y="4909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499238" y="606322"/>
              <a:ext cx="132222" cy="86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7701"/>
                  </a:lnTo>
                  <a:lnTo>
                    <a:pt x="2529" y="21600"/>
                  </a:lnTo>
                  <a:lnTo>
                    <a:pt x="21600" y="5900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499238" y="606322"/>
              <a:ext cx="132222" cy="86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7701"/>
                  </a:lnTo>
                  <a:lnTo>
                    <a:pt x="2529" y="21600"/>
                  </a:lnTo>
                  <a:lnTo>
                    <a:pt x="21600" y="5900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521345" y="654238"/>
              <a:ext cx="108276" cy="76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7303"/>
                  </a:lnTo>
                  <a:lnTo>
                    <a:pt x="1572" y="21600"/>
                  </a:lnTo>
                  <a:lnTo>
                    <a:pt x="21600" y="6503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521345" y="654238"/>
              <a:ext cx="108276" cy="76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7303"/>
                  </a:lnTo>
                  <a:lnTo>
                    <a:pt x="1572" y="21600"/>
                  </a:lnTo>
                  <a:lnTo>
                    <a:pt x="21600" y="6503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537924" y="700312"/>
              <a:ext cx="93535" cy="69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4400"/>
                  </a:lnTo>
                  <a:lnTo>
                    <a:pt x="1743" y="21600"/>
                  </a:lnTo>
                  <a:lnTo>
                    <a:pt x="21600" y="7200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537924" y="700312"/>
              <a:ext cx="93535" cy="69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4400"/>
                  </a:lnTo>
                  <a:lnTo>
                    <a:pt x="1743" y="21600"/>
                  </a:lnTo>
                  <a:lnTo>
                    <a:pt x="21600" y="7200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561873" y="748228"/>
              <a:ext cx="69589" cy="54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5286"/>
                  </a:lnTo>
                  <a:lnTo>
                    <a:pt x="2328" y="21600"/>
                  </a:lnTo>
                  <a:lnTo>
                    <a:pt x="21600" y="5982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561873" y="748228"/>
              <a:ext cx="69589" cy="54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5286"/>
                  </a:lnTo>
                  <a:lnTo>
                    <a:pt x="2328" y="21600"/>
                  </a:lnTo>
                  <a:lnTo>
                    <a:pt x="21600" y="5982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576611" y="785087"/>
              <a:ext cx="54846" cy="5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366"/>
                  </a:lnTo>
                  <a:lnTo>
                    <a:pt x="2991" y="21600"/>
                  </a:lnTo>
                  <a:lnTo>
                    <a:pt x="21600" y="9234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576611" y="785087"/>
              <a:ext cx="54846" cy="5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366"/>
                  </a:lnTo>
                  <a:lnTo>
                    <a:pt x="2991" y="21600"/>
                  </a:lnTo>
                  <a:lnTo>
                    <a:pt x="21600" y="9234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591349" y="833003"/>
              <a:ext cx="38275" cy="3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913"/>
                  </a:lnTo>
                  <a:lnTo>
                    <a:pt x="8594" y="21600"/>
                  </a:lnTo>
                  <a:lnTo>
                    <a:pt x="21600" y="12913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591349" y="833003"/>
              <a:ext cx="38275" cy="3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913"/>
                  </a:lnTo>
                  <a:lnTo>
                    <a:pt x="8594" y="21600"/>
                  </a:lnTo>
                  <a:lnTo>
                    <a:pt x="21600" y="12913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832677" y="1241195"/>
              <a:ext cx="16146" cy="14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832677" y="1241195"/>
              <a:ext cx="16146" cy="14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832677" y="1241195"/>
              <a:ext cx="16146" cy="14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solidFill>
              <a:srgbClr val="D8DCD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832677" y="1241195"/>
              <a:ext cx="16146" cy="14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solidFill>
              <a:srgbClr val="D8DCD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615297" y="879075"/>
              <a:ext cx="16156" cy="30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5254"/>
                  </a:lnTo>
                  <a:lnTo>
                    <a:pt x="11368" y="21600"/>
                  </a:lnTo>
                  <a:lnTo>
                    <a:pt x="21600" y="16346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615297" y="879075"/>
              <a:ext cx="16156" cy="30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5254"/>
                  </a:lnTo>
                  <a:lnTo>
                    <a:pt x="11368" y="21600"/>
                  </a:lnTo>
                  <a:lnTo>
                    <a:pt x="21600" y="16346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948737" y="210093"/>
              <a:ext cx="622250" cy="163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0"/>
                  </a:moveTo>
                  <a:cubicBezTo>
                    <a:pt x="2435" y="0"/>
                    <a:pt x="2435" y="0"/>
                    <a:pt x="2435" y="0"/>
                  </a:cubicBezTo>
                  <a:cubicBezTo>
                    <a:pt x="1087" y="0"/>
                    <a:pt x="0" y="4088"/>
                    <a:pt x="0" y="8231"/>
                  </a:cubicBezTo>
                  <a:cubicBezTo>
                    <a:pt x="0" y="20550"/>
                    <a:pt x="0" y="20550"/>
                    <a:pt x="0" y="2055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551" y="21600"/>
                    <a:pt x="551" y="21600"/>
                    <a:pt x="551" y="21600"/>
                  </a:cubicBezTo>
                  <a:cubicBezTo>
                    <a:pt x="551" y="18506"/>
                    <a:pt x="551" y="18506"/>
                    <a:pt x="551" y="18506"/>
                  </a:cubicBezTo>
                  <a:cubicBezTo>
                    <a:pt x="551" y="14363"/>
                    <a:pt x="1624" y="10275"/>
                    <a:pt x="2711" y="10275"/>
                  </a:cubicBezTo>
                  <a:cubicBezTo>
                    <a:pt x="19179" y="10275"/>
                    <a:pt x="19179" y="10275"/>
                    <a:pt x="19179" y="10275"/>
                  </a:cubicBezTo>
                  <a:cubicBezTo>
                    <a:pt x="20252" y="10275"/>
                    <a:pt x="21339" y="14363"/>
                    <a:pt x="21339" y="18506"/>
                  </a:cubicBezTo>
                  <a:cubicBezTo>
                    <a:pt x="21339" y="21600"/>
                    <a:pt x="21339" y="21600"/>
                    <a:pt x="21339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8231"/>
                    <a:pt x="21600" y="8231"/>
                    <a:pt x="21600" y="8231"/>
                  </a:cubicBezTo>
                  <a:cubicBezTo>
                    <a:pt x="21600" y="4088"/>
                    <a:pt x="20788" y="0"/>
                    <a:pt x="19440" y="0"/>
                  </a:cubicBezTo>
                </a:path>
              </a:pathLst>
            </a:custGeom>
            <a:solidFill>
              <a:srgbClr val="6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630035" y="436773"/>
              <a:ext cx="1267022" cy="808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13"/>
                    <a:pt x="0" y="413"/>
                    <a:pt x="0" y="413"/>
                  </a:cubicBezTo>
                  <a:cubicBezTo>
                    <a:pt x="0" y="1038"/>
                    <a:pt x="0" y="1038"/>
                    <a:pt x="0" y="1038"/>
                  </a:cubicBezTo>
                  <a:cubicBezTo>
                    <a:pt x="0" y="1663"/>
                    <a:pt x="0" y="1663"/>
                    <a:pt x="0" y="1663"/>
                  </a:cubicBezTo>
                  <a:cubicBezTo>
                    <a:pt x="0" y="2288"/>
                    <a:pt x="0" y="2288"/>
                    <a:pt x="0" y="2288"/>
                  </a:cubicBezTo>
                  <a:cubicBezTo>
                    <a:pt x="0" y="2902"/>
                    <a:pt x="0" y="2902"/>
                    <a:pt x="0" y="2902"/>
                  </a:cubicBezTo>
                  <a:cubicBezTo>
                    <a:pt x="0" y="4566"/>
                    <a:pt x="0" y="4566"/>
                    <a:pt x="0" y="4566"/>
                  </a:cubicBezTo>
                  <a:cubicBezTo>
                    <a:pt x="0" y="5191"/>
                    <a:pt x="0" y="5191"/>
                    <a:pt x="0" y="5191"/>
                  </a:cubicBezTo>
                  <a:cubicBezTo>
                    <a:pt x="0" y="5816"/>
                    <a:pt x="0" y="5816"/>
                    <a:pt x="0" y="5816"/>
                  </a:cubicBezTo>
                  <a:cubicBezTo>
                    <a:pt x="0" y="6441"/>
                    <a:pt x="0" y="6441"/>
                    <a:pt x="0" y="6441"/>
                  </a:cubicBezTo>
                  <a:cubicBezTo>
                    <a:pt x="0" y="7066"/>
                    <a:pt x="0" y="7066"/>
                    <a:pt x="0" y="7066"/>
                  </a:cubicBezTo>
                  <a:cubicBezTo>
                    <a:pt x="0" y="7691"/>
                    <a:pt x="0" y="7691"/>
                    <a:pt x="0" y="7691"/>
                  </a:cubicBezTo>
                  <a:cubicBezTo>
                    <a:pt x="0" y="8316"/>
                    <a:pt x="0" y="8316"/>
                    <a:pt x="0" y="8316"/>
                  </a:cubicBezTo>
                  <a:cubicBezTo>
                    <a:pt x="0" y="8718"/>
                    <a:pt x="0" y="8718"/>
                    <a:pt x="0" y="8718"/>
                  </a:cubicBezTo>
                  <a:cubicBezTo>
                    <a:pt x="0" y="9343"/>
                    <a:pt x="0" y="9343"/>
                    <a:pt x="0" y="9343"/>
                  </a:cubicBezTo>
                  <a:cubicBezTo>
                    <a:pt x="0" y="9968"/>
                    <a:pt x="0" y="9968"/>
                    <a:pt x="0" y="9968"/>
                  </a:cubicBezTo>
                  <a:cubicBezTo>
                    <a:pt x="0" y="10605"/>
                    <a:pt x="0" y="10605"/>
                    <a:pt x="0" y="10605"/>
                  </a:cubicBezTo>
                  <a:cubicBezTo>
                    <a:pt x="0" y="11219"/>
                    <a:pt x="0" y="11219"/>
                    <a:pt x="0" y="11219"/>
                  </a:cubicBezTo>
                  <a:cubicBezTo>
                    <a:pt x="0" y="11844"/>
                    <a:pt x="0" y="11844"/>
                    <a:pt x="0" y="11844"/>
                  </a:cubicBezTo>
                  <a:cubicBezTo>
                    <a:pt x="0" y="12469"/>
                    <a:pt x="0" y="12469"/>
                    <a:pt x="0" y="12469"/>
                  </a:cubicBezTo>
                  <a:cubicBezTo>
                    <a:pt x="0" y="13094"/>
                    <a:pt x="0" y="13094"/>
                    <a:pt x="0" y="13094"/>
                  </a:cubicBezTo>
                  <a:cubicBezTo>
                    <a:pt x="0" y="17034"/>
                    <a:pt x="0" y="17034"/>
                    <a:pt x="0" y="17034"/>
                  </a:cubicBezTo>
                  <a:cubicBezTo>
                    <a:pt x="0" y="17459"/>
                    <a:pt x="0" y="17459"/>
                    <a:pt x="0" y="17459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0" y="19948"/>
                    <a:pt x="0" y="19948"/>
                    <a:pt x="0" y="19948"/>
                  </a:cubicBezTo>
                  <a:cubicBezTo>
                    <a:pt x="0" y="18285"/>
                    <a:pt x="0" y="18285"/>
                    <a:pt x="0" y="18285"/>
                  </a:cubicBezTo>
                  <a:cubicBezTo>
                    <a:pt x="790" y="19323"/>
                    <a:pt x="1587" y="20573"/>
                    <a:pt x="2249" y="21600"/>
                  </a:cubicBezTo>
                  <a:cubicBezTo>
                    <a:pt x="3445" y="21600"/>
                    <a:pt x="3445" y="21600"/>
                    <a:pt x="3445" y="21600"/>
                  </a:cubicBezTo>
                  <a:cubicBezTo>
                    <a:pt x="3708" y="21600"/>
                    <a:pt x="3708" y="21600"/>
                    <a:pt x="3708" y="21600"/>
                  </a:cubicBezTo>
                  <a:cubicBezTo>
                    <a:pt x="19216" y="21600"/>
                    <a:pt x="19216" y="21600"/>
                    <a:pt x="19216" y="21600"/>
                  </a:cubicBezTo>
                  <a:cubicBezTo>
                    <a:pt x="21600" y="17872"/>
                    <a:pt x="21600" y="17872"/>
                    <a:pt x="21600" y="17872"/>
                  </a:cubicBezTo>
                  <a:cubicBezTo>
                    <a:pt x="21600" y="10180"/>
                    <a:pt x="21600" y="10180"/>
                    <a:pt x="21600" y="10180"/>
                  </a:cubicBezTo>
                  <a:cubicBezTo>
                    <a:pt x="13387" y="10180"/>
                    <a:pt x="13387" y="10180"/>
                    <a:pt x="13387" y="10180"/>
                  </a:cubicBezTo>
                  <a:cubicBezTo>
                    <a:pt x="13387" y="10806"/>
                    <a:pt x="13387" y="10806"/>
                    <a:pt x="13387" y="10806"/>
                  </a:cubicBezTo>
                  <a:cubicBezTo>
                    <a:pt x="13117" y="10806"/>
                    <a:pt x="13117" y="10806"/>
                    <a:pt x="13117" y="10806"/>
                  </a:cubicBezTo>
                  <a:cubicBezTo>
                    <a:pt x="12988" y="12670"/>
                    <a:pt x="11928" y="14132"/>
                    <a:pt x="10732" y="14132"/>
                  </a:cubicBezTo>
                  <a:cubicBezTo>
                    <a:pt x="9409" y="14132"/>
                    <a:pt x="8348" y="12670"/>
                    <a:pt x="8213" y="10806"/>
                  </a:cubicBezTo>
                  <a:cubicBezTo>
                    <a:pt x="7950" y="10806"/>
                    <a:pt x="7950" y="10806"/>
                    <a:pt x="7950" y="10806"/>
                  </a:cubicBezTo>
                  <a:cubicBezTo>
                    <a:pt x="7950" y="10180"/>
                    <a:pt x="7950" y="10180"/>
                    <a:pt x="7950" y="10180"/>
                  </a:cubicBezTo>
                  <a:cubicBezTo>
                    <a:pt x="0" y="10180"/>
                    <a:pt x="0" y="10180"/>
                    <a:pt x="0" y="1018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933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630035" y="436773"/>
              <a:ext cx="1267022" cy="381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824"/>
                  </a:moveTo>
                  <a:lnTo>
                    <a:pt x="13387" y="19824"/>
                  </a:lnTo>
                  <a:lnTo>
                    <a:pt x="13387" y="21600"/>
                  </a:lnTo>
                  <a:lnTo>
                    <a:pt x="21600" y="21600"/>
                  </a:lnTo>
                  <a:lnTo>
                    <a:pt x="21600" y="19824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7950" y="21600"/>
                  </a:lnTo>
                  <a:lnTo>
                    <a:pt x="7950" y="19824"/>
                  </a:lnTo>
                  <a:lnTo>
                    <a:pt x="0" y="19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74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1416658" y="785087"/>
              <a:ext cx="482241" cy="30918"/>
            </a:xfrm>
            <a:prstGeom prst="rect">
              <a:avLst/>
            </a:prstGeom>
            <a:solidFill>
              <a:srgbClr val="28374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630035" y="436773"/>
              <a:ext cx="467503" cy="381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24"/>
                  </a:lnTo>
                  <a:lnTo>
                    <a:pt x="0" y="19824"/>
                  </a:lnTo>
                  <a:lnTo>
                    <a:pt x="0" y="0"/>
                  </a:lnTo>
                </a:path>
              </a:pathLst>
            </a:custGeom>
            <a:solidFill>
              <a:srgbClr val="28374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630035" y="374113"/>
              <a:ext cx="1267022" cy="412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40" y="0"/>
                  </a:moveTo>
                  <a:cubicBezTo>
                    <a:pt x="16035" y="0"/>
                    <a:pt x="16035" y="0"/>
                    <a:pt x="16035" y="0"/>
                  </a:cubicBezTo>
                  <a:cubicBezTo>
                    <a:pt x="15906" y="0"/>
                    <a:pt x="15906" y="0"/>
                    <a:pt x="15906" y="0"/>
                  </a:cubicBezTo>
                  <a:cubicBezTo>
                    <a:pt x="5701" y="0"/>
                    <a:pt x="5701" y="0"/>
                    <a:pt x="5701" y="0"/>
                  </a:cubicBezTo>
                  <a:cubicBezTo>
                    <a:pt x="5430" y="0"/>
                    <a:pt x="5430" y="0"/>
                    <a:pt x="5430" y="0"/>
                  </a:cubicBezTo>
                  <a:cubicBezTo>
                    <a:pt x="4106" y="0"/>
                    <a:pt x="4106" y="0"/>
                    <a:pt x="4106" y="0"/>
                  </a:cubicBezTo>
                  <a:cubicBezTo>
                    <a:pt x="3309" y="0"/>
                    <a:pt x="3309" y="0"/>
                    <a:pt x="3309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1850" y="0"/>
                    <a:pt x="1850" y="0"/>
                    <a:pt x="1850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790" y="0"/>
                    <a:pt x="399" y="394"/>
                    <a:pt x="263" y="1621"/>
                  </a:cubicBezTo>
                  <a:cubicBezTo>
                    <a:pt x="128" y="2037"/>
                    <a:pt x="128" y="2432"/>
                    <a:pt x="0" y="2848"/>
                  </a:cubicBezTo>
                  <a:cubicBezTo>
                    <a:pt x="0" y="3264"/>
                    <a:pt x="0" y="3264"/>
                    <a:pt x="0" y="3264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950" y="21600"/>
                    <a:pt x="7950" y="21600"/>
                    <a:pt x="7950" y="21600"/>
                  </a:cubicBezTo>
                  <a:cubicBezTo>
                    <a:pt x="7950" y="19168"/>
                    <a:pt x="7950" y="19168"/>
                    <a:pt x="7950" y="19168"/>
                  </a:cubicBezTo>
                  <a:cubicBezTo>
                    <a:pt x="13387" y="19168"/>
                    <a:pt x="13387" y="19168"/>
                    <a:pt x="13387" y="19168"/>
                  </a:cubicBezTo>
                  <a:cubicBezTo>
                    <a:pt x="13387" y="21600"/>
                    <a:pt x="13387" y="21600"/>
                    <a:pt x="1338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3264"/>
                    <a:pt x="21600" y="3264"/>
                    <a:pt x="21600" y="3264"/>
                  </a:cubicBezTo>
                  <a:cubicBezTo>
                    <a:pt x="21600" y="1621"/>
                    <a:pt x="21201" y="0"/>
                    <a:pt x="20540" y="0"/>
                  </a:cubicBezTo>
                </a:path>
              </a:pathLst>
            </a:custGeom>
            <a:solidFill>
              <a:srgbClr val="C933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>
                <a:solidFill>
                  <a:srgbClr val="C9394A"/>
                </a:solidFill>
              </a:endParaRPr>
            </a:p>
          </p:txBody>
        </p:sp>
        <p:sp>
          <p:nvSpPr>
            <p:cNvPr id="1289" name="Shape 1289"/>
            <p:cNvSpPr/>
            <p:nvPr/>
          </p:nvSpPr>
          <p:spPr>
            <a:xfrm>
              <a:off x="1112693" y="840374"/>
              <a:ext cx="286969" cy="124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96" y="12105"/>
                    <a:pt x="5267" y="21600"/>
                    <a:pt x="11098" y="21600"/>
                  </a:cubicBezTo>
                  <a:cubicBezTo>
                    <a:pt x="16365" y="21600"/>
                    <a:pt x="21036" y="12105"/>
                    <a:pt x="21600" y="0"/>
                  </a:cubicBezTo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689003" y="1243975"/>
              <a:ext cx="1431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1097955" y="739013"/>
              <a:ext cx="318287" cy="100945"/>
            </a:xfrm>
            <a:prstGeom prst="rect">
              <a:avLst/>
            </a:prstGeom>
            <a:solidFill>
              <a:srgbClr val="E8BF7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1097955" y="739013"/>
              <a:ext cx="318287" cy="100945"/>
            </a:xfrm>
            <a:prstGeom prst="rect">
              <a:avLst/>
            </a:prstGeom>
            <a:solidFill>
              <a:srgbClr val="FF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630035" y="1120499"/>
              <a:ext cx="132221" cy="124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0836"/>
                    <a:pt x="0" y="10836"/>
                    <a:pt x="0" y="10836"/>
                  </a:cubicBezTo>
                  <a:cubicBezTo>
                    <a:pt x="0" y="16291"/>
                    <a:pt x="5058" y="21600"/>
                    <a:pt x="10185" y="21600"/>
                  </a:cubicBezTo>
                  <a:cubicBezTo>
                    <a:pt x="11415" y="21600"/>
                    <a:pt x="11415" y="21600"/>
                    <a:pt x="1141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5243" y="14909"/>
                    <a:pt x="7587" y="6764"/>
                    <a:pt x="0" y="0"/>
                  </a:cubicBezTo>
                </a:path>
              </a:pathLst>
            </a:custGeom>
            <a:solidFill>
              <a:srgbClr val="6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1759309" y="1105756"/>
              <a:ext cx="139592" cy="139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1993" y="21600"/>
                    <a:pt x="11993" y="21600"/>
                    <a:pt x="11993" y="21600"/>
                  </a:cubicBezTo>
                  <a:cubicBezTo>
                    <a:pt x="17989" y="21600"/>
                    <a:pt x="21600" y="18043"/>
                    <a:pt x="21600" y="12029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rgbClr val="6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</p:grpSp>
      <p:grpSp>
        <p:nvGrpSpPr>
          <p:cNvPr id="1312" name="Group 1312"/>
          <p:cNvGrpSpPr/>
          <p:nvPr/>
        </p:nvGrpSpPr>
        <p:grpSpPr>
          <a:xfrm>
            <a:off x="5971237" y="1835280"/>
            <a:ext cx="1334639" cy="1769250"/>
            <a:chOff x="-1" y="91933"/>
            <a:chExt cx="1334638" cy="1769248"/>
          </a:xfrm>
        </p:grpSpPr>
        <p:sp>
          <p:nvSpPr>
            <p:cNvPr id="1296" name="Shape 1296"/>
            <p:cNvSpPr/>
            <p:nvPr/>
          </p:nvSpPr>
          <p:spPr>
            <a:xfrm>
              <a:off x="-1" y="1335424"/>
              <a:ext cx="959941" cy="525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19182" extrusionOk="0">
                  <a:moveTo>
                    <a:pt x="21571" y="12616"/>
                  </a:moveTo>
                  <a:cubicBezTo>
                    <a:pt x="21543" y="10966"/>
                    <a:pt x="20719" y="9637"/>
                    <a:pt x="19702" y="9637"/>
                  </a:cubicBezTo>
                  <a:cubicBezTo>
                    <a:pt x="19553" y="9637"/>
                    <a:pt x="19407" y="9674"/>
                    <a:pt x="19266" y="9730"/>
                  </a:cubicBezTo>
                  <a:cubicBezTo>
                    <a:pt x="18491" y="10168"/>
                    <a:pt x="17931" y="11362"/>
                    <a:pt x="17931" y="12774"/>
                  </a:cubicBezTo>
                  <a:cubicBezTo>
                    <a:pt x="17931" y="12998"/>
                    <a:pt x="17819" y="13180"/>
                    <a:pt x="17681" y="13180"/>
                  </a:cubicBezTo>
                  <a:cubicBezTo>
                    <a:pt x="17544" y="13180"/>
                    <a:pt x="17432" y="12998"/>
                    <a:pt x="17432" y="12774"/>
                  </a:cubicBezTo>
                  <a:cubicBezTo>
                    <a:pt x="17432" y="12140"/>
                    <a:pt x="17523" y="11539"/>
                    <a:pt x="17684" y="11003"/>
                  </a:cubicBezTo>
                  <a:cubicBezTo>
                    <a:pt x="17523" y="10877"/>
                    <a:pt x="17345" y="10802"/>
                    <a:pt x="17156" y="10802"/>
                  </a:cubicBezTo>
                  <a:cubicBezTo>
                    <a:pt x="17015" y="10802"/>
                    <a:pt x="16883" y="10849"/>
                    <a:pt x="16754" y="10919"/>
                  </a:cubicBezTo>
                  <a:cubicBezTo>
                    <a:pt x="16768" y="10756"/>
                    <a:pt x="16786" y="10593"/>
                    <a:pt x="16786" y="10425"/>
                  </a:cubicBezTo>
                  <a:cubicBezTo>
                    <a:pt x="16786" y="8266"/>
                    <a:pt x="15718" y="6518"/>
                    <a:pt x="14397" y="6518"/>
                  </a:cubicBezTo>
                  <a:cubicBezTo>
                    <a:pt x="14078" y="6518"/>
                    <a:pt x="13777" y="6625"/>
                    <a:pt x="13499" y="6811"/>
                  </a:cubicBezTo>
                  <a:cubicBezTo>
                    <a:pt x="12732" y="7366"/>
                    <a:pt x="12187" y="8606"/>
                    <a:pt x="12169" y="10066"/>
                  </a:cubicBezTo>
                  <a:cubicBezTo>
                    <a:pt x="12164" y="10299"/>
                    <a:pt x="12049" y="10485"/>
                    <a:pt x="11908" y="10485"/>
                  </a:cubicBezTo>
                  <a:lnTo>
                    <a:pt x="11905" y="10485"/>
                  </a:lnTo>
                  <a:cubicBezTo>
                    <a:pt x="11762" y="10476"/>
                    <a:pt x="11647" y="10285"/>
                    <a:pt x="11650" y="10052"/>
                  </a:cubicBezTo>
                  <a:cubicBezTo>
                    <a:pt x="11673" y="8285"/>
                    <a:pt x="12316" y="6779"/>
                    <a:pt x="13232" y="6075"/>
                  </a:cubicBezTo>
                  <a:cubicBezTo>
                    <a:pt x="12692" y="4224"/>
                    <a:pt x="12359" y="2173"/>
                    <a:pt x="12296" y="0"/>
                  </a:cubicBezTo>
                  <a:cubicBezTo>
                    <a:pt x="12095" y="238"/>
                    <a:pt x="11882" y="420"/>
                    <a:pt x="11661" y="559"/>
                  </a:cubicBezTo>
                  <a:cubicBezTo>
                    <a:pt x="11661" y="1576"/>
                    <a:pt x="11681" y="3231"/>
                    <a:pt x="11785" y="4210"/>
                  </a:cubicBezTo>
                  <a:lnTo>
                    <a:pt x="11185" y="3175"/>
                  </a:lnTo>
                  <a:lnTo>
                    <a:pt x="10754" y="4797"/>
                  </a:lnTo>
                  <a:lnTo>
                    <a:pt x="10309" y="3175"/>
                  </a:lnTo>
                  <a:lnTo>
                    <a:pt x="9669" y="4210"/>
                  </a:lnTo>
                  <a:cubicBezTo>
                    <a:pt x="9778" y="3385"/>
                    <a:pt x="9795" y="1594"/>
                    <a:pt x="9795" y="531"/>
                  </a:cubicBezTo>
                  <a:cubicBezTo>
                    <a:pt x="9591" y="396"/>
                    <a:pt x="9393" y="228"/>
                    <a:pt x="9207" y="5"/>
                  </a:cubicBezTo>
                  <a:cubicBezTo>
                    <a:pt x="9129" y="2657"/>
                    <a:pt x="8655" y="5133"/>
                    <a:pt x="7886" y="7273"/>
                  </a:cubicBezTo>
                  <a:cubicBezTo>
                    <a:pt x="7768" y="7245"/>
                    <a:pt x="7651" y="7217"/>
                    <a:pt x="7527" y="7217"/>
                  </a:cubicBezTo>
                  <a:cubicBezTo>
                    <a:pt x="6439" y="7217"/>
                    <a:pt x="5532" y="8462"/>
                    <a:pt x="5302" y="10126"/>
                  </a:cubicBezTo>
                  <a:cubicBezTo>
                    <a:pt x="5121" y="9963"/>
                    <a:pt x="4915" y="9861"/>
                    <a:pt x="4694" y="9861"/>
                  </a:cubicBezTo>
                  <a:cubicBezTo>
                    <a:pt x="4464" y="9861"/>
                    <a:pt x="4255" y="9972"/>
                    <a:pt x="4071" y="10150"/>
                  </a:cubicBezTo>
                  <a:cubicBezTo>
                    <a:pt x="4321" y="10760"/>
                    <a:pt x="4470" y="11492"/>
                    <a:pt x="4470" y="12280"/>
                  </a:cubicBezTo>
                  <a:cubicBezTo>
                    <a:pt x="4470" y="12504"/>
                    <a:pt x="4358" y="12686"/>
                    <a:pt x="4220" y="12686"/>
                  </a:cubicBezTo>
                  <a:cubicBezTo>
                    <a:pt x="4082" y="12686"/>
                    <a:pt x="3973" y="12504"/>
                    <a:pt x="3973" y="12280"/>
                  </a:cubicBezTo>
                  <a:cubicBezTo>
                    <a:pt x="3973" y="11287"/>
                    <a:pt x="3672" y="10415"/>
                    <a:pt x="3218" y="9870"/>
                  </a:cubicBezTo>
                  <a:cubicBezTo>
                    <a:pt x="2897" y="9539"/>
                    <a:pt x="2518" y="9348"/>
                    <a:pt x="2110" y="9348"/>
                  </a:cubicBezTo>
                  <a:cubicBezTo>
                    <a:pt x="967" y="9348"/>
                    <a:pt x="40" y="10840"/>
                    <a:pt x="9" y="12700"/>
                  </a:cubicBezTo>
                  <a:lnTo>
                    <a:pt x="0" y="12700"/>
                  </a:lnTo>
                  <a:lnTo>
                    <a:pt x="0" y="15227"/>
                  </a:lnTo>
                  <a:cubicBezTo>
                    <a:pt x="-23" y="19274"/>
                    <a:pt x="18370" y="21600"/>
                    <a:pt x="21577" y="15227"/>
                  </a:cubicBezTo>
                  <a:lnTo>
                    <a:pt x="21577" y="12611"/>
                  </a:lnTo>
                  <a:lnTo>
                    <a:pt x="21571" y="12611"/>
                  </a:lnTo>
                  <a:lnTo>
                    <a:pt x="21571" y="12616"/>
                  </a:lnTo>
                  <a:close/>
                </a:path>
              </a:pathLst>
            </a:custGeom>
            <a:solidFill>
              <a:srgbClr val="DDDD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1311" name="Group 1311"/>
            <p:cNvGrpSpPr/>
            <p:nvPr/>
          </p:nvGrpSpPr>
          <p:grpSpPr>
            <a:xfrm>
              <a:off x="269625" y="91933"/>
              <a:ext cx="1065012" cy="1386743"/>
              <a:chOff x="138293" y="91933"/>
              <a:chExt cx="1065011" cy="1386742"/>
            </a:xfrm>
          </p:grpSpPr>
          <p:sp>
            <p:nvSpPr>
              <p:cNvPr id="1297" name="Shape 1297"/>
              <p:cNvSpPr/>
              <p:nvPr/>
            </p:nvSpPr>
            <p:spPr>
              <a:xfrm rot="1809315">
                <a:off x="246661" y="1004752"/>
                <a:ext cx="380885" cy="4731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5" y="0"/>
                    </a:moveTo>
                    <a:lnTo>
                      <a:pt x="0" y="12888"/>
                    </a:lnTo>
                    <a:lnTo>
                      <a:pt x="4406" y="10378"/>
                    </a:lnTo>
                    <a:lnTo>
                      <a:pt x="10948" y="21600"/>
                    </a:lnTo>
                    <a:lnTo>
                      <a:pt x="17194" y="10353"/>
                    </a:lnTo>
                    <a:lnTo>
                      <a:pt x="21600" y="12888"/>
                    </a:lnTo>
                    <a:lnTo>
                      <a:pt x="20523" y="0"/>
                    </a:lnTo>
                    <a:lnTo>
                      <a:pt x="1195" y="0"/>
                    </a:lnTo>
                  </a:path>
                </a:pathLst>
              </a:custGeom>
              <a:solidFill>
                <a:srgbClr val="FF64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98" name="Shape 1298"/>
              <p:cNvSpPr/>
              <p:nvPr/>
            </p:nvSpPr>
            <p:spPr>
              <a:xfrm rot="1809315">
                <a:off x="327740" y="1017455"/>
                <a:ext cx="308792" cy="3011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267" y="0"/>
                    </a:moveTo>
                    <a:lnTo>
                      <a:pt x="974" y="0"/>
                    </a:lnTo>
                    <a:lnTo>
                      <a:pt x="1366" y="883"/>
                    </a:lnTo>
                    <a:lnTo>
                      <a:pt x="0" y="14006"/>
                    </a:lnTo>
                    <a:lnTo>
                      <a:pt x="5292" y="9435"/>
                    </a:lnTo>
                    <a:lnTo>
                      <a:pt x="10836" y="21600"/>
                    </a:lnTo>
                    <a:lnTo>
                      <a:pt x="16196" y="9326"/>
                    </a:lnTo>
                    <a:lnTo>
                      <a:pt x="21600" y="14006"/>
                    </a:lnTo>
                    <a:lnTo>
                      <a:pt x="20155" y="258"/>
                    </a:lnTo>
                    <a:lnTo>
                      <a:pt x="20267" y="0"/>
                    </a:lnTo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99" name="Shape 1299"/>
              <p:cNvSpPr/>
              <p:nvPr/>
            </p:nvSpPr>
            <p:spPr>
              <a:xfrm rot="1809315">
                <a:off x="138293" y="456275"/>
                <a:ext cx="226450" cy="611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148" y="0"/>
                    </a:moveTo>
                    <a:lnTo>
                      <a:pt x="2505" y="5869"/>
                    </a:lnTo>
                    <a:lnTo>
                      <a:pt x="0" y="21600"/>
                    </a:lnTo>
                    <a:lnTo>
                      <a:pt x="5064" y="21600"/>
                    </a:lnTo>
                    <a:lnTo>
                      <a:pt x="11442" y="12772"/>
                    </a:lnTo>
                    <a:lnTo>
                      <a:pt x="21600" y="11118"/>
                    </a:lnTo>
                    <a:lnTo>
                      <a:pt x="19148" y="0"/>
                    </a:lnTo>
                  </a:path>
                </a:pathLst>
              </a:custGeom>
              <a:solidFill>
                <a:srgbClr val="C933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0" name="Shape 1300"/>
              <p:cNvSpPr/>
              <p:nvPr/>
            </p:nvSpPr>
            <p:spPr>
              <a:xfrm rot="1809315">
                <a:off x="845389" y="867075"/>
                <a:ext cx="226450" cy="611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52" y="0"/>
                    </a:moveTo>
                    <a:lnTo>
                      <a:pt x="19095" y="5869"/>
                    </a:lnTo>
                    <a:lnTo>
                      <a:pt x="21600" y="21600"/>
                    </a:lnTo>
                    <a:lnTo>
                      <a:pt x="16490" y="21600"/>
                    </a:lnTo>
                    <a:lnTo>
                      <a:pt x="10158" y="12772"/>
                    </a:lnTo>
                    <a:lnTo>
                      <a:pt x="0" y="11118"/>
                    </a:lnTo>
                    <a:lnTo>
                      <a:pt x="2452" y="0"/>
                    </a:lnTo>
                  </a:path>
                </a:pathLst>
              </a:custGeom>
              <a:solidFill>
                <a:srgbClr val="C933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1" name="Shape 1301"/>
              <p:cNvSpPr/>
              <p:nvPr/>
            </p:nvSpPr>
            <p:spPr>
              <a:xfrm rot="1809315">
                <a:off x="484682" y="91933"/>
                <a:ext cx="648762" cy="10495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575" y="21600"/>
                    </a:moveTo>
                    <a:cubicBezTo>
                      <a:pt x="20861" y="19440"/>
                      <a:pt x="21600" y="16985"/>
                      <a:pt x="21600" y="14390"/>
                    </a:cubicBezTo>
                    <a:cubicBezTo>
                      <a:pt x="21600" y="7984"/>
                      <a:pt x="17178" y="2478"/>
                      <a:pt x="10800" y="0"/>
                    </a:cubicBezTo>
                    <a:cubicBezTo>
                      <a:pt x="4441" y="2478"/>
                      <a:pt x="0" y="7984"/>
                      <a:pt x="0" y="14390"/>
                    </a:cubicBezTo>
                    <a:cubicBezTo>
                      <a:pt x="0" y="16985"/>
                      <a:pt x="739" y="19440"/>
                      <a:pt x="2024" y="21600"/>
                    </a:cubicBezTo>
                    <a:lnTo>
                      <a:pt x="19575" y="21600"/>
                    </a:lnTo>
                  </a:path>
                </a:pathLst>
              </a:custGeom>
              <a:solidFill>
                <a:srgbClr val="F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2" name="Shape 1302"/>
              <p:cNvSpPr/>
              <p:nvPr/>
            </p:nvSpPr>
            <p:spPr>
              <a:xfrm rot="1809315">
                <a:off x="855992" y="151406"/>
                <a:ext cx="347312" cy="1719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8532" y="12571"/>
                      <a:pt x="14881" y="5157"/>
                      <a:pt x="10783" y="0"/>
                    </a:cubicBezTo>
                    <a:cubicBezTo>
                      <a:pt x="6689" y="5157"/>
                      <a:pt x="3038" y="12571"/>
                      <a:pt x="0" y="21600"/>
                    </a:cubicBezTo>
                    <a:lnTo>
                      <a:pt x="21600" y="21600"/>
                    </a:lnTo>
                  </a:path>
                </a:pathLst>
              </a:custGeom>
              <a:solidFill>
                <a:srgbClr val="C933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3" name="Shape 1303"/>
              <p:cNvSpPr/>
              <p:nvPr/>
            </p:nvSpPr>
            <p:spPr>
              <a:xfrm rot="1809315">
                <a:off x="491251" y="609100"/>
                <a:ext cx="626851" cy="2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0" y="0"/>
                    </a:moveTo>
                    <a:cubicBezTo>
                      <a:pt x="108" y="7200"/>
                      <a:pt x="55" y="14400"/>
                      <a:pt x="0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545" y="14400"/>
                      <a:pt x="21492" y="7200"/>
                      <a:pt x="21440" y="0"/>
                    </a:cubicBezTo>
                    <a:lnTo>
                      <a:pt x="160" y="0"/>
                    </a:lnTo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4" name="Shape 1304"/>
              <p:cNvSpPr/>
              <p:nvPr/>
            </p:nvSpPr>
            <p:spPr>
              <a:xfrm rot="1809315">
                <a:off x="456698" y="656789"/>
                <a:ext cx="639926" cy="32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565" y="14027"/>
                      <a:pt x="21530" y="6507"/>
                      <a:pt x="21497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54" y="6507"/>
                      <a:pt x="19" y="14027"/>
                      <a:pt x="0" y="21600"/>
                    </a:cubicBezTo>
                    <a:lnTo>
                      <a:pt x="21600" y="21600"/>
                    </a:lnTo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5" name="Shape 1305"/>
              <p:cNvSpPr/>
              <p:nvPr/>
            </p:nvSpPr>
            <p:spPr>
              <a:xfrm rot="1809315">
                <a:off x="283699" y="1031255"/>
                <a:ext cx="515531" cy="9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33" y="21600"/>
                    </a:moveTo>
                    <a:cubicBezTo>
                      <a:pt x="20889" y="14690"/>
                      <a:pt x="21275" y="7534"/>
                      <a:pt x="216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2" y="7534"/>
                      <a:pt x="711" y="14690"/>
                      <a:pt x="1164" y="21600"/>
                    </a:cubicBezTo>
                    <a:lnTo>
                      <a:pt x="20433" y="21600"/>
                    </a:lnTo>
                  </a:path>
                </a:pathLst>
              </a:custGeom>
              <a:solidFill>
                <a:srgbClr val="6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6" name="Shape 1306"/>
              <p:cNvSpPr/>
              <p:nvPr/>
            </p:nvSpPr>
            <p:spPr>
              <a:xfrm rot="1809315">
                <a:off x="573357" y="1057315"/>
                <a:ext cx="263556" cy="91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19323" y="21600"/>
                      <a:pt x="19323" y="21600"/>
                      <a:pt x="19323" y="21600"/>
                    </a:cubicBezTo>
                    <a:cubicBezTo>
                      <a:pt x="20209" y="14690"/>
                      <a:pt x="20963" y="7401"/>
                      <a:pt x="21600" y="0"/>
                    </a:cubicBezTo>
                  </a:path>
                </a:pathLst>
              </a:custGeom>
              <a:solidFill>
                <a:srgbClr val="B6B3B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7" name="Shape 1307"/>
              <p:cNvSpPr/>
              <p:nvPr/>
            </p:nvSpPr>
            <p:spPr>
              <a:xfrm rot="1809315">
                <a:off x="275892" y="973202"/>
                <a:ext cx="590804" cy="1041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32" y="21600"/>
                    </a:moveTo>
                    <a:cubicBezTo>
                      <a:pt x="20886" y="14681"/>
                      <a:pt x="21278" y="7448"/>
                      <a:pt x="216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2" y="7448"/>
                      <a:pt x="717" y="14681"/>
                      <a:pt x="1168" y="21600"/>
                    </a:cubicBezTo>
                    <a:lnTo>
                      <a:pt x="20432" y="21600"/>
                    </a:lnTo>
                  </a:path>
                </a:pathLst>
              </a:custGeom>
              <a:solidFill>
                <a:srgbClr val="C933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8" name="Shape 1308"/>
              <p:cNvSpPr/>
              <p:nvPr/>
            </p:nvSpPr>
            <p:spPr>
              <a:xfrm rot="1809315">
                <a:off x="533195" y="695652"/>
                <a:ext cx="68128" cy="6147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606" y="21600"/>
                    </a:moveTo>
                    <a:lnTo>
                      <a:pt x="5994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15606" y="21600"/>
                    </a:lnTo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9" name="Shape 1309"/>
              <p:cNvSpPr/>
              <p:nvPr/>
            </p:nvSpPr>
            <p:spPr>
              <a:xfrm rot="1809315">
                <a:off x="748430" y="316021"/>
                <a:ext cx="294655" cy="2944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21"/>
                    </a:moveTo>
                    <a:cubicBezTo>
                      <a:pt x="21600" y="16773"/>
                      <a:pt x="16741" y="21600"/>
                      <a:pt x="10785" y="21600"/>
                    </a:cubicBezTo>
                    <a:cubicBezTo>
                      <a:pt x="4823" y="21600"/>
                      <a:pt x="0" y="16773"/>
                      <a:pt x="0" y="10821"/>
                    </a:cubicBezTo>
                    <a:cubicBezTo>
                      <a:pt x="0" y="4862"/>
                      <a:pt x="4823" y="0"/>
                      <a:pt x="10785" y="0"/>
                    </a:cubicBezTo>
                    <a:cubicBezTo>
                      <a:pt x="16741" y="0"/>
                      <a:pt x="21600" y="4862"/>
                      <a:pt x="21600" y="10821"/>
                    </a:cubicBezTo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10" name="Shape 1310"/>
              <p:cNvSpPr/>
              <p:nvPr/>
            </p:nvSpPr>
            <p:spPr>
              <a:xfrm rot="1809315">
                <a:off x="778291" y="346345"/>
                <a:ext cx="234578" cy="2344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4"/>
                    </a:moveTo>
                    <a:cubicBezTo>
                      <a:pt x="21600" y="16766"/>
                      <a:pt x="16773" y="21600"/>
                      <a:pt x="10804" y="21600"/>
                    </a:cubicBezTo>
                    <a:cubicBezTo>
                      <a:pt x="4834" y="21600"/>
                      <a:pt x="0" y="16766"/>
                      <a:pt x="0" y="10804"/>
                    </a:cubicBezTo>
                    <a:cubicBezTo>
                      <a:pt x="0" y="4834"/>
                      <a:pt x="4834" y="0"/>
                      <a:pt x="10804" y="0"/>
                    </a:cubicBezTo>
                    <a:cubicBezTo>
                      <a:pt x="16773" y="0"/>
                      <a:pt x="21600" y="4834"/>
                      <a:pt x="21600" y="10804"/>
                    </a:cubicBezTo>
                  </a:path>
                </a:pathLst>
              </a:custGeom>
              <a:solidFill>
                <a:srgbClr val="F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314" name="Shape 1314"/>
          <p:cNvSpPr/>
          <p:nvPr/>
        </p:nvSpPr>
        <p:spPr>
          <a:xfrm>
            <a:off x="3280632" y="1575271"/>
            <a:ext cx="78482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>
                <a:solidFill>
                  <a:srgbClr val="C9334A"/>
                </a:solidFill>
              </a:rPr>
              <a:t>？</a:t>
            </a:r>
          </a:p>
        </p:txBody>
      </p:sp>
      <p:sp>
        <p:nvSpPr>
          <p:cNvPr id="1315" name="Shape 1315"/>
          <p:cNvSpPr/>
          <p:nvPr/>
        </p:nvSpPr>
        <p:spPr>
          <a:xfrm>
            <a:off x="5485043" y="1552637"/>
            <a:ext cx="789941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？</a:t>
            </a:r>
          </a:p>
        </p:txBody>
      </p:sp>
      <p:sp>
        <p:nvSpPr>
          <p:cNvPr id="1316" name="Shape 1316"/>
          <p:cNvSpPr/>
          <p:nvPr/>
        </p:nvSpPr>
        <p:spPr>
          <a:xfrm>
            <a:off x="1657202" y="3656851"/>
            <a:ext cx="866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技能</a:t>
            </a:r>
            <a:r>
              <a:rPr dirty="0"/>
              <a:t>？</a:t>
            </a:r>
          </a:p>
        </p:txBody>
      </p:sp>
      <p:sp>
        <p:nvSpPr>
          <p:cNvPr id="1317" name="Shape 1317"/>
          <p:cNvSpPr/>
          <p:nvPr/>
        </p:nvSpPr>
        <p:spPr>
          <a:xfrm>
            <a:off x="6479631" y="3656528"/>
            <a:ext cx="86177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技能</a:t>
            </a:r>
            <a:r>
              <a:rPr dirty="0"/>
              <a:t>？</a:t>
            </a:r>
          </a:p>
        </p:txBody>
      </p:sp>
      <p:sp>
        <p:nvSpPr>
          <p:cNvPr id="1318" name="Shape 1318"/>
          <p:cNvSpPr/>
          <p:nvPr/>
        </p:nvSpPr>
        <p:spPr>
          <a:xfrm>
            <a:off x="3884929" y="3992041"/>
            <a:ext cx="1374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一脸懵逼</a:t>
            </a:r>
            <a:r>
              <a:rPr dirty="0"/>
              <a:t>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5" grpId="2" animBg="1" advAuto="0"/>
      <p:bldP spid="1312" grpId="3" animBg="1" advAuto="0"/>
      <p:bldP spid="1314" grpId="0" animBg="1"/>
      <p:bldP spid="1315" grpId="0" animBg="1"/>
      <p:bldP spid="131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254</Words>
  <Application>Microsoft Office PowerPoint</Application>
  <PresentationFormat>全屏显示(16:9)</PresentationFormat>
  <Paragraphs>86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Roboto condensed</vt:lpstr>
      <vt:lpstr>等线 Light</vt:lpstr>
      <vt:lpstr>方正兰亭细黑_GBK</vt:lpstr>
      <vt:lpstr>宋体</vt:lpstr>
      <vt:lpstr>微软雅黑</vt:lpstr>
      <vt:lpstr>Arial</vt:lpstr>
      <vt:lpstr>Calibri</vt:lpstr>
      <vt:lpstr>Cambria</vt:lpstr>
      <vt:lpstr>Gill Sans MT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IMOOC-SPF</dc:creator>
  <cp:lastModifiedBy>秦慕楚</cp:lastModifiedBy>
  <cp:revision>31</cp:revision>
  <dcterms:modified xsi:type="dcterms:W3CDTF">2018-04-23T15:53:27Z</dcterms:modified>
</cp:coreProperties>
</file>