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01E04-8F31-43EC-B72D-B2FBE07FD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B87CCB-EDB5-46C1-8FB0-C739FD2CF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9EF6B-C611-49C6-9988-0BA0A642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605-338B-44B3-A850-E5700FA4DB8D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37234-1680-47B8-BED8-8A84F387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67FA9-90AB-4E6B-ABFE-ED78BED5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C87E-9147-4368-9994-9372CEA0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8D45-774F-4981-822C-02AC37A5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90ECAD-41BF-4FB0-96FF-C0A595BFE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4CFC6-F413-476A-8DFE-517A7408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605-338B-44B3-A850-E5700FA4DB8D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6D7B3-3CBA-4CE0-9692-74E19799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02F97E-FF46-4138-B6ED-B7E83BF4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C87E-9147-4368-9994-9372CEA0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00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DE66A9-B155-46C1-BB3A-B2BF36AAD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4FEBFF-F1F5-42A6-A564-1BF0DFA31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CE749-C20C-42DE-8F1B-C4FD90B7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605-338B-44B3-A850-E5700FA4DB8D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B096B-8778-4EE1-90F5-3C80714A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83D6DB-3CB6-445C-81EC-68C2BE0E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C87E-9147-4368-9994-9372CEA0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59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37F9E-230B-4974-A7D1-7499043C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F69ED-06F6-4E28-BAA8-B8BE813BC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9A33D-F6D8-4A77-8A27-5B94253A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605-338B-44B3-A850-E5700FA4DB8D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824FD-FC1A-4C70-BA7A-34275BF3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3C970-9206-4943-B727-4EA6F133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C87E-9147-4368-9994-9372CEA0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22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E8EB4-54E7-4050-A83C-CA8BC898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7D5906-9ABD-499A-AE7A-519438EE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511E6-6D5C-4D9D-986E-B2B955B6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605-338B-44B3-A850-E5700FA4DB8D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392DC-F6F8-4610-BC9C-AE66CC16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19B35-6CFF-493A-8234-277016E1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C87E-9147-4368-9994-9372CEA0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39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D3274-F48A-4473-94DA-E4F4B624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B6AE4-AF4D-462D-83BC-DC24B2035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221F8A-BFAF-42AD-B3C5-E01CF526F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6BBF32-941E-4E2A-824D-806B5E96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605-338B-44B3-A850-E5700FA4DB8D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0B5E67-5ED9-4174-83D0-DC73DAA2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527441-6492-4F29-AEC1-634AD9B7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C87E-9147-4368-9994-9372CEA0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18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2DDAE-72D2-44AF-86EC-1F5D0864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49A503-6838-4694-9828-693AD40C2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945CD8-B2BE-42F2-AD22-4958725BB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EBDF75-0188-4C29-ACB7-D1DDC9FEE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B88738-B5E7-4BC8-95E9-D9F9CA425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4D04A1-43FA-4254-88FA-2FB9B705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605-338B-44B3-A850-E5700FA4DB8D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2A54EF-2EFA-429F-B395-C0891EC3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FD1A58-F865-4FD0-B640-11C936DD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C87E-9147-4368-9994-9372CEA0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65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EEEFD-7162-4C96-8B84-E60DD57D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E95E9A-1F8C-4DEE-A2E7-D351383D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605-338B-44B3-A850-E5700FA4DB8D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0BB0F4-2C31-47D5-8FC2-307CB7ED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BA54B0-5FA3-43FA-B16D-05A2C54E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C87E-9147-4368-9994-9372CEA0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41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F6341B-CCB4-4802-9703-C2971BB8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605-338B-44B3-A850-E5700FA4DB8D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3E6080-1E88-450F-AB58-B99329B2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569B5D-84BF-489A-9D65-7C3B0A85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C87E-9147-4368-9994-9372CEA0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6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33EA4-BEF5-4452-BC66-98D56787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4E6D2-E1C4-45CC-9E9C-758B7CE12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9812B3-74B4-4D81-8D10-A329281F9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CD6206-BB08-4620-8831-EEA54589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605-338B-44B3-A850-E5700FA4DB8D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F9B04D-FE1C-4E85-BECB-06D52100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D54FDF-1A5B-4458-BD3E-E100342B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C87E-9147-4368-9994-9372CEA0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65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B9E3A-585E-4ECC-93FD-4EB1FA51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889755-C2D1-4157-B939-11A47A99B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C176A-C445-424E-AA8A-D847615C5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54C48-F452-432E-B328-C8A1B419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605-338B-44B3-A850-E5700FA4DB8D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1925DB-E7B5-406A-87E5-4401B864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8344A3-87C9-4DDB-897B-2B77D965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C87E-9147-4368-9994-9372CEA0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80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9B7911-E046-4F5C-9667-6601388B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C51835-31A1-4A4D-B1F4-28E405B8E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CF34E-5354-48D5-AF03-CA3B9AEA4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3605-338B-44B3-A850-E5700FA4DB8D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5CAC1-E4AB-4461-9B09-B040F9AB3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8DB22-73B7-4DDF-BF8B-D8E7C8D37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CC87E-9147-4368-9994-9372CEA0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59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2385C2A-B735-4A29-B574-5CBF5220EBAE}"/>
              </a:ext>
            </a:extLst>
          </p:cNvPr>
          <p:cNvSpPr/>
          <p:nvPr/>
        </p:nvSpPr>
        <p:spPr>
          <a:xfrm>
            <a:off x="3233530" y="569843"/>
            <a:ext cx="8401879" cy="575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内存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D52C21-BADE-4FF7-AA5D-9AF1144450A3}"/>
              </a:ext>
            </a:extLst>
          </p:cNvPr>
          <p:cNvSpPr txBox="1"/>
          <p:nvPr/>
        </p:nvSpPr>
        <p:spPr>
          <a:xfrm>
            <a:off x="371061" y="808383"/>
            <a:ext cx="2504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let a = 10;</a:t>
            </a:r>
          </a:p>
          <a:p>
            <a:r>
              <a:rPr lang="en-US" altLang="zh-CN"/>
              <a:t>let b = 10;</a:t>
            </a:r>
          </a:p>
          <a:p>
            <a:r>
              <a:rPr lang="en-US" altLang="zh-CN"/>
              <a:t>a = a + 1;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35934A87-F61A-4491-B7B0-0EBFA5A94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700250"/>
              </p:ext>
            </p:extLst>
          </p:nvPr>
        </p:nvGraphicFramePr>
        <p:xfrm>
          <a:off x="3675269" y="1806343"/>
          <a:ext cx="2579758" cy="292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9879">
                  <a:extLst>
                    <a:ext uri="{9D8B030D-6E8A-4147-A177-3AD203B41FA5}">
                      <a16:colId xmlns:a16="http://schemas.microsoft.com/office/drawing/2014/main" val="2573950884"/>
                    </a:ext>
                  </a:extLst>
                </a:gridCol>
                <a:gridCol w="1289879">
                  <a:extLst>
                    <a:ext uri="{9D8B030D-6E8A-4147-A177-3AD203B41FA5}">
                      <a16:colId xmlns:a16="http://schemas.microsoft.com/office/drawing/2014/main" val="305758009"/>
                    </a:ext>
                  </a:extLst>
                </a:gridCol>
              </a:tblGrid>
              <a:tr h="296012">
                <a:tc>
                  <a:txBody>
                    <a:bodyPr/>
                    <a:lstStyle/>
                    <a:p>
                      <a:r>
                        <a:rPr lang="zh-CN" altLang="en-US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15409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0x002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97228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0x001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17390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134961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292385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20205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39243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2096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F4C0A680-3684-496C-B901-5B7566FCB6EC}"/>
              </a:ext>
            </a:extLst>
          </p:cNvPr>
          <p:cNvSpPr/>
          <p:nvPr/>
        </p:nvSpPr>
        <p:spPr>
          <a:xfrm>
            <a:off x="7964557" y="2027583"/>
            <a:ext cx="1391478" cy="12854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0x001</a:t>
            </a:r>
          </a:p>
          <a:p>
            <a:pPr algn="ctr"/>
            <a:r>
              <a:rPr lang="en-US" altLang="zh-CN"/>
              <a:t>10</a:t>
            </a:r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4F3F9FC-0E3A-4DF7-8F96-69D9E091C576}"/>
              </a:ext>
            </a:extLst>
          </p:cNvPr>
          <p:cNvCxnSpPr>
            <a:cxnSpLocks/>
          </p:cNvCxnSpPr>
          <p:nvPr/>
        </p:nvCxnSpPr>
        <p:spPr>
          <a:xfrm>
            <a:off x="6096000" y="2358887"/>
            <a:ext cx="1914939" cy="19705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AECEF60-E996-4878-B356-A3D12522B100}"/>
              </a:ext>
            </a:extLst>
          </p:cNvPr>
          <p:cNvCxnSpPr>
            <a:cxnSpLocks/>
          </p:cNvCxnSpPr>
          <p:nvPr/>
        </p:nvCxnSpPr>
        <p:spPr>
          <a:xfrm>
            <a:off x="6248400" y="2822713"/>
            <a:ext cx="186855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A3ED55D-C958-42DF-83FF-EDFB42653C20}"/>
              </a:ext>
            </a:extLst>
          </p:cNvPr>
          <p:cNvSpPr/>
          <p:nvPr/>
        </p:nvSpPr>
        <p:spPr>
          <a:xfrm>
            <a:off x="7964557" y="3607905"/>
            <a:ext cx="1391478" cy="12854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0x002</a:t>
            </a:r>
          </a:p>
          <a:p>
            <a:pPr algn="ctr"/>
            <a:r>
              <a:rPr lang="en-US" altLang="zh-CN"/>
              <a:t>11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1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2385C2A-B735-4A29-B574-5CBF5220EBAE}"/>
              </a:ext>
            </a:extLst>
          </p:cNvPr>
          <p:cNvSpPr/>
          <p:nvPr/>
        </p:nvSpPr>
        <p:spPr>
          <a:xfrm>
            <a:off x="3233530" y="569843"/>
            <a:ext cx="8401879" cy="575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内存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D52C21-BADE-4FF7-AA5D-9AF1144450A3}"/>
              </a:ext>
            </a:extLst>
          </p:cNvPr>
          <p:cNvSpPr txBox="1"/>
          <p:nvPr/>
        </p:nvSpPr>
        <p:spPr>
          <a:xfrm>
            <a:off x="371061" y="808383"/>
            <a:ext cx="25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let a = 10;</a:t>
            </a:r>
          </a:p>
          <a:p>
            <a:r>
              <a:rPr lang="en-US" altLang="zh-CN"/>
              <a:t>a.toString();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35934A87-F61A-4491-B7B0-0EBFA5A94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860695"/>
              </p:ext>
            </p:extLst>
          </p:nvPr>
        </p:nvGraphicFramePr>
        <p:xfrm>
          <a:off x="3675269" y="1806343"/>
          <a:ext cx="2579758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9879">
                  <a:extLst>
                    <a:ext uri="{9D8B030D-6E8A-4147-A177-3AD203B41FA5}">
                      <a16:colId xmlns:a16="http://schemas.microsoft.com/office/drawing/2014/main" val="2573950884"/>
                    </a:ext>
                  </a:extLst>
                </a:gridCol>
                <a:gridCol w="1289879">
                  <a:extLst>
                    <a:ext uri="{9D8B030D-6E8A-4147-A177-3AD203B41FA5}">
                      <a16:colId xmlns:a16="http://schemas.microsoft.com/office/drawing/2014/main" val="305758009"/>
                    </a:ext>
                  </a:extLst>
                </a:gridCol>
              </a:tblGrid>
              <a:tr h="296012">
                <a:tc>
                  <a:txBody>
                    <a:bodyPr/>
                    <a:lstStyle/>
                    <a:p>
                      <a:r>
                        <a:rPr lang="zh-CN" altLang="en-US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15409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0x001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97228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134961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292385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20205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39243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2096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F4C0A680-3684-496C-B901-5B7566FCB6EC}"/>
              </a:ext>
            </a:extLst>
          </p:cNvPr>
          <p:cNvSpPr/>
          <p:nvPr/>
        </p:nvSpPr>
        <p:spPr>
          <a:xfrm>
            <a:off x="7964557" y="2027583"/>
            <a:ext cx="1391478" cy="12854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0x001</a:t>
            </a:r>
          </a:p>
          <a:p>
            <a:pPr algn="ctr"/>
            <a:r>
              <a:rPr lang="en-US" altLang="zh-CN"/>
              <a:t>10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AECEF60-E996-4878-B356-A3D12522B100}"/>
              </a:ext>
            </a:extLst>
          </p:cNvPr>
          <p:cNvCxnSpPr>
            <a:cxnSpLocks/>
          </p:cNvCxnSpPr>
          <p:nvPr/>
        </p:nvCxnSpPr>
        <p:spPr>
          <a:xfrm>
            <a:off x="6255027" y="2319130"/>
            <a:ext cx="1861930" cy="50358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865E68B8-F22F-4CCF-9D07-D0C932A6E0AC}"/>
              </a:ext>
            </a:extLst>
          </p:cNvPr>
          <p:cNvSpPr/>
          <p:nvPr/>
        </p:nvSpPr>
        <p:spPr>
          <a:xfrm>
            <a:off x="7964557" y="3604590"/>
            <a:ext cx="1391478" cy="12854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0x002</a:t>
            </a:r>
          </a:p>
          <a:p>
            <a:pPr algn="ctr"/>
            <a:r>
              <a:rPr lang="en-US" altLang="zh-CN"/>
              <a:t>'10'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5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2385C2A-B735-4A29-B574-5CBF5220EBAE}"/>
              </a:ext>
            </a:extLst>
          </p:cNvPr>
          <p:cNvSpPr/>
          <p:nvPr/>
        </p:nvSpPr>
        <p:spPr>
          <a:xfrm>
            <a:off x="3233530" y="569843"/>
            <a:ext cx="8401879" cy="575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内存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D52C21-BADE-4FF7-AA5D-9AF1144450A3}"/>
              </a:ext>
            </a:extLst>
          </p:cNvPr>
          <p:cNvSpPr txBox="1"/>
          <p:nvPr/>
        </p:nvSpPr>
        <p:spPr>
          <a:xfrm>
            <a:off x="397565" y="750492"/>
            <a:ext cx="2504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let a = 10;</a:t>
            </a:r>
          </a:p>
          <a:p>
            <a:r>
              <a:rPr lang="en-US" altLang="zh-CN"/>
              <a:t>let b = a;</a:t>
            </a:r>
          </a:p>
          <a:p>
            <a:r>
              <a:rPr lang="en-US" altLang="zh-CN"/>
              <a:t>a++;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35934A87-F61A-4491-B7B0-0EBFA5A94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757788"/>
              </p:ext>
            </p:extLst>
          </p:nvPr>
        </p:nvGraphicFramePr>
        <p:xfrm>
          <a:off x="3675269" y="1806343"/>
          <a:ext cx="2579758" cy="292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9879">
                  <a:extLst>
                    <a:ext uri="{9D8B030D-6E8A-4147-A177-3AD203B41FA5}">
                      <a16:colId xmlns:a16="http://schemas.microsoft.com/office/drawing/2014/main" val="2573950884"/>
                    </a:ext>
                  </a:extLst>
                </a:gridCol>
                <a:gridCol w="1289879">
                  <a:extLst>
                    <a:ext uri="{9D8B030D-6E8A-4147-A177-3AD203B41FA5}">
                      <a16:colId xmlns:a16="http://schemas.microsoft.com/office/drawing/2014/main" val="305758009"/>
                    </a:ext>
                  </a:extLst>
                </a:gridCol>
              </a:tblGrid>
              <a:tr h="296012">
                <a:tc>
                  <a:txBody>
                    <a:bodyPr/>
                    <a:lstStyle/>
                    <a:p>
                      <a:r>
                        <a:rPr lang="zh-CN" altLang="en-US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15409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0x002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97228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0x001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17390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134961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292385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20205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39243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20964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57AD7A49-B075-493C-AE75-BCB6B6D4256C}"/>
              </a:ext>
            </a:extLst>
          </p:cNvPr>
          <p:cNvSpPr/>
          <p:nvPr/>
        </p:nvSpPr>
        <p:spPr>
          <a:xfrm>
            <a:off x="8878957" y="1806343"/>
            <a:ext cx="1205947" cy="1148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0x001</a:t>
            </a:r>
          </a:p>
          <a:p>
            <a:pPr algn="ctr"/>
            <a:r>
              <a:rPr lang="en-US" altLang="zh-CN"/>
              <a:t>10</a:t>
            </a:r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0C8021F-46D4-4F1F-8EA5-2F443C7CA78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950226" y="2358887"/>
            <a:ext cx="2928731" cy="145843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6F68FD7-BEEA-425B-B586-B5613DEDE9A8}"/>
              </a:ext>
            </a:extLst>
          </p:cNvPr>
          <p:cNvCxnSpPr>
            <a:cxnSpLocks/>
          </p:cNvCxnSpPr>
          <p:nvPr/>
        </p:nvCxnSpPr>
        <p:spPr>
          <a:xfrm flipV="1">
            <a:off x="5950226" y="2533189"/>
            <a:ext cx="3081131" cy="23651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BD2C68A-8A55-4AF8-A445-5DCBFDD6E43D}"/>
              </a:ext>
            </a:extLst>
          </p:cNvPr>
          <p:cNvSpPr/>
          <p:nvPr/>
        </p:nvSpPr>
        <p:spPr>
          <a:xfrm>
            <a:off x="8878957" y="3242878"/>
            <a:ext cx="1205947" cy="1148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0x002</a:t>
            </a:r>
          </a:p>
          <a:p>
            <a:pPr algn="ctr"/>
            <a:r>
              <a:rPr lang="en-US" altLang="zh-CN"/>
              <a:t>11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87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2385C2A-B735-4A29-B574-5CBF5220EBAE}"/>
              </a:ext>
            </a:extLst>
          </p:cNvPr>
          <p:cNvSpPr/>
          <p:nvPr/>
        </p:nvSpPr>
        <p:spPr>
          <a:xfrm>
            <a:off x="3233530" y="569843"/>
            <a:ext cx="8401879" cy="575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内存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D52C21-BADE-4FF7-AA5D-9AF1144450A3}"/>
              </a:ext>
            </a:extLst>
          </p:cNvPr>
          <p:cNvSpPr txBox="1"/>
          <p:nvPr/>
        </p:nvSpPr>
        <p:spPr>
          <a:xfrm>
            <a:off x="371061" y="808383"/>
            <a:ext cx="25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let obj = Object();</a:t>
            </a:r>
          </a:p>
          <a:p>
            <a:r>
              <a:rPr lang="en-US" altLang="zh-CN"/>
              <a:t>obj.name = 'swk';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35934A87-F61A-4491-B7B0-0EBFA5A94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78711"/>
              </p:ext>
            </p:extLst>
          </p:nvPr>
        </p:nvGraphicFramePr>
        <p:xfrm>
          <a:off x="3869634" y="1731713"/>
          <a:ext cx="2226366" cy="292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6487">
                  <a:extLst>
                    <a:ext uri="{9D8B030D-6E8A-4147-A177-3AD203B41FA5}">
                      <a16:colId xmlns:a16="http://schemas.microsoft.com/office/drawing/2014/main" val="2573950884"/>
                    </a:ext>
                  </a:extLst>
                </a:gridCol>
                <a:gridCol w="1289879">
                  <a:extLst>
                    <a:ext uri="{9D8B030D-6E8A-4147-A177-3AD203B41FA5}">
                      <a16:colId xmlns:a16="http://schemas.microsoft.com/office/drawing/2014/main" val="305758009"/>
                    </a:ext>
                  </a:extLst>
                </a:gridCol>
              </a:tblGrid>
              <a:tr h="296012">
                <a:tc>
                  <a:txBody>
                    <a:bodyPr/>
                    <a:lstStyle/>
                    <a:p>
                      <a:r>
                        <a:rPr lang="zh-CN" altLang="en-US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15409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r>
                        <a:rPr lang="en-US" altLang="zh-CN"/>
                        <a:t>obj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0x011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97228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17390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134961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292385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20205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39243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20964"/>
                  </a:ext>
                </a:extLst>
              </a:tr>
            </a:tbl>
          </a:graphicData>
        </a:graphic>
      </p:graphicFrame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B6C3DC71-7A4B-4CF7-864B-C10CA927A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256269"/>
              </p:ext>
            </p:extLst>
          </p:nvPr>
        </p:nvGraphicFramePr>
        <p:xfrm>
          <a:off x="7434469" y="1784722"/>
          <a:ext cx="3030330" cy="8573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5165">
                  <a:extLst>
                    <a:ext uri="{9D8B030D-6E8A-4147-A177-3AD203B41FA5}">
                      <a16:colId xmlns:a16="http://schemas.microsoft.com/office/drawing/2014/main" val="940893194"/>
                    </a:ext>
                  </a:extLst>
                </a:gridCol>
                <a:gridCol w="1515165">
                  <a:extLst>
                    <a:ext uri="{9D8B030D-6E8A-4147-A177-3AD203B41FA5}">
                      <a16:colId xmlns:a16="http://schemas.microsoft.com/office/drawing/2014/main" val="3359474346"/>
                    </a:ext>
                  </a:extLst>
                </a:gridCol>
              </a:tblGrid>
              <a:tr h="428672">
                <a:tc gridSpan="2">
                  <a:txBody>
                    <a:bodyPr/>
                    <a:lstStyle/>
                    <a:p>
                      <a:r>
                        <a:rPr lang="en-US" altLang="zh-CN"/>
                        <a:t>0x011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436561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r>
                        <a:rPr lang="en-US" altLang="zh-CN"/>
                        <a:t>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0x001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603618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B1E6039-FEAF-4C90-BE6C-E4F6F8E3784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950226" y="2213394"/>
            <a:ext cx="1484243" cy="14549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70DA96CF-C200-4532-ABFB-A2B8F4BB091B}"/>
              </a:ext>
            </a:extLst>
          </p:cNvPr>
          <p:cNvSpPr/>
          <p:nvPr/>
        </p:nvSpPr>
        <p:spPr>
          <a:xfrm>
            <a:off x="8468139" y="4147930"/>
            <a:ext cx="1590261" cy="11131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0x001</a:t>
            </a:r>
          </a:p>
          <a:p>
            <a:pPr algn="ctr"/>
            <a:r>
              <a:rPr lang="en-US" altLang="zh-CN"/>
              <a:t>'swk'</a:t>
            </a:r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068CA12-4AEB-410F-9C7B-3550A100E5AB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9263270" y="2451934"/>
            <a:ext cx="251792" cy="169599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7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2385C2A-B735-4A29-B574-5CBF5220EBAE}"/>
              </a:ext>
            </a:extLst>
          </p:cNvPr>
          <p:cNvSpPr/>
          <p:nvPr/>
        </p:nvSpPr>
        <p:spPr>
          <a:xfrm>
            <a:off x="3233530" y="569843"/>
            <a:ext cx="8401879" cy="575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内存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D52C21-BADE-4FF7-AA5D-9AF1144450A3}"/>
              </a:ext>
            </a:extLst>
          </p:cNvPr>
          <p:cNvSpPr txBox="1"/>
          <p:nvPr/>
        </p:nvSpPr>
        <p:spPr>
          <a:xfrm>
            <a:off x="371061" y="808383"/>
            <a:ext cx="2504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let obj = Object();</a:t>
            </a:r>
          </a:p>
          <a:p>
            <a:r>
              <a:rPr lang="en-US" altLang="zh-CN"/>
              <a:t>obj.name = 'swk';</a:t>
            </a:r>
          </a:p>
          <a:p>
            <a:r>
              <a:rPr lang="en-US" altLang="zh-CN"/>
              <a:t>obj.name = 'zbj';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35934A87-F61A-4491-B7B0-0EBFA5A941D6}"/>
              </a:ext>
            </a:extLst>
          </p:cNvPr>
          <p:cNvGraphicFramePr>
            <a:graphicFrameLocks noGrp="1"/>
          </p:cNvGraphicFramePr>
          <p:nvPr/>
        </p:nvGraphicFramePr>
        <p:xfrm>
          <a:off x="3869634" y="1731713"/>
          <a:ext cx="2226366" cy="292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6487">
                  <a:extLst>
                    <a:ext uri="{9D8B030D-6E8A-4147-A177-3AD203B41FA5}">
                      <a16:colId xmlns:a16="http://schemas.microsoft.com/office/drawing/2014/main" val="2573950884"/>
                    </a:ext>
                  </a:extLst>
                </a:gridCol>
                <a:gridCol w="1289879">
                  <a:extLst>
                    <a:ext uri="{9D8B030D-6E8A-4147-A177-3AD203B41FA5}">
                      <a16:colId xmlns:a16="http://schemas.microsoft.com/office/drawing/2014/main" val="305758009"/>
                    </a:ext>
                  </a:extLst>
                </a:gridCol>
              </a:tblGrid>
              <a:tr h="296012">
                <a:tc>
                  <a:txBody>
                    <a:bodyPr/>
                    <a:lstStyle/>
                    <a:p>
                      <a:r>
                        <a:rPr lang="zh-CN" altLang="en-US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15409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r>
                        <a:rPr lang="en-US" altLang="zh-CN"/>
                        <a:t>obj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0x011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97228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17390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134961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292385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20205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39243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20964"/>
                  </a:ext>
                </a:extLst>
              </a:tr>
            </a:tbl>
          </a:graphicData>
        </a:graphic>
      </p:graphicFrame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B6C3DC71-7A4B-4CF7-864B-C10CA927A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759655"/>
              </p:ext>
            </p:extLst>
          </p:nvPr>
        </p:nvGraphicFramePr>
        <p:xfrm>
          <a:off x="7434469" y="1784722"/>
          <a:ext cx="3030330" cy="8573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5165">
                  <a:extLst>
                    <a:ext uri="{9D8B030D-6E8A-4147-A177-3AD203B41FA5}">
                      <a16:colId xmlns:a16="http://schemas.microsoft.com/office/drawing/2014/main" val="940893194"/>
                    </a:ext>
                  </a:extLst>
                </a:gridCol>
                <a:gridCol w="1515165">
                  <a:extLst>
                    <a:ext uri="{9D8B030D-6E8A-4147-A177-3AD203B41FA5}">
                      <a16:colId xmlns:a16="http://schemas.microsoft.com/office/drawing/2014/main" val="3359474346"/>
                    </a:ext>
                  </a:extLst>
                </a:gridCol>
              </a:tblGrid>
              <a:tr h="428672">
                <a:tc gridSpan="2">
                  <a:txBody>
                    <a:bodyPr/>
                    <a:lstStyle/>
                    <a:p>
                      <a:r>
                        <a:rPr lang="en-US" altLang="zh-CN"/>
                        <a:t>0x011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436561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r>
                        <a:rPr lang="en-US" altLang="zh-CN"/>
                        <a:t>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‘</a:t>
                      </a:r>
                      <a:r>
                        <a:rPr lang="en-US" altLang="zh-CN"/>
                        <a:t>zbj</a:t>
                      </a:r>
                      <a:r>
                        <a:rPr lang="zh-CN" altLang="en-US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603618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B1E6039-FEAF-4C90-BE6C-E4F6F8E3784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950226" y="2213394"/>
            <a:ext cx="1484243" cy="14549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80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2385C2A-B735-4A29-B574-5CBF5220EBAE}"/>
              </a:ext>
            </a:extLst>
          </p:cNvPr>
          <p:cNvSpPr/>
          <p:nvPr/>
        </p:nvSpPr>
        <p:spPr>
          <a:xfrm>
            <a:off x="3233530" y="569843"/>
            <a:ext cx="8401879" cy="575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内存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D52C21-BADE-4FF7-AA5D-9AF1144450A3}"/>
              </a:ext>
            </a:extLst>
          </p:cNvPr>
          <p:cNvSpPr txBox="1"/>
          <p:nvPr/>
        </p:nvSpPr>
        <p:spPr>
          <a:xfrm>
            <a:off x="371061" y="808383"/>
            <a:ext cx="2504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let obj = Object();</a:t>
            </a:r>
          </a:p>
          <a:p>
            <a:r>
              <a:rPr lang="en-US" altLang="zh-CN"/>
              <a:t>obj.name = 'swk';</a:t>
            </a:r>
          </a:p>
          <a:p>
            <a:r>
              <a:rPr lang="en-US" altLang="zh-CN"/>
              <a:t>let obj2 = obj;</a:t>
            </a:r>
          </a:p>
          <a:p>
            <a:r>
              <a:rPr lang="en-US" altLang="zh-CN"/>
              <a:t>obj.name = 'zbj';</a:t>
            </a:r>
          </a:p>
          <a:p>
            <a:endParaRPr lang="en-US" altLang="zh-CN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35934A87-F61A-4491-B7B0-0EBFA5A94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921281"/>
              </p:ext>
            </p:extLst>
          </p:nvPr>
        </p:nvGraphicFramePr>
        <p:xfrm>
          <a:off x="3869634" y="1731713"/>
          <a:ext cx="2226366" cy="292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6487">
                  <a:extLst>
                    <a:ext uri="{9D8B030D-6E8A-4147-A177-3AD203B41FA5}">
                      <a16:colId xmlns:a16="http://schemas.microsoft.com/office/drawing/2014/main" val="2573950884"/>
                    </a:ext>
                  </a:extLst>
                </a:gridCol>
                <a:gridCol w="1289879">
                  <a:extLst>
                    <a:ext uri="{9D8B030D-6E8A-4147-A177-3AD203B41FA5}">
                      <a16:colId xmlns:a16="http://schemas.microsoft.com/office/drawing/2014/main" val="305758009"/>
                    </a:ext>
                  </a:extLst>
                </a:gridCol>
              </a:tblGrid>
              <a:tr h="296012">
                <a:tc>
                  <a:txBody>
                    <a:bodyPr/>
                    <a:lstStyle/>
                    <a:p>
                      <a:r>
                        <a:rPr lang="zh-CN" altLang="en-US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15409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r>
                        <a:rPr lang="en-US" altLang="zh-CN"/>
                        <a:t>obj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0x011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97228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r>
                        <a:rPr lang="en-US" altLang="zh-CN"/>
                        <a:t>obj2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0x011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17390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134961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292385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20205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39243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20964"/>
                  </a:ext>
                </a:extLst>
              </a:tr>
            </a:tbl>
          </a:graphicData>
        </a:graphic>
      </p:graphicFrame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B6C3DC71-7A4B-4CF7-864B-C10CA927A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7941"/>
              </p:ext>
            </p:extLst>
          </p:nvPr>
        </p:nvGraphicFramePr>
        <p:xfrm>
          <a:off x="7434469" y="1784722"/>
          <a:ext cx="3030330" cy="8573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5165">
                  <a:extLst>
                    <a:ext uri="{9D8B030D-6E8A-4147-A177-3AD203B41FA5}">
                      <a16:colId xmlns:a16="http://schemas.microsoft.com/office/drawing/2014/main" val="940893194"/>
                    </a:ext>
                  </a:extLst>
                </a:gridCol>
                <a:gridCol w="1515165">
                  <a:extLst>
                    <a:ext uri="{9D8B030D-6E8A-4147-A177-3AD203B41FA5}">
                      <a16:colId xmlns:a16="http://schemas.microsoft.com/office/drawing/2014/main" val="3359474346"/>
                    </a:ext>
                  </a:extLst>
                </a:gridCol>
              </a:tblGrid>
              <a:tr h="428672">
                <a:tc gridSpan="2">
                  <a:txBody>
                    <a:bodyPr/>
                    <a:lstStyle/>
                    <a:p>
                      <a:r>
                        <a:rPr lang="en-US" altLang="zh-CN"/>
                        <a:t>0x011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436561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r>
                        <a:rPr lang="en-US" altLang="zh-CN"/>
                        <a:t>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‘</a:t>
                      </a:r>
                      <a:r>
                        <a:rPr lang="en-US" altLang="zh-CN"/>
                        <a:t>zbj</a:t>
                      </a:r>
                      <a:r>
                        <a:rPr lang="zh-CN" altLang="en-US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603618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B1E6039-FEAF-4C90-BE6C-E4F6F8E3784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950226" y="2213394"/>
            <a:ext cx="1484243" cy="14549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08F082F-9379-41D6-B7FB-F8BC564C13FC}"/>
              </a:ext>
            </a:extLst>
          </p:cNvPr>
          <p:cNvCxnSpPr>
            <a:cxnSpLocks/>
          </p:cNvCxnSpPr>
          <p:nvPr/>
        </p:nvCxnSpPr>
        <p:spPr>
          <a:xfrm flipV="1">
            <a:off x="6096000" y="2213394"/>
            <a:ext cx="1414668" cy="42867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19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2385C2A-B735-4A29-B574-5CBF5220EBAE}"/>
              </a:ext>
            </a:extLst>
          </p:cNvPr>
          <p:cNvSpPr/>
          <p:nvPr/>
        </p:nvSpPr>
        <p:spPr>
          <a:xfrm>
            <a:off x="3233530" y="569843"/>
            <a:ext cx="8401879" cy="575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内存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D52C21-BADE-4FF7-AA5D-9AF1144450A3}"/>
              </a:ext>
            </a:extLst>
          </p:cNvPr>
          <p:cNvSpPr txBox="1"/>
          <p:nvPr/>
        </p:nvSpPr>
        <p:spPr>
          <a:xfrm>
            <a:off x="371061" y="808383"/>
            <a:ext cx="2504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let obj = Object();</a:t>
            </a:r>
          </a:p>
          <a:p>
            <a:r>
              <a:rPr lang="en-US" altLang="zh-CN"/>
              <a:t>obj.name = 'swk';</a:t>
            </a:r>
          </a:p>
          <a:p>
            <a:r>
              <a:rPr lang="en-US" altLang="zh-CN"/>
              <a:t>let obj2 = obj;</a:t>
            </a:r>
          </a:p>
          <a:p>
            <a:r>
              <a:rPr lang="en-US" altLang="zh-CN"/>
              <a:t>obj = null;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35934A87-F61A-4491-B7B0-0EBFA5A94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45549"/>
              </p:ext>
            </p:extLst>
          </p:nvPr>
        </p:nvGraphicFramePr>
        <p:xfrm>
          <a:off x="3869634" y="1731713"/>
          <a:ext cx="2226366" cy="292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6487">
                  <a:extLst>
                    <a:ext uri="{9D8B030D-6E8A-4147-A177-3AD203B41FA5}">
                      <a16:colId xmlns:a16="http://schemas.microsoft.com/office/drawing/2014/main" val="2573950884"/>
                    </a:ext>
                  </a:extLst>
                </a:gridCol>
                <a:gridCol w="1289879">
                  <a:extLst>
                    <a:ext uri="{9D8B030D-6E8A-4147-A177-3AD203B41FA5}">
                      <a16:colId xmlns:a16="http://schemas.microsoft.com/office/drawing/2014/main" val="305758009"/>
                    </a:ext>
                  </a:extLst>
                </a:gridCol>
              </a:tblGrid>
              <a:tr h="296012">
                <a:tc>
                  <a:txBody>
                    <a:bodyPr/>
                    <a:lstStyle/>
                    <a:p>
                      <a:r>
                        <a:rPr lang="zh-CN" altLang="en-US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15409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r>
                        <a:rPr lang="en-US" altLang="zh-CN"/>
                        <a:t>obj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97228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r>
                        <a:rPr lang="en-US" altLang="zh-CN"/>
                        <a:t>obj2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0x011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17390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134961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292385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20205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39243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20964"/>
                  </a:ext>
                </a:extLst>
              </a:tr>
            </a:tbl>
          </a:graphicData>
        </a:graphic>
      </p:graphicFrame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B6C3DC71-7A4B-4CF7-864B-C10CA927A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679409"/>
              </p:ext>
            </p:extLst>
          </p:nvPr>
        </p:nvGraphicFramePr>
        <p:xfrm>
          <a:off x="7434469" y="1784722"/>
          <a:ext cx="3030330" cy="8573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5165">
                  <a:extLst>
                    <a:ext uri="{9D8B030D-6E8A-4147-A177-3AD203B41FA5}">
                      <a16:colId xmlns:a16="http://schemas.microsoft.com/office/drawing/2014/main" val="940893194"/>
                    </a:ext>
                  </a:extLst>
                </a:gridCol>
                <a:gridCol w="1515165">
                  <a:extLst>
                    <a:ext uri="{9D8B030D-6E8A-4147-A177-3AD203B41FA5}">
                      <a16:colId xmlns:a16="http://schemas.microsoft.com/office/drawing/2014/main" val="3359474346"/>
                    </a:ext>
                  </a:extLst>
                </a:gridCol>
              </a:tblGrid>
              <a:tr h="428672">
                <a:tc gridSpan="2">
                  <a:txBody>
                    <a:bodyPr/>
                    <a:lstStyle/>
                    <a:p>
                      <a:r>
                        <a:rPr lang="en-US" altLang="zh-CN"/>
                        <a:t>0x011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436561"/>
                  </a:ext>
                </a:extLst>
              </a:tr>
              <a:tr h="428672">
                <a:tc>
                  <a:txBody>
                    <a:bodyPr/>
                    <a:lstStyle/>
                    <a:p>
                      <a:r>
                        <a:rPr lang="en-US" altLang="zh-CN"/>
                        <a:t>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‘</a:t>
                      </a:r>
                      <a:r>
                        <a:rPr lang="en-US" altLang="zh-CN"/>
                        <a:t>swk</a:t>
                      </a:r>
                      <a:r>
                        <a:rPr lang="zh-CN" altLang="en-US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603618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08F082F-9379-41D6-B7FB-F8BC564C13FC}"/>
              </a:ext>
            </a:extLst>
          </p:cNvPr>
          <p:cNvCxnSpPr>
            <a:cxnSpLocks/>
          </p:cNvCxnSpPr>
          <p:nvPr/>
        </p:nvCxnSpPr>
        <p:spPr>
          <a:xfrm flipV="1">
            <a:off x="6096000" y="2213394"/>
            <a:ext cx="1414668" cy="42867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41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184</Words>
  <Application>Microsoft Office PowerPoint</Application>
  <PresentationFormat>宽屏</PresentationFormat>
  <Paragraphs>195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lichao</dc:creator>
  <cp:lastModifiedBy>li lichao</cp:lastModifiedBy>
  <cp:revision>8</cp:revision>
  <dcterms:created xsi:type="dcterms:W3CDTF">2020-09-16T08:40:47Z</dcterms:created>
  <dcterms:modified xsi:type="dcterms:W3CDTF">2020-09-22T02:14:17Z</dcterms:modified>
</cp:coreProperties>
</file>