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2" r:id="rId7"/>
    <p:sldId id="264" r:id="rId8"/>
    <p:sldId id="261" r:id="rId9"/>
    <p:sldId id="265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37CE-08D4-4123-A3BA-7FE1237FF43A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37D-E9A4-47A2-A390-6AD18288C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37CE-08D4-4123-A3BA-7FE1237FF43A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37D-E9A4-47A2-A390-6AD18288C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3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37CE-08D4-4123-A3BA-7FE1237FF43A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37D-E9A4-47A2-A390-6AD18288C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9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37CE-08D4-4123-A3BA-7FE1237FF43A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37D-E9A4-47A2-A390-6AD18288C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37CE-08D4-4123-A3BA-7FE1237FF43A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37D-E9A4-47A2-A390-6AD18288C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65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37CE-08D4-4123-A3BA-7FE1237FF43A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37D-E9A4-47A2-A390-6AD18288C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5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37CE-08D4-4123-A3BA-7FE1237FF43A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37D-E9A4-47A2-A390-6AD18288C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0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37CE-08D4-4123-A3BA-7FE1237FF43A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37D-E9A4-47A2-A390-6AD18288C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2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37CE-08D4-4123-A3BA-7FE1237FF43A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37D-E9A4-47A2-A390-6AD18288C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6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37CE-08D4-4123-A3BA-7FE1237FF43A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37D-E9A4-47A2-A390-6AD18288C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4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37CE-08D4-4123-A3BA-7FE1237FF43A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837D-E9A4-47A2-A390-6AD18288C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9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37CE-08D4-4123-A3BA-7FE1237FF43A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9837D-E9A4-47A2-A390-6AD18288C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76809"/>
          </a:xfrm>
        </p:spPr>
        <p:txBody>
          <a:bodyPr>
            <a:normAutofit/>
          </a:bodyPr>
          <a:lstStyle/>
          <a:p>
            <a:r>
              <a:rPr lang="en-US" altLang="zh-CN" dirty="0"/>
              <a:t>TensorFlow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4400" dirty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0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43851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依赖关系（</a:t>
            </a:r>
            <a:r>
              <a:rPr lang="en-US" altLang="zh-CN" sz="4000" dirty="0"/>
              <a:t>Dependencies</a:t>
            </a:r>
            <a:r>
              <a:rPr lang="zh-CN" altLang="en-US" sz="40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574" y="3296873"/>
            <a:ext cx="3833769" cy="2880090"/>
          </a:xfrm>
        </p:spPr>
        <p:txBody>
          <a:bodyPr/>
          <a:lstStyle/>
          <a:p>
            <a:r>
              <a:rPr lang="en-US" altLang="zh-CN" dirty="0"/>
              <a:t>Feed</a:t>
            </a:r>
            <a:r>
              <a:rPr lang="zh-CN" altLang="en-US" dirty="0"/>
              <a:t>和</a:t>
            </a:r>
            <a:r>
              <a:rPr lang="en-US" altLang="zh-CN" dirty="0"/>
              <a:t>Fetch</a:t>
            </a:r>
            <a:r>
              <a:rPr lang="zh-CN" altLang="en-US" dirty="0"/>
              <a:t>都只计算依赖项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82" y="3011648"/>
            <a:ext cx="5548617" cy="22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0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22789"/>
            <a:ext cx="10515600" cy="2449585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An open source software library for numerical computation using data flow graphs.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789" y="3993161"/>
            <a:ext cx="10431010" cy="218380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任何可以用数据流图表示的数据计算工作都可以由</a:t>
            </a:r>
            <a:r>
              <a:rPr lang="en-US" altLang="zh-CN" dirty="0"/>
              <a:t>TensorFlow</a:t>
            </a:r>
            <a:r>
              <a:rPr lang="zh-CN" altLang="en-US" dirty="0"/>
              <a:t>实现。不只是深度学习，不只是机器学习。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320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10295"/>
          </a:xfrm>
        </p:spPr>
        <p:txBody>
          <a:bodyPr/>
          <a:lstStyle/>
          <a:p>
            <a:pPr algn="ctr"/>
            <a:r>
              <a:rPr lang="en-US" altLang="zh-CN" dirty="0"/>
              <a:t>Tensorflow </a:t>
            </a:r>
            <a:r>
              <a:rPr lang="zh-CN" altLang="en-US" dirty="0"/>
              <a:t>基本机制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0686" y="2457974"/>
            <a:ext cx="9743114" cy="3718989"/>
          </a:xfrm>
        </p:spPr>
        <p:txBody>
          <a:bodyPr/>
          <a:lstStyle/>
          <a:p>
            <a:r>
              <a:rPr lang="zh-CN" altLang="en-US" dirty="0"/>
              <a:t>使用图 </a:t>
            </a:r>
            <a:r>
              <a:rPr lang="en-US" altLang="zh-CN" dirty="0"/>
              <a:t>(graph) </a:t>
            </a:r>
            <a:r>
              <a:rPr lang="zh-CN" altLang="en-US" dirty="0"/>
              <a:t>来表示计算任务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在被称之为 会话 </a:t>
            </a:r>
            <a:r>
              <a:rPr lang="en-US" altLang="zh-CN" dirty="0"/>
              <a:t>(Session) </a:t>
            </a:r>
            <a:r>
              <a:rPr lang="zh-CN" altLang="en-US" dirty="0"/>
              <a:t>的上下文 </a:t>
            </a:r>
            <a:r>
              <a:rPr lang="en-US" altLang="zh-CN" dirty="0"/>
              <a:t>(context) </a:t>
            </a:r>
            <a:r>
              <a:rPr lang="zh-CN" altLang="en-US" dirty="0"/>
              <a:t>中执行图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tensor </a:t>
            </a:r>
            <a:r>
              <a:rPr lang="zh-CN" altLang="en-US" dirty="0"/>
              <a:t>表示数据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通过 变量 </a:t>
            </a:r>
            <a:r>
              <a:rPr lang="en-US" altLang="zh-CN" dirty="0"/>
              <a:t>(Variable) </a:t>
            </a:r>
            <a:r>
              <a:rPr lang="zh-CN" altLang="en-US" dirty="0"/>
              <a:t>维护状态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feed </a:t>
            </a:r>
            <a:r>
              <a:rPr lang="zh-CN" altLang="en-US" dirty="0"/>
              <a:t>和 </a:t>
            </a:r>
            <a:r>
              <a:rPr lang="en-US" altLang="zh-CN" dirty="0"/>
              <a:t>fetch </a:t>
            </a:r>
            <a:r>
              <a:rPr lang="zh-CN" altLang="en-US" dirty="0"/>
              <a:t>可以为任意的操作</a:t>
            </a:r>
            <a:r>
              <a:rPr lang="en-US" altLang="zh-CN" dirty="0"/>
              <a:t>(arbitrary operation) </a:t>
            </a:r>
            <a:r>
              <a:rPr lang="zh-CN" altLang="en-US" dirty="0"/>
              <a:t>赋值或者从其中获取数据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53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什么是数据流图？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25754"/>
            <a:ext cx="4346196" cy="3551208"/>
          </a:xfrm>
        </p:spPr>
        <p:txBody>
          <a:bodyPr/>
          <a:lstStyle/>
          <a:p>
            <a:r>
              <a:rPr lang="zh-CN" altLang="en-US" dirty="0"/>
              <a:t>由结点表示计算计算过程</a:t>
            </a:r>
            <a:endParaRPr lang="en-US" altLang="zh-CN" dirty="0"/>
          </a:p>
          <a:p>
            <a:r>
              <a:rPr lang="zh-CN" altLang="en-US" dirty="0"/>
              <a:t>由边表示数据的流动</a:t>
            </a:r>
            <a:endParaRPr lang="en-US" altLang="zh-CN" dirty="0"/>
          </a:p>
          <a:p>
            <a:r>
              <a:rPr lang="zh-CN" altLang="en-US" dirty="0"/>
              <a:t>图用来表示整个计算任务</a:t>
            </a:r>
            <a:endParaRPr lang="en-US" altLang="zh-CN" dirty="0"/>
          </a:p>
          <a:p>
            <a:r>
              <a:rPr lang="zh-CN" altLang="en-US" dirty="0"/>
              <a:t>右图是一个简单例子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38" y="2142945"/>
            <a:ext cx="5796792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如何构建数据流图？</a:t>
            </a:r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62" y="4362275"/>
            <a:ext cx="3152558" cy="1778466"/>
          </a:xfr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08" y="4278385"/>
            <a:ext cx="4630724" cy="2055303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090562" y="2306973"/>
            <a:ext cx="8622180" cy="1551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通过定义</a:t>
            </a:r>
            <a:r>
              <a:rPr lang="en-US" altLang="zh-CN" dirty="0"/>
              <a:t>op</a:t>
            </a:r>
            <a:r>
              <a:rPr lang="zh-CN" altLang="en-US" dirty="0"/>
              <a:t>来描述图</a:t>
            </a:r>
            <a:endParaRPr lang="en-US" altLang="zh-CN" dirty="0"/>
          </a:p>
          <a:p>
            <a:r>
              <a:rPr lang="en-US" altLang="zh-CN" dirty="0"/>
              <a:t>tf.add</a:t>
            </a:r>
            <a:r>
              <a:rPr lang="zh-CN" altLang="en-US" dirty="0"/>
              <a:t>等价于加号</a:t>
            </a:r>
            <a:endParaRPr lang="en-US" altLang="zh-CN" dirty="0"/>
          </a:p>
          <a:p>
            <a:r>
              <a:rPr lang="zh-CN" altLang="en-US" dirty="0"/>
              <a:t>图的构建过程中并不进行计算，执行过程中才进行运算</a:t>
            </a:r>
          </a:p>
        </p:txBody>
      </p:sp>
      <p:sp>
        <p:nvSpPr>
          <p:cNvPr id="10" name="箭头: 右 9"/>
          <p:cNvSpPr/>
          <p:nvPr/>
        </p:nvSpPr>
        <p:spPr>
          <a:xfrm>
            <a:off x="5415093" y="5096311"/>
            <a:ext cx="729842" cy="419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68448"/>
            <a:ext cx="10515600" cy="215596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什么是</a:t>
            </a:r>
            <a:r>
              <a:rPr lang="en-US" altLang="zh-CN" sz="4000" dirty="0"/>
              <a:t>Tensor(</a:t>
            </a:r>
            <a:r>
              <a:rPr lang="zh-CN" altLang="en-US" sz="4000" dirty="0"/>
              <a:t>张量</a:t>
            </a:r>
            <a:r>
              <a:rPr lang="en-US" altLang="zh-CN" sz="4000" dirty="0"/>
              <a:t>)</a:t>
            </a:r>
            <a:r>
              <a:rPr lang="zh-CN" altLang="en-US" sz="4000" dirty="0"/>
              <a:t>？</a:t>
            </a: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602" y="2732798"/>
            <a:ext cx="6098795" cy="25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9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1847"/>
          </a:xfrm>
        </p:spPr>
        <p:txBody>
          <a:bodyPr/>
          <a:lstStyle/>
          <a:p>
            <a:pPr algn="ctr"/>
            <a:r>
              <a:rPr lang="zh-CN" altLang="en-US" dirty="0"/>
              <a:t>什么是变量（</a:t>
            </a:r>
            <a:r>
              <a:rPr lang="en-US" altLang="zh-CN" dirty="0"/>
              <a:t>Variables</a:t>
            </a:r>
            <a:r>
              <a:rPr lang="zh-CN" altLang="en-US" dirty="0"/>
              <a:t>）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10979"/>
            <a:ext cx="10515600" cy="3265983"/>
          </a:xfrm>
        </p:spPr>
        <p:txBody>
          <a:bodyPr/>
          <a:lstStyle/>
          <a:p>
            <a:r>
              <a:rPr lang="zh-CN" altLang="en-US" dirty="0"/>
              <a:t>计算过程中涉及到的普通</a:t>
            </a:r>
            <a:r>
              <a:rPr lang="en-US" altLang="zh-CN" dirty="0"/>
              <a:t>Tensor</a:t>
            </a:r>
            <a:r>
              <a:rPr lang="zh-CN" altLang="en-US" dirty="0"/>
              <a:t>在完成计算后就会被丢掉</a:t>
            </a:r>
            <a:endParaRPr lang="en-US" altLang="zh-CN" dirty="0"/>
          </a:p>
          <a:p>
            <a:r>
              <a:rPr lang="zh-CN" altLang="en-US" dirty="0"/>
              <a:t>通过变量来维护状态</a:t>
            </a:r>
            <a:endParaRPr lang="en-US" altLang="zh-CN" dirty="0"/>
          </a:p>
          <a:p>
            <a:r>
              <a:rPr lang="zh-CN" altLang="en-US" dirty="0"/>
              <a:t>一般将神经网络的参数（权重，偏置，卷积核等）作为变量</a:t>
            </a:r>
            <a:endParaRPr lang="en-US" altLang="zh-CN" dirty="0"/>
          </a:p>
          <a:p>
            <a:r>
              <a:rPr lang="zh-CN" altLang="en-US" dirty="0"/>
              <a:t>一般使用</a:t>
            </a:r>
            <a:r>
              <a:rPr lang="en-US" altLang="zh-CN" dirty="0"/>
              <a:t>tf.get_Variables()</a:t>
            </a:r>
            <a:r>
              <a:rPr lang="zh-CN" altLang="en-US" dirty="0"/>
              <a:t>来定义变量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7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3204594"/>
          </a:xfrm>
        </p:spPr>
        <p:txBody>
          <a:bodyPr/>
          <a:lstStyle/>
          <a:p>
            <a:pPr algn="ctr"/>
            <a:r>
              <a:rPr lang="zh-CN" altLang="en-US" sz="4000" dirty="0"/>
              <a:t>什么是</a:t>
            </a:r>
            <a:r>
              <a:rPr lang="en-US" altLang="zh-CN" sz="4000" dirty="0"/>
              <a:t>Sessions</a:t>
            </a:r>
            <a:r>
              <a:rPr lang="zh-CN" altLang="en-US" sz="4000" dirty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2256" y="3028425"/>
            <a:ext cx="8501543" cy="3148537"/>
          </a:xfrm>
        </p:spPr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是一个类      </a:t>
            </a:r>
            <a:r>
              <a:rPr lang="en-US" altLang="zh-CN" dirty="0"/>
              <a:t>sess=tf.Session()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Session</a:t>
            </a:r>
            <a:r>
              <a:rPr lang="zh-CN" altLang="en-US" dirty="0"/>
              <a:t>来执行图</a:t>
            </a:r>
            <a:endParaRPr lang="en-US" altLang="zh-CN" dirty="0"/>
          </a:p>
          <a:p>
            <a:r>
              <a:rPr lang="zh-CN" altLang="en-US" dirty="0"/>
              <a:t>执行方法可以是</a:t>
            </a:r>
            <a:r>
              <a:rPr lang="en-US" altLang="zh-CN" dirty="0"/>
              <a:t>Feed</a:t>
            </a:r>
            <a:r>
              <a:rPr lang="zh-CN" altLang="en-US" dirty="0"/>
              <a:t>，也可以是</a:t>
            </a:r>
            <a:r>
              <a:rPr lang="en-US" altLang="zh-CN" dirty="0"/>
              <a:t>Fetch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82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27741"/>
          </a:xfrm>
        </p:spPr>
        <p:txBody>
          <a:bodyPr/>
          <a:lstStyle/>
          <a:p>
            <a:pPr algn="ctr"/>
            <a:r>
              <a:rPr lang="en-US" altLang="zh-CN" dirty="0"/>
              <a:t>Feed</a:t>
            </a:r>
            <a:r>
              <a:rPr lang="zh-CN" altLang="en-US" dirty="0"/>
              <a:t>和</a:t>
            </a:r>
            <a:r>
              <a:rPr lang="en-US" altLang="zh-CN" dirty="0"/>
              <a:t>Fetch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10311"/>
            <a:ext cx="10515600" cy="3366651"/>
          </a:xfrm>
        </p:spPr>
        <p:txBody>
          <a:bodyPr/>
          <a:lstStyle/>
          <a:p>
            <a:r>
              <a:rPr lang="en-US" altLang="zh-CN" dirty="0"/>
              <a:t>Fetch</a:t>
            </a:r>
            <a:r>
              <a:rPr lang="zh-CN" altLang="en-US" dirty="0"/>
              <a:t>和</a:t>
            </a:r>
            <a:r>
              <a:rPr lang="en-US" altLang="zh-CN" dirty="0"/>
              <a:t>Feed</a:t>
            </a:r>
            <a:r>
              <a:rPr lang="zh-CN" altLang="en-US" dirty="0"/>
              <a:t>都使用</a:t>
            </a:r>
            <a:r>
              <a:rPr lang="en-US" altLang="zh-CN" dirty="0"/>
              <a:t>sess.run()</a:t>
            </a:r>
            <a:r>
              <a:rPr lang="zh-CN" altLang="en-US" dirty="0"/>
              <a:t>来实现</a:t>
            </a:r>
            <a:endParaRPr lang="en-US" altLang="zh-CN" dirty="0"/>
          </a:p>
          <a:p>
            <a:r>
              <a:rPr lang="en-US" altLang="zh-CN" dirty="0"/>
              <a:t>sess.run(</a:t>
            </a:r>
            <a:r>
              <a:rPr lang="zh-CN" altLang="en-US" dirty="0"/>
              <a:t>一个</a:t>
            </a:r>
            <a:r>
              <a:rPr lang="en-US" altLang="zh-CN" dirty="0"/>
              <a:t>tensor)</a:t>
            </a:r>
            <a:r>
              <a:rPr lang="zh-CN" altLang="en-US" dirty="0"/>
              <a:t>将返回那个</a:t>
            </a:r>
            <a:r>
              <a:rPr lang="en-US" altLang="zh-CN" dirty="0"/>
              <a:t>tensor</a:t>
            </a:r>
            <a:r>
              <a:rPr lang="zh-CN" altLang="en-US" dirty="0"/>
              <a:t>的值，这个操作就是</a:t>
            </a:r>
            <a:r>
              <a:rPr lang="en-US" altLang="zh-CN" dirty="0"/>
              <a:t>Fetch</a:t>
            </a:r>
          </a:p>
          <a:p>
            <a:r>
              <a:rPr lang="en-US" altLang="zh-CN" dirty="0"/>
              <a:t>sess.run(c,feed_dict={a:1,b:2})</a:t>
            </a:r>
            <a:r>
              <a:rPr lang="zh-CN" altLang="en-US" dirty="0"/>
              <a:t>将返回</a:t>
            </a:r>
            <a:r>
              <a:rPr lang="en-US" altLang="zh-CN" dirty="0"/>
              <a:t>c</a:t>
            </a:r>
            <a:r>
              <a:rPr lang="zh-CN" altLang="en-US" dirty="0"/>
              <a:t>的值，这个操作就是</a:t>
            </a:r>
            <a:r>
              <a:rPr lang="en-US" altLang="zh-CN" dirty="0"/>
              <a:t>Feed</a:t>
            </a:r>
          </a:p>
          <a:p>
            <a:r>
              <a:rPr lang="en-US" altLang="zh-CN" dirty="0"/>
              <a:t>Feed</a:t>
            </a:r>
            <a:r>
              <a:rPr lang="zh-CN" altLang="en-US" dirty="0"/>
              <a:t>是暂时性的用某个值代替图中的值，计算完成后即恢复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86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328</Words>
  <Application>Microsoft Office PowerPoint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TensorFlow  简介</vt:lpstr>
      <vt:lpstr> An open source software library for numerical computation using data flow graphs. </vt:lpstr>
      <vt:lpstr>Tensorflow 基本机制</vt:lpstr>
      <vt:lpstr>什么是数据流图？</vt:lpstr>
      <vt:lpstr>如何构建数据流图？</vt:lpstr>
      <vt:lpstr>什么是Tensor(张量)？</vt:lpstr>
      <vt:lpstr>什么是变量（Variables）?</vt:lpstr>
      <vt:lpstr>什么是Sessions？</vt:lpstr>
      <vt:lpstr>Feed和Fetch</vt:lpstr>
      <vt:lpstr>依赖关系（Dependencies）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 简介</dc:title>
  <dc:creator>冯子越</dc:creator>
  <cp:lastModifiedBy>冯子越</cp:lastModifiedBy>
  <cp:revision>10</cp:revision>
  <dcterms:created xsi:type="dcterms:W3CDTF">2017-04-14T16:39:23Z</dcterms:created>
  <dcterms:modified xsi:type="dcterms:W3CDTF">2017-04-14T18:13:15Z</dcterms:modified>
</cp:coreProperties>
</file>