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0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9D4235-1E27-49FF-951F-3E5E8102458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D759EE-9008-4EC8-811A-91644D099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walla.com/articles/the-disadvantages-of-voice-recognition-software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C238-3B9E-4B95-8F49-FFFAD7B22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to Text Converter (Android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CE01-5B7F-4EBC-A668-D128B7F2F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Prepared By:</a:t>
            </a:r>
          </a:p>
          <a:p>
            <a:r>
              <a:rPr lang="en-US" dirty="0"/>
              <a:t>Fenil Bhanavadiya (16IT006)</a:t>
            </a:r>
          </a:p>
          <a:p>
            <a:r>
              <a:rPr lang="en-US" dirty="0"/>
              <a:t>Naresh Chillur (16IT016)</a:t>
            </a:r>
          </a:p>
        </p:txBody>
      </p:sp>
    </p:spTree>
    <p:extLst>
      <p:ext uri="{BB962C8B-B14F-4D97-AF65-F5344CB8AC3E}">
        <p14:creationId xmlns:p14="http://schemas.microsoft.com/office/powerpoint/2010/main" val="259658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DA72-0AF1-4B3F-9B7B-EB2BACB6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75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5586-A5F2-431A-8AC3-749279B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4F54-84C1-48B3-B352-70032269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Benefits of Speech to 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Snapshot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Limitations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Future Work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3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C7CA-7D44-4BAF-8DDC-E32345C5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F086-7F93-4FEF-8914-C8C8745C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Android comes with an inbuilt feature voice to text through which you can provide voice input to your app.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With this you can add some of the cool features to your app like adding voice navigation(Helpful when you are targeting disabled people) filling a form with voice input etc.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In the background how voice input works is, the speech input will be streamed to a server, on the server voice will be converted to text and finally text will be sent back to our app.</a:t>
            </a:r>
          </a:p>
        </p:txBody>
      </p:sp>
    </p:spTree>
    <p:extLst>
      <p:ext uri="{BB962C8B-B14F-4D97-AF65-F5344CB8AC3E}">
        <p14:creationId xmlns:p14="http://schemas.microsoft.com/office/powerpoint/2010/main" val="301155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816-E75C-409B-BCDF-7066AFE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Voice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5AD1-56DB-4ECA-929D-6D5CA126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Ease of communication – No more illegible handwriting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Quick document turnaround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Flexibility to work in or out of the office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Time saved with increased efficiency and less paper 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Tedious jobs can be streamlined and simplified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Fewer errors – provides an accurate and reliable method of documentation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Workflow visibility – enabling easier management of priorities and turnarounds.</a:t>
            </a:r>
          </a:p>
        </p:txBody>
      </p:sp>
    </p:spTree>
    <p:extLst>
      <p:ext uri="{BB962C8B-B14F-4D97-AF65-F5344CB8AC3E}">
        <p14:creationId xmlns:p14="http://schemas.microsoft.com/office/powerpoint/2010/main" val="29637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F9237-A931-448D-99F6-FB19C392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75" y="247006"/>
            <a:ext cx="3532325" cy="5809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0C0B02-D140-4669-A5BF-F9CC135C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9" y="100938"/>
            <a:ext cx="7566990" cy="58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04BF-757A-4593-AFD4-FF04B4AA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4875"/>
          </a:xfrm>
        </p:spPr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F9B48-AF19-4653-A1D4-08AF87795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87" y="1775791"/>
            <a:ext cx="4956313" cy="4492487"/>
          </a:xfrm>
        </p:spPr>
      </p:pic>
    </p:spTree>
    <p:extLst>
      <p:ext uri="{BB962C8B-B14F-4D97-AF65-F5344CB8AC3E}">
        <p14:creationId xmlns:p14="http://schemas.microsoft.com/office/powerpoint/2010/main" val="157525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B59B-ECBB-47F9-9DFE-3B227038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D673-203F-4996-8257-9955985F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IN" sz="2400" dirty="0"/>
              <a:t>Lack of Accuracy and Misinterpretation</a:t>
            </a:r>
            <a:endParaRPr lang="en-US" sz="2400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IN" sz="2400" dirty="0"/>
              <a:t>Accents and Speech Recognition</a:t>
            </a:r>
            <a:endParaRPr lang="en-US" sz="2400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IN" sz="2400" dirty="0"/>
              <a:t>Physical Side Effects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26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C39C-B5CD-442E-A54D-63EEC7FC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7BC7-D926-441F-A07F-D56BEC86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 Instead of opening the application manually we are going to trigger the application automatically when the call is established.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We will develop the application like an interactive call based messaging application.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IN" sz="2400" dirty="0"/>
              <a:t>To implement in Gmail API.</a:t>
            </a:r>
            <a:endParaRPr lang="en-US" sz="2400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IN" sz="2400" dirty="0"/>
              <a:t>Implement App UI more Attractive.</a:t>
            </a:r>
            <a:endParaRPr lang="en-US" sz="2400" dirty="0"/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32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EF4B-4ABE-449C-9A5E-30B84114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EA1-1256-4DA5-9F3A-DA7324D6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400" b="1" u="sng" dirty="0">
                <a:hlinkClick r:id="rId2"/>
              </a:rPr>
              <a:t>https://developer.android.com/studio/</a:t>
            </a:r>
            <a:endParaRPr lang="en-US" sz="2400" b="1" u="sng" dirty="0"/>
          </a:p>
          <a:p>
            <a:pPr marL="0" lvl="0" indent="0">
              <a:buNone/>
            </a:pPr>
            <a:endParaRPr lang="en-US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b="1" u="sng" dirty="0">
                <a:hlinkClick r:id="rId3"/>
              </a:rPr>
              <a:t>https://www.techwalla.com/articles/the-disadvantages-of-voice-recognition-software</a:t>
            </a:r>
            <a:endParaRPr lang="en-US" sz="2400" b="1" u="sng" dirty="0"/>
          </a:p>
          <a:p>
            <a:pPr marL="0" lvl="0" indent="0">
              <a:buNone/>
            </a:pPr>
            <a:endParaRPr lang="en-US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400" b="1" u="sng" dirty="0">
                <a:hlinkClick r:id="rId4"/>
              </a:rPr>
              <a:t>https://www.youtube.com/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9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283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Voice to Text Converter (Android App)</vt:lpstr>
      <vt:lpstr>OUTLINE</vt:lpstr>
      <vt:lpstr>Introduction</vt:lpstr>
      <vt:lpstr>Benefits of Voice to Text</vt:lpstr>
      <vt:lpstr>PowerPoint Presentation</vt:lpstr>
      <vt:lpstr>OUTPUT </vt:lpstr>
      <vt:lpstr>Limitations </vt:lpstr>
      <vt:lpstr>Future Works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Converter (Android App)</dc:title>
  <dc:creator>Fenil Bhanavadiya</dc:creator>
  <cp:lastModifiedBy>Fenil Bhanavadiya</cp:lastModifiedBy>
  <cp:revision>16</cp:revision>
  <dcterms:created xsi:type="dcterms:W3CDTF">2018-09-07T04:24:40Z</dcterms:created>
  <dcterms:modified xsi:type="dcterms:W3CDTF">2018-10-25T19:27:10Z</dcterms:modified>
</cp:coreProperties>
</file>