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8" r:id="rId3"/>
    <p:sldId id="258" r:id="rId4"/>
    <p:sldId id="280" r:id="rId5"/>
    <p:sldId id="259" r:id="rId6"/>
    <p:sldId id="271" r:id="rId7"/>
    <p:sldId id="260" r:id="rId8"/>
    <p:sldId id="272" r:id="rId9"/>
    <p:sldId id="261" r:id="rId10"/>
    <p:sldId id="273" r:id="rId11"/>
    <p:sldId id="262" r:id="rId12"/>
    <p:sldId id="274" r:id="rId13"/>
    <p:sldId id="263" r:id="rId14"/>
    <p:sldId id="277" r:id="rId15"/>
    <p:sldId id="264" r:id="rId16"/>
    <p:sldId id="278" r:id="rId17"/>
    <p:sldId id="265" r:id="rId18"/>
    <p:sldId id="279" r:id="rId19"/>
    <p:sldId id="267" r:id="rId20"/>
    <p:sldId id="275" r:id="rId21"/>
    <p:sldId id="266" r:id="rId22"/>
    <p:sldId id="276" r:id="rId23"/>
    <p:sldId id="281" r:id="rId24"/>
    <p:sldId id="284" r:id="rId25"/>
    <p:sldId id="283"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78" d="100"/>
          <a:sy n="78" d="100"/>
        </p:scale>
        <p:origin x="-100"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860E12-2669-44B7-B0A9-A957BE4A9E55}"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401165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60E12-2669-44B7-B0A9-A957BE4A9E55}"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51633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60E12-2669-44B7-B0A9-A957BE4A9E55}"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366884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60E12-2669-44B7-B0A9-A957BE4A9E55}"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4111037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60E12-2669-44B7-B0A9-A957BE4A9E55}"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354061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860E12-2669-44B7-B0A9-A957BE4A9E55}"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4110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860E12-2669-44B7-B0A9-A957BE4A9E55}" type="datetimeFigureOut">
              <a:rPr lang="en-US" smtClean="0"/>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429390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860E12-2669-44B7-B0A9-A957BE4A9E55}" type="datetimeFigureOut">
              <a:rPr lang="en-US" smtClean="0"/>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6029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60E12-2669-44B7-B0A9-A957BE4A9E55}" type="datetimeFigureOut">
              <a:rPr lang="en-US" smtClean="0"/>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09149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60E12-2669-44B7-B0A9-A957BE4A9E55}"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289183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60E12-2669-44B7-B0A9-A957BE4A9E55}"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12279-9D32-4E34-85C8-2E9F0EBD39C9}" type="slidenum">
              <a:rPr lang="en-US" smtClean="0"/>
              <a:t>‹#›</a:t>
            </a:fld>
            <a:endParaRPr lang="en-US"/>
          </a:p>
        </p:txBody>
      </p:sp>
    </p:spTree>
    <p:extLst>
      <p:ext uri="{BB962C8B-B14F-4D97-AF65-F5344CB8AC3E}">
        <p14:creationId xmlns:p14="http://schemas.microsoft.com/office/powerpoint/2010/main" val="223157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60E12-2669-44B7-B0A9-A957BE4A9E55}" type="datetimeFigureOut">
              <a:rPr lang="en-US" smtClean="0"/>
              <a:t>8/8/2021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12279-9D32-4E34-85C8-2E9F0EBD39C9}" type="slidenum">
              <a:rPr lang="en-US" smtClean="0"/>
              <a:t>‹#›</a:t>
            </a:fld>
            <a:endParaRPr lang="en-US"/>
          </a:p>
        </p:txBody>
      </p:sp>
    </p:spTree>
    <p:extLst>
      <p:ext uri="{BB962C8B-B14F-4D97-AF65-F5344CB8AC3E}">
        <p14:creationId xmlns:p14="http://schemas.microsoft.com/office/powerpoint/2010/main" val="320727156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Football Analysis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59593" y="4404230"/>
            <a:ext cx="2443429" cy="1655762"/>
          </a:xfrm>
        </p:spPr>
        <p:txBody>
          <a:bodyPr>
            <a:normAutofit/>
          </a:bodyPr>
          <a:lstStyle/>
          <a:p>
            <a:pPr algn="l"/>
            <a:endParaRPr lang="en-US" dirty="0" smtClean="0">
              <a:latin typeface="Arial" panose="020B0604020202020204" pitchFamily="34" charset="0"/>
              <a:cs typeface="Arial" panose="020B0604020202020204" pitchFamily="34" charset="0"/>
            </a:endParaRPr>
          </a:p>
          <a:p>
            <a:pPr algn="l"/>
            <a:r>
              <a:rPr lang="en-US" dirty="0" err="1" smtClean="0">
                <a:latin typeface="Arial" panose="020B0604020202020204" pitchFamily="34" charset="0"/>
                <a:cs typeface="Arial" panose="020B0604020202020204" pitchFamily="34" charset="0"/>
              </a:rPr>
              <a:t>Fenil</a:t>
            </a:r>
            <a:r>
              <a:rPr lang="en-US" dirty="0" smtClean="0">
                <a:latin typeface="Arial" panose="020B0604020202020204" pitchFamily="34" charset="0"/>
                <a:cs typeface="Arial" panose="020B0604020202020204" pitchFamily="34" charset="0"/>
              </a:rPr>
              <a:t> Patel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3651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743" y="308855"/>
            <a:ext cx="10515600" cy="1325563"/>
          </a:xfrm>
        </p:spPr>
        <p:txBody>
          <a:bodyPr/>
          <a:lstStyle/>
          <a:p>
            <a:r>
              <a:rPr lang="en-US" b="1" dirty="0" smtClean="0">
                <a:latin typeface="Times New Roman" panose="02020603050405020304" pitchFamily="18" charset="0"/>
                <a:cs typeface="Times New Roman" panose="02020603050405020304" pitchFamily="18" charset="0"/>
              </a:rPr>
              <a:t>Player’s Shot Accuracy(Club)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264898" y="2043906"/>
            <a:ext cx="7343336" cy="4610112"/>
          </a:xfrm>
          <a:prstGeom prst="rect">
            <a:avLst/>
          </a:prstGeom>
        </p:spPr>
      </p:pic>
    </p:spTree>
    <p:extLst>
      <p:ext uri="{BB962C8B-B14F-4D97-AF65-F5344CB8AC3E}">
        <p14:creationId xmlns:p14="http://schemas.microsoft.com/office/powerpoint/2010/main" val="3535566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580" y="0"/>
            <a:ext cx="10018713" cy="1752599"/>
          </a:xfrm>
        </p:spPr>
        <p:txBody>
          <a:bodyPr/>
          <a:lstStyle/>
          <a:p>
            <a:r>
              <a:rPr lang="en-US" b="1" dirty="0" smtClean="0">
                <a:latin typeface="Times New Roman" panose="02020603050405020304" pitchFamily="18" charset="0"/>
                <a:cs typeface="Times New Roman" panose="02020603050405020304" pitchFamily="18" charset="0"/>
              </a:rPr>
              <a:t>Nominees For Fair Play</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78580" y="2438399"/>
            <a:ext cx="10624444" cy="3388228"/>
          </a:xfrm>
          <a:prstGeom prst="rect">
            <a:avLst/>
          </a:prstGeom>
        </p:spPr>
      </p:pic>
      <p:sp>
        <p:nvSpPr>
          <p:cNvPr id="5" name="TextBox 4"/>
          <p:cNvSpPr txBox="1"/>
          <p:nvPr/>
        </p:nvSpPr>
        <p:spPr>
          <a:xfrm>
            <a:off x="1026942" y="1702191"/>
            <a:ext cx="10367889" cy="369332"/>
          </a:xfrm>
          <a:prstGeom prst="rect">
            <a:avLst/>
          </a:prstGeom>
          <a:noFill/>
        </p:spPr>
        <p:txBody>
          <a:bodyPr wrap="square" rtlCol="0">
            <a:spAutoFit/>
          </a:bodyPr>
          <a:lstStyle/>
          <a:p>
            <a:r>
              <a:rPr lang="en-US" dirty="0" smtClean="0"/>
              <a:t>Nominees for Fair play: The players who have made the least amount of fouls.</a:t>
            </a:r>
            <a:endParaRPr lang="en-US" dirty="0"/>
          </a:p>
        </p:txBody>
      </p:sp>
    </p:spTree>
    <p:extLst>
      <p:ext uri="{BB962C8B-B14F-4D97-AF65-F5344CB8AC3E}">
        <p14:creationId xmlns:p14="http://schemas.microsoft.com/office/powerpoint/2010/main" val="2564337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8" y="196312"/>
            <a:ext cx="10515600" cy="1325563"/>
          </a:xfrm>
        </p:spPr>
        <p:txBody>
          <a:bodyPr/>
          <a:lstStyle/>
          <a:p>
            <a:r>
              <a:rPr lang="en-US" b="1" dirty="0" smtClean="0">
                <a:latin typeface="Times New Roman" panose="02020603050405020304" pitchFamily="18" charset="0"/>
                <a:cs typeface="Times New Roman" panose="02020603050405020304" pitchFamily="18" charset="0"/>
              </a:rPr>
              <a:t>Nominees For Fair Play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48641" y="1930370"/>
            <a:ext cx="10564836" cy="3944033"/>
          </a:xfrm>
          <a:prstGeom prst="rect">
            <a:avLst/>
          </a:prstGeom>
        </p:spPr>
      </p:pic>
    </p:spTree>
    <p:extLst>
      <p:ext uri="{BB962C8B-B14F-4D97-AF65-F5344CB8AC3E}">
        <p14:creationId xmlns:p14="http://schemas.microsoft.com/office/powerpoint/2010/main" val="3867217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176" y="0"/>
            <a:ext cx="10018713" cy="1752599"/>
          </a:xfrm>
        </p:spPr>
        <p:txBody>
          <a:bodyPr/>
          <a:lstStyle/>
          <a:p>
            <a:r>
              <a:rPr lang="en-US" b="1" dirty="0" smtClean="0">
                <a:latin typeface="Times New Roman" panose="02020603050405020304" pitchFamily="18" charset="0"/>
                <a:cs typeface="Times New Roman" panose="02020603050405020304" pitchFamily="18" charset="0"/>
              </a:rPr>
              <a:t>Nominees For Golden Boot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46884" y="2071523"/>
            <a:ext cx="9843036" cy="4383110"/>
          </a:xfrm>
          <a:prstGeom prst="rect">
            <a:avLst/>
          </a:prstGeom>
        </p:spPr>
      </p:pic>
      <p:sp>
        <p:nvSpPr>
          <p:cNvPr id="5" name="TextBox 4"/>
          <p:cNvSpPr txBox="1"/>
          <p:nvPr/>
        </p:nvSpPr>
        <p:spPr>
          <a:xfrm>
            <a:off x="1026942" y="1702191"/>
            <a:ext cx="10367889" cy="369332"/>
          </a:xfrm>
          <a:prstGeom prst="rect">
            <a:avLst/>
          </a:prstGeom>
          <a:noFill/>
        </p:spPr>
        <p:txBody>
          <a:bodyPr wrap="square" rtlCol="0">
            <a:spAutoFit/>
          </a:bodyPr>
          <a:lstStyle/>
          <a:p>
            <a:r>
              <a:rPr lang="en-US" dirty="0" smtClean="0"/>
              <a:t>Top 10 Attacking players(Club): The best players overall for a particular club of all time.</a:t>
            </a:r>
            <a:endParaRPr lang="en-US" dirty="0"/>
          </a:p>
        </p:txBody>
      </p:sp>
    </p:spTree>
    <p:extLst>
      <p:ext uri="{BB962C8B-B14F-4D97-AF65-F5344CB8AC3E}">
        <p14:creationId xmlns:p14="http://schemas.microsoft.com/office/powerpoint/2010/main" val="42590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945" y="266651"/>
            <a:ext cx="10515600" cy="1325563"/>
          </a:xfrm>
        </p:spPr>
        <p:txBody>
          <a:bodyPr/>
          <a:lstStyle/>
          <a:p>
            <a:r>
              <a:rPr lang="en-US" b="1" dirty="0" smtClean="0">
                <a:latin typeface="Times New Roman" panose="02020603050405020304" pitchFamily="18" charset="0"/>
                <a:cs typeface="Times New Roman" panose="02020603050405020304" pitchFamily="18" charset="0"/>
              </a:rPr>
              <a:t>Nominees For Golden Boot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43165" y="1825625"/>
            <a:ext cx="9305670" cy="4351338"/>
          </a:xfrm>
          <a:prstGeom prst="rect">
            <a:avLst/>
          </a:prstGeom>
        </p:spPr>
      </p:pic>
    </p:spTree>
    <p:extLst>
      <p:ext uri="{BB962C8B-B14F-4D97-AF65-F5344CB8AC3E}">
        <p14:creationId xmlns:p14="http://schemas.microsoft.com/office/powerpoint/2010/main" val="588736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671" y="239150"/>
            <a:ext cx="10515600" cy="1367131"/>
          </a:xfrm>
        </p:spPr>
        <p:txBody>
          <a:bodyPr/>
          <a:lstStyle/>
          <a:p>
            <a:r>
              <a:rPr lang="en-US" b="1" dirty="0" smtClean="0">
                <a:latin typeface="Times New Roman" panose="02020603050405020304" pitchFamily="18" charset="0"/>
                <a:cs typeface="Times New Roman" panose="02020603050405020304" pitchFamily="18" charset="0"/>
              </a:rPr>
              <a:t>Nominees For Golden Ball</a:t>
            </a:r>
            <a:endParaRPr lang="en-US"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970671" y="1825624"/>
            <a:ext cx="9959926" cy="4687717"/>
          </a:xfrm>
          <a:prstGeom prst="rect">
            <a:avLst/>
          </a:prstGeom>
        </p:spPr>
      </p:pic>
      <p:sp>
        <p:nvSpPr>
          <p:cNvPr id="4" name="TextBox 3"/>
          <p:cNvSpPr txBox="1"/>
          <p:nvPr/>
        </p:nvSpPr>
        <p:spPr>
          <a:xfrm>
            <a:off x="1044526" y="1456292"/>
            <a:ext cx="10367889" cy="369332"/>
          </a:xfrm>
          <a:prstGeom prst="rect">
            <a:avLst/>
          </a:prstGeom>
          <a:noFill/>
        </p:spPr>
        <p:txBody>
          <a:bodyPr wrap="square" rtlCol="0">
            <a:spAutoFit/>
          </a:bodyPr>
          <a:lstStyle/>
          <a:p>
            <a:r>
              <a:rPr lang="en-US" dirty="0" smtClean="0"/>
              <a:t>Nominees for Golden Ball: The highest goal-scorer overall for a particular year(awarded every year).</a:t>
            </a:r>
            <a:endParaRPr lang="en-US" dirty="0"/>
          </a:p>
        </p:txBody>
      </p:sp>
    </p:spTree>
    <p:extLst>
      <p:ext uri="{BB962C8B-B14F-4D97-AF65-F5344CB8AC3E}">
        <p14:creationId xmlns:p14="http://schemas.microsoft.com/office/powerpoint/2010/main" val="1131723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145" y="0"/>
            <a:ext cx="10433879" cy="1931769"/>
          </a:xfrm>
        </p:spPr>
        <p:txBody>
          <a:bodyPr/>
          <a:lstStyle/>
          <a:p>
            <a:r>
              <a:rPr lang="en-US" b="1" dirty="0" smtClean="0">
                <a:latin typeface="Times New Roman" panose="02020603050405020304" pitchFamily="18" charset="0"/>
                <a:cs typeface="Times New Roman" panose="02020603050405020304" pitchFamily="18" charset="0"/>
              </a:rPr>
              <a:t>Nominees For Golden Ball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603717" y="1931769"/>
            <a:ext cx="8851137" cy="4337733"/>
          </a:xfrm>
          <a:prstGeom prst="rect">
            <a:avLst/>
          </a:prstGeom>
        </p:spPr>
      </p:pic>
    </p:spTree>
    <p:extLst>
      <p:ext uri="{BB962C8B-B14F-4D97-AF65-F5344CB8AC3E}">
        <p14:creationId xmlns:p14="http://schemas.microsoft.com/office/powerpoint/2010/main" val="547742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774" y="109025"/>
            <a:ext cx="10018713" cy="1752599"/>
          </a:xfrm>
        </p:spPr>
        <p:txBody>
          <a:bodyPr/>
          <a:lstStyle/>
          <a:p>
            <a:r>
              <a:rPr lang="en-US" b="1" dirty="0" smtClean="0">
                <a:latin typeface="Times New Roman" panose="02020603050405020304" pitchFamily="18" charset="0"/>
                <a:cs typeface="Times New Roman" panose="02020603050405020304" pitchFamily="18" charset="0"/>
              </a:rPr>
              <a:t>Nominees for Golden Gloves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090774" y="2102623"/>
            <a:ext cx="9604657" cy="4471805"/>
          </a:xfrm>
          <a:prstGeom prst="rect">
            <a:avLst/>
          </a:prstGeom>
        </p:spPr>
      </p:pic>
      <p:sp>
        <p:nvSpPr>
          <p:cNvPr id="5" name="TextBox 4"/>
          <p:cNvSpPr txBox="1"/>
          <p:nvPr/>
        </p:nvSpPr>
        <p:spPr>
          <a:xfrm>
            <a:off x="1002322" y="1456292"/>
            <a:ext cx="10367889" cy="646331"/>
          </a:xfrm>
          <a:prstGeom prst="rect">
            <a:avLst/>
          </a:prstGeom>
          <a:noFill/>
        </p:spPr>
        <p:txBody>
          <a:bodyPr wrap="square" rtlCol="0">
            <a:spAutoFit/>
          </a:bodyPr>
          <a:lstStyle/>
          <a:p>
            <a:r>
              <a:rPr lang="en-US" dirty="0" smtClean="0"/>
              <a:t>Nominees for Golden Gloves: The best goalkeeper, who stopped the most number of goals, for a particular club of all time.</a:t>
            </a:r>
            <a:endParaRPr lang="en-US" dirty="0"/>
          </a:p>
        </p:txBody>
      </p:sp>
    </p:spTree>
    <p:extLst>
      <p:ext uri="{BB962C8B-B14F-4D97-AF65-F5344CB8AC3E}">
        <p14:creationId xmlns:p14="http://schemas.microsoft.com/office/powerpoint/2010/main" val="2173249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56" y="73026"/>
            <a:ext cx="10018713" cy="1752599"/>
          </a:xfrm>
        </p:spPr>
        <p:txBody>
          <a:bodyPr/>
          <a:lstStyle/>
          <a:p>
            <a:r>
              <a:rPr lang="en-US" b="1" dirty="0" smtClean="0">
                <a:latin typeface="Times New Roman" panose="02020603050405020304" pitchFamily="18" charset="0"/>
                <a:cs typeface="Times New Roman" panose="02020603050405020304" pitchFamily="18" charset="0"/>
              </a:rPr>
              <a:t>Nominees for Golden Gloves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1" y="1825625"/>
            <a:ext cx="10148668" cy="4351338"/>
          </a:xfrm>
          <a:prstGeom prst="rect">
            <a:avLst/>
          </a:prstGeom>
        </p:spPr>
      </p:pic>
    </p:spTree>
    <p:extLst>
      <p:ext uri="{BB962C8B-B14F-4D97-AF65-F5344CB8AC3E}">
        <p14:creationId xmlns:p14="http://schemas.microsoft.com/office/powerpoint/2010/main" val="1359197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Yearly Aggression Analysis for Each Player(Club)</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717824" y="2996417"/>
            <a:ext cx="11000563" cy="2700997"/>
          </a:xfrm>
          <a:prstGeom prst="rect">
            <a:avLst/>
          </a:prstGeom>
        </p:spPr>
      </p:pic>
      <p:sp>
        <p:nvSpPr>
          <p:cNvPr id="5" name="TextBox 4"/>
          <p:cNvSpPr txBox="1"/>
          <p:nvPr/>
        </p:nvSpPr>
        <p:spPr>
          <a:xfrm>
            <a:off x="1034160" y="1974220"/>
            <a:ext cx="10367889" cy="369332"/>
          </a:xfrm>
          <a:prstGeom prst="rect">
            <a:avLst/>
          </a:prstGeom>
          <a:noFill/>
        </p:spPr>
        <p:txBody>
          <a:bodyPr wrap="square" rtlCol="0">
            <a:spAutoFit/>
          </a:bodyPr>
          <a:lstStyle/>
          <a:p>
            <a:r>
              <a:rPr lang="en-US" dirty="0" smtClean="0"/>
              <a:t>Yearly </a:t>
            </a:r>
            <a:r>
              <a:rPr lang="en-US" dirty="0" err="1" smtClean="0"/>
              <a:t>Agression</a:t>
            </a:r>
            <a:r>
              <a:rPr lang="en-US" dirty="0" smtClean="0"/>
              <a:t>: The players who have fouled most number of times, sorted yearly as well as club wise.</a:t>
            </a:r>
            <a:endParaRPr lang="en-US" dirty="0"/>
          </a:p>
        </p:txBody>
      </p:sp>
    </p:spTree>
    <p:extLst>
      <p:ext uri="{BB962C8B-B14F-4D97-AF65-F5344CB8AC3E}">
        <p14:creationId xmlns:p14="http://schemas.microsoft.com/office/powerpoint/2010/main" val="2363747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39" y="0"/>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67519" y="2705686"/>
            <a:ext cx="10452295" cy="3652912"/>
          </a:xfrm>
        </p:spPr>
        <p:txBody>
          <a:bodyPr>
            <a:normAutofit fontScale="92500" lnSpcReduction="10000"/>
          </a:bodyPr>
          <a:lstStyle/>
          <a:p>
            <a:r>
              <a:rPr lang="en-US" sz="3200" b="1" u="sng" dirty="0" smtClean="0">
                <a:latin typeface="Arial" panose="020B0604020202020204" pitchFamily="34" charset="0"/>
                <a:cs typeface="Arial" panose="020B0604020202020204" pitchFamily="34" charset="0"/>
              </a:rPr>
              <a:t>Objective</a:t>
            </a:r>
            <a:r>
              <a:rPr lang="en-US" dirty="0" smtClean="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Development of a </a:t>
            </a:r>
            <a:r>
              <a:rPr lang="en-US" sz="2100" b="1" dirty="0" smtClean="0">
                <a:latin typeface="Arial" panose="020B0604020202020204" pitchFamily="34" charset="0"/>
                <a:cs typeface="Arial" panose="020B0604020202020204" pitchFamily="34" charset="0"/>
              </a:rPr>
              <a:t>Analysis System of Football </a:t>
            </a:r>
            <a:r>
              <a:rPr lang="en-US" sz="2100" dirty="0" smtClean="0">
                <a:latin typeface="Arial" panose="020B0604020202020204" pitchFamily="34" charset="0"/>
                <a:cs typeface="Arial" panose="020B0604020202020204" pitchFamily="34" charset="0"/>
              </a:rPr>
              <a:t>at the International and Club Level</a:t>
            </a:r>
            <a:r>
              <a:rPr lang="en-US" sz="20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3200" b="1" u="sng" dirty="0" smtClean="0">
                <a:latin typeface="Arial" panose="020B0604020202020204" pitchFamily="34" charset="0"/>
                <a:cs typeface="Arial" panose="020B0604020202020204" pitchFamily="34" charset="0"/>
              </a:rPr>
              <a:t>Abstract of the Project</a:t>
            </a:r>
            <a:r>
              <a:rPr lang="en-US" sz="3200" b="1" dirty="0" smtClean="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The</a:t>
            </a:r>
            <a:r>
              <a:rPr lang="en-US" sz="2100" dirty="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project is to develop a detailed Analysis of Football where we analyze the raw source data available to us and  after extracting and transforming the raw data into dimension and fact tables. After deriving the required tables, we make a detailed analysis of the football players and the team based on the facts.   </a:t>
            </a:r>
            <a:endParaRPr lang="en-US" sz="2100" b="1"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sz="3200" b="1" u="sng" dirty="0">
                <a:latin typeface="Arial" panose="020B0604020202020204" pitchFamily="34" charset="0"/>
                <a:cs typeface="Arial" panose="020B0604020202020204" pitchFamily="34" charset="0"/>
              </a:rPr>
              <a:t>Technology Used</a:t>
            </a:r>
            <a:r>
              <a:rPr lang="en-US" sz="40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GDE 3.2.5.2 Unicode(Ab Initio) as the ETL </a:t>
            </a:r>
            <a:r>
              <a:rPr lang="en-US" sz="2100" dirty="0" smtClean="0">
                <a:latin typeface="Arial" panose="020B0604020202020204" pitchFamily="34" charset="0"/>
                <a:cs typeface="Arial" panose="020B0604020202020204" pitchFamily="34" charset="0"/>
              </a:rPr>
              <a:t>tool, Teradata was used to store the data from ETL and later it was used by the </a:t>
            </a:r>
            <a:r>
              <a:rPr lang="en-US" sz="2100" dirty="0" err="1" smtClean="0">
                <a:latin typeface="Arial" panose="020B0604020202020204" pitchFamily="34" charset="0"/>
                <a:cs typeface="Arial" panose="020B0604020202020204" pitchFamily="34" charset="0"/>
              </a:rPr>
              <a:t>Qlikview</a:t>
            </a:r>
            <a:r>
              <a:rPr lang="en-US" sz="2100" dirty="0" smtClean="0">
                <a:latin typeface="Arial" panose="020B0604020202020204" pitchFamily="34" charset="0"/>
                <a:cs typeface="Arial" panose="020B0604020202020204" pitchFamily="34" charset="0"/>
              </a:rPr>
              <a:t> for reporting purpose.</a:t>
            </a:r>
            <a:endParaRPr lang="en-US" sz="2100" dirty="0">
              <a:latin typeface="Arial" panose="020B0604020202020204" pitchFamily="34" charset="0"/>
              <a:cs typeface="Arial" panose="020B0604020202020204" pitchFamily="34" charset="0"/>
            </a:endParaRPr>
          </a:p>
          <a:p>
            <a:endParaRPr lang="en-US" sz="2800" dirty="0"/>
          </a:p>
        </p:txBody>
      </p:sp>
    </p:spTree>
    <p:extLst>
      <p:ext uri="{BB962C8B-B14F-4D97-AF65-F5344CB8AC3E}">
        <p14:creationId xmlns:p14="http://schemas.microsoft.com/office/powerpoint/2010/main" val="4015705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792" y="0"/>
            <a:ext cx="10592972" cy="1983545"/>
          </a:xfrm>
        </p:spPr>
        <p:txBody>
          <a:bodyPr>
            <a:normAutofit/>
          </a:bodyPr>
          <a:lstStyle/>
          <a:p>
            <a:r>
              <a:rPr lang="en-US" b="1" dirty="0" smtClean="0">
                <a:latin typeface="Times New Roman" panose="02020603050405020304" pitchFamily="18" charset="0"/>
                <a:cs typeface="Times New Roman" panose="02020603050405020304" pitchFamily="18" charset="0"/>
              </a:rPr>
              <a:t>Yearly Aggression Analysis for Each Player(Club)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322362" y="1983545"/>
            <a:ext cx="9228406" cy="4631446"/>
          </a:xfrm>
          <a:prstGeom prst="rect">
            <a:avLst/>
          </a:prstGeom>
        </p:spPr>
      </p:pic>
    </p:spTree>
    <p:extLst>
      <p:ext uri="{BB962C8B-B14F-4D97-AF65-F5344CB8AC3E}">
        <p14:creationId xmlns:p14="http://schemas.microsoft.com/office/powerpoint/2010/main" val="13579958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Club Analysis and Country Analysis</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350500" y="2302840"/>
            <a:ext cx="9523826" cy="4262083"/>
          </a:xfrm>
          <a:prstGeom prst="rect">
            <a:avLst/>
          </a:prstGeom>
        </p:spPr>
      </p:pic>
      <p:sp>
        <p:nvSpPr>
          <p:cNvPr id="5" name="TextBox 4"/>
          <p:cNvSpPr txBox="1"/>
          <p:nvPr/>
        </p:nvSpPr>
        <p:spPr>
          <a:xfrm>
            <a:off x="1086729" y="1627432"/>
            <a:ext cx="10367889" cy="369332"/>
          </a:xfrm>
          <a:prstGeom prst="rect">
            <a:avLst/>
          </a:prstGeom>
          <a:noFill/>
        </p:spPr>
        <p:txBody>
          <a:bodyPr wrap="square" rtlCol="0">
            <a:spAutoFit/>
          </a:bodyPr>
          <a:lstStyle/>
          <a:p>
            <a:r>
              <a:rPr lang="en-US" dirty="0" smtClean="0"/>
              <a:t>Club and Country Analysis: The overall performance </a:t>
            </a:r>
            <a:r>
              <a:rPr lang="en-US" smtClean="0"/>
              <a:t>of teams.</a:t>
            </a:r>
            <a:endParaRPr lang="en-US" dirty="0"/>
          </a:p>
        </p:txBody>
      </p:sp>
    </p:spTree>
    <p:extLst>
      <p:ext uri="{BB962C8B-B14F-4D97-AF65-F5344CB8AC3E}">
        <p14:creationId xmlns:p14="http://schemas.microsoft.com/office/powerpoint/2010/main" val="1412728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66" y="365125"/>
            <a:ext cx="10903634" cy="1325563"/>
          </a:xfrm>
        </p:spPr>
        <p:txBody>
          <a:bodyPr/>
          <a:lstStyle/>
          <a:p>
            <a:r>
              <a:rPr lang="en-US" b="1" dirty="0" smtClean="0">
                <a:latin typeface="Times New Roman" panose="02020603050405020304" pitchFamily="18" charset="0"/>
                <a:cs typeface="Times New Roman" panose="02020603050405020304" pitchFamily="18" charset="0"/>
              </a:rPr>
              <a:t>Club Analysis and Country Analysis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76885" y="2121046"/>
            <a:ext cx="10050195" cy="4351338"/>
          </a:xfrm>
          <a:prstGeom prst="rect">
            <a:avLst/>
          </a:prstGeom>
        </p:spPr>
      </p:pic>
    </p:spTree>
    <p:extLst>
      <p:ext uri="{BB962C8B-B14F-4D97-AF65-F5344CB8AC3E}">
        <p14:creationId xmlns:p14="http://schemas.microsoft.com/office/powerpoint/2010/main" val="2393953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7498"/>
            <a:ext cx="10018713" cy="1752599"/>
          </a:xfrm>
        </p:spPr>
        <p:txBody>
          <a:bodyPr/>
          <a:lstStyle/>
          <a:p>
            <a:pPr algn="ctr"/>
            <a:r>
              <a:rPr lang="en-US" b="1" dirty="0" smtClean="0">
                <a:latin typeface="Times New Roman" panose="02020603050405020304" pitchFamily="18" charset="0"/>
                <a:cs typeface="Times New Roman" panose="02020603050405020304" pitchFamily="18" charset="0"/>
              </a:rPr>
              <a:t>Reporting Tool Analysis based on Team</a:t>
            </a:r>
            <a:endParaRPr lang="en-US" b="1" dirty="0">
              <a:latin typeface="Times New Roman" panose="02020603050405020304" pitchFamily="18" charset="0"/>
              <a:cs typeface="Times New Roman" panose="02020603050405020304" pitchFamily="18" charset="0"/>
            </a:endParaRP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0351" y="1825625"/>
            <a:ext cx="8791297"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1622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Reporting Tool Analysis based on </a:t>
            </a:r>
            <a:r>
              <a:rPr lang="en-US" b="1" dirty="0" smtClean="0">
                <a:latin typeface="Times New Roman" panose="02020603050405020304" pitchFamily="18" charset="0"/>
                <a:cs typeface="Times New Roman" panose="02020603050405020304" pitchFamily="18" charset="0"/>
              </a:rPr>
              <a:t>Player</a:t>
            </a:r>
            <a:endParaRPr lang="en-AU"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4962" y="1825625"/>
            <a:ext cx="8902075"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595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07498"/>
            <a:ext cx="10018713" cy="1752599"/>
          </a:xfrm>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9821" y="1960097"/>
            <a:ext cx="9913373" cy="3484099"/>
          </a:xfrm>
        </p:spPr>
        <p:txBody>
          <a:bodyPr/>
          <a:lstStyle/>
          <a:p>
            <a:pPr marL="0" indent="0">
              <a:buNone/>
            </a:pPr>
            <a:r>
              <a:rPr lang="en-US" dirty="0" smtClean="0"/>
              <a:t>The </a:t>
            </a:r>
            <a:r>
              <a:rPr lang="en-US" b="1" dirty="0" smtClean="0"/>
              <a:t>Analysis System </a:t>
            </a:r>
            <a:r>
              <a:rPr lang="en-US" b="1" dirty="0"/>
              <a:t>of Football </a:t>
            </a:r>
            <a:r>
              <a:rPr lang="en-US" dirty="0" smtClean="0"/>
              <a:t>was prepared. The optimum coding standards were maintained, efforts were made to make the system error free.</a:t>
            </a:r>
            <a:r>
              <a:rPr lang="en-US" dirty="0"/>
              <a:t> </a:t>
            </a:r>
            <a:r>
              <a:rPr lang="en-US" dirty="0" smtClean="0"/>
              <a:t>All the relevant procedure were followed to make the system efficient for the purpose it was prepared for</a:t>
            </a:r>
            <a:r>
              <a:rPr lang="en-US" dirty="0" smtClean="0"/>
              <a:t>.</a:t>
            </a:r>
          </a:p>
        </p:txBody>
      </p:sp>
    </p:spTree>
    <p:extLst>
      <p:ext uri="{BB962C8B-B14F-4D97-AF65-F5344CB8AC3E}">
        <p14:creationId xmlns:p14="http://schemas.microsoft.com/office/powerpoint/2010/main" val="2813597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84311" y="1851073"/>
            <a:ext cx="10018713" cy="3124201"/>
          </a:xfrm>
        </p:spPr>
        <p:txBody>
          <a:bodyPr>
            <a:normAutofit/>
          </a:bodyPr>
          <a:lstStyle/>
          <a:p>
            <a:pPr marL="0" indent="0" algn="ctr">
              <a:buNone/>
            </a:pPr>
            <a:r>
              <a:rPr lang="en-US" sz="4800" b="1" dirty="0" smtClean="0"/>
              <a:t>Thank You</a:t>
            </a:r>
            <a:endParaRPr lang="en-US" sz="4800" b="1" dirty="0"/>
          </a:p>
        </p:txBody>
      </p:sp>
    </p:spTree>
    <p:extLst>
      <p:ext uri="{BB962C8B-B14F-4D97-AF65-F5344CB8AC3E}">
        <p14:creationId xmlns:p14="http://schemas.microsoft.com/office/powerpoint/2010/main" val="4240390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pPr algn="ctr"/>
            <a:r>
              <a:rPr lang="en-US" b="1" dirty="0" smtClean="0">
                <a:latin typeface="Times New Roman" panose="02020603050405020304" pitchFamily="18" charset="0"/>
                <a:cs typeface="Times New Roman" panose="02020603050405020304" pitchFamily="18" charset="0"/>
              </a:rPr>
              <a:t>OLAP SCHEMA DIAGRAM</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(Fact Constellation)</a:t>
            </a:r>
            <a:endParaRPr lang="en-US" b="1"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1643546"/>
            <a:ext cx="9805181" cy="4862761"/>
          </a:xfrm>
        </p:spPr>
      </p:pic>
    </p:spTree>
    <p:extLst>
      <p:ext uri="{BB962C8B-B14F-4D97-AF65-F5344CB8AC3E}">
        <p14:creationId xmlns:p14="http://schemas.microsoft.com/office/powerpoint/2010/main" val="200017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15" y="0"/>
            <a:ext cx="10018713" cy="1519311"/>
          </a:xfrm>
        </p:spPr>
        <p:txBody>
          <a:bodyPr>
            <a:normAutofit/>
          </a:bodyPr>
          <a:lstStyle/>
          <a:p>
            <a:pPr algn="ctr"/>
            <a:r>
              <a:rPr lang="en-US" b="1" dirty="0" smtClean="0">
                <a:latin typeface="Times New Roman" panose="02020603050405020304" pitchFamily="18" charset="0"/>
                <a:cs typeface="Times New Roman" panose="02020603050405020304" pitchFamily="18" charset="0"/>
              </a:rPr>
              <a:t>Dimension Table (Lookup)</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47485" y="2869809"/>
            <a:ext cx="11403103" cy="2982350"/>
          </a:xfrm>
          <a:prstGeom prst="rect">
            <a:avLst/>
          </a:prstGeom>
        </p:spPr>
      </p:pic>
    </p:spTree>
    <p:extLst>
      <p:ext uri="{BB962C8B-B14F-4D97-AF65-F5344CB8AC3E}">
        <p14:creationId xmlns:p14="http://schemas.microsoft.com/office/powerpoint/2010/main" val="2279591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5" y="225083"/>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Top 10 Attacking Players(Club)</a:t>
            </a:r>
            <a:endParaRPr lang="en-US"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439402" y="2729132"/>
            <a:ext cx="11400094" cy="3629466"/>
          </a:xfrm>
          <a:prstGeom prst="rect">
            <a:avLst/>
          </a:prstGeom>
        </p:spPr>
      </p:pic>
      <p:sp>
        <p:nvSpPr>
          <p:cNvPr id="3" name="TextBox 2"/>
          <p:cNvSpPr txBox="1"/>
          <p:nvPr/>
        </p:nvSpPr>
        <p:spPr>
          <a:xfrm>
            <a:off x="1026942" y="1702191"/>
            <a:ext cx="10367889" cy="369332"/>
          </a:xfrm>
          <a:prstGeom prst="rect">
            <a:avLst/>
          </a:prstGeom>
          <a:noFill/>
        </p:spPr>
        <p:txBody>
          <a:bodyPr wrap="square" rtlCol="0">
            <a:spAutoFit/>
          </a:bodyPr>
          <a:lstStyle/>
          <a:p>
            <a:r>
              <a:rPr lang="en-US" dirty="0" smtClean="0"/>
              <a:t>Top 10 Attacking players(Country): The best players overall for a particular club, of all time.</a:t>
            </a:r>
            <a:endParaRPr lang="en-US" dirty="0"/>
          </a:p>
        </p:txBody>
      </p:sp>
    </p:spTree>
    <p:extLst>
      <p:ext uri="{BB962C8B-B14F-4D97-AF65-F5344CB8AC3E}">
        <p14:creationId xmlns:p14="http://schemas.microsoft.com/office/powerpoint/2010/main" val="1116427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Top 10 Attacking Players(Club)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88020" y="2747889"/>
            <a:ext cx="11543529" cy="3329354"/>
          </a:xfrm>
          <a:prstGeom prst="rect">
            <a:avLst/>
          </a:prstGeom>
        </p:spPr>
      </p:pic>
    </p:spTree>
    <p:extLst>
      <p:ext uri="{BB962C8B-B14F-4D97-AF65-F5344CB8AC3E}">
        <p14:creationId xmlns:p14="http://schemas.microsoft.com/office/powerpoint/2010/main" val="2860667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Top 10 Attacking Players(International)</a:t>
            </a:r>
            <a:endParaRPr lang="en-US"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694413" y="2438399"/>
            <a:ext cx="10638514" cy="3817035"/>
          </a:xfrm>
          <a:prstGeom prst="rect">
            <a:avLst/>
          </a:prstGeom>
        </p:spPr>
      </p:pic>
      <p:sp>
        <p:nvSpPr>
          <p:cNvPr id="4" name="TextBox 3"/>
          <p:cNvSpPr txBox="1"/>
          <p:nvPr/>
        </p:nvSpPr>
        <p:spPr>
          <a:xfrm>
            <a:off x="1026942" y="1702191"/>
            <a:ext cx="10367889" cy="369332"/>
          </a:xfrm>
          <a:prstGeom prst="rect">
            <a:avLst/>
          </a:prstGeom>
          <a:noFill/>
        </p:spPr>
        <p:txBody>
          <a:bodyPr wrap="square" rtlCol="0">
            <a:spAutoFit/>
          </a:bodyPr>
          <a:lstStyle/>
          <a:p>
            <a:r>
              <a:rPr lang="en-US" dirty="0" smtClean="0"/>
              <a:t>Top 10 Attacking players(Club): The best players overall for a particular country, of all time.</a:t>
            </a:r>
            <a:endParaRPr lang="en-US" dirty="0"/>
          </a:p>
        </p:txBody>
      </p:sp>
    </p:spTree>
    <p:extLst>
      <p:ext uri="{BB962C8B-B14F-4D97-AF65-F5344CB8AC3E}">
        <p14:creationId xmlns:p14="http://schemas.microsoft.com/office/powerpoint/2010/main" val="3061357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597" y="660548"/>
            <a:ext cx="10515600" cy="1325563"/>
          </a:xfrm>
        </p:spPr>
        <p:txBody>
          <a:bodyPr/>
          <a:lstStyle/>
          <a:p>
            <a:r>
              <a:rPr lang="en-US" b="1" dirty="0" smtClean="0">
                <a:latin typeface="Times New Roman" panose="02020603050405020304" pitchFamily="18" charset="0"/>
                <a:cs typeface="Times New Roman" panose="02020603050405020304" pitchFamily="18" charset="0"/>
              </a:rPr>
              <a:t>Top 10 Attacking Players(International) Output:</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07963" y="2932606"/>
            <a:ext cx="11446869" cy="3116502"/>
          </a:xfrm>
          <a:prstGeom prst="rect">
            <a:avLst/>
          </a:prstGeom>
        </p:spPr>
      </p:pic>
    </p:spTree>
    <p:extLst>
      <p:ext uri="{BB962C8B-B14F-4D97-AF65-F5344CB8AC3E}">
        <p14:creationId xmlns:p14="http://schemas.microsoft.com/office/powerpoint/2010/main" val="978681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424" y="308854"/>
            <a:ext cx="10515600" cy="1325563"/>
          </a:xfrm>
        </p:spPr>
        <p:txBody>
          <a:bodyPr/>
          <a:lstStyle/>
          <a:p>
            <a:r>
              <a:rPr lang="en-US" b="1" dirty="0" smtClean="0">
                <a:latin typeface="Times New Roman" panose="02020603050405020304" pitchFamily="18" charset="0"/>
                <a:cs typeface="Times New Roman" panose="02020603050405020304" pitchFamily="18" charset="0"/>
              </a:rPr>
              <a:t>Player’s Shot Accuracy(Club)</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21607" y="2588455"/>
            <a:ext cx="10881417" cy="3849859"/>
          </a:xfrm>
          <a:prstGeom prst="rect">
            <a:avLst/>
          </a:prstGeom>
        </p:spPr>
      </p:pic>
      <p:sp>
        <p:nvSpPr>
          <p:cNvPr id="5" name="TextBox 4"/>
          <p:cNvSpPr txBox="1"/>
          <p:nvPr/>
        </p:nvSpPr>
        <p:spPr>
          <a:xfrm>
            <a:off x="1026942" y="1702191"/>
            <a:ext cx="10367889" cy="369332"/>
          </a:xfrm>
          <a:prstGeom prst="rect">
            <a:avLst/>
          </a:prstGeom>
          <a:noFill/>
        </p:spPr>
        <p:txBody>
          <a:bodyPr wrap="square" rtlCol="0">
            <a:spAutoFit/>
          </a:bodyPr>
          <a:lstStyle/>
          <a:p>
            <a:r>
              <a:rPr lang="en-US" dirty="0" smtClean="0"/>
              <a:t>Player’s Shot Accuracy(Club): The ratio of shots on target to total shots.</a:t>
            </a:r>
            <a:endParaRPr lang="en-US" dirty="0"/>
          </a:p>
        </p:txBody>
      </p:sp>
    </p:spTree>
    <p:extLst>
      <p:ext uri="{BB962C8B-B14F-4D97-AF65-F5344CB8AC3E}">
        <p14:creationId xmlns:p14="http://schemas.microsoft.com/office/powerpoint/2010/main" val="4258463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458</TotalTime>
  <Words>442</Words>
  <Application>Microsoft Office PowerPoint</Application>
  <PresentationFormat>Custom</PresentationFormat>
  <Paragraphs>43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Football Analysis</vt:lpstr>
      <vt:lpstr>Problem Statement</vt:lpstr>
      <vt:lpstr>OLAP SCHEMA DIAGRAM (Fact Constellation)</vt:lpstr>
      <vt:lpstr>Dimension Table (Lookup)</vt:lpstr>
      <vt:lpstr>Top 10 Attacking Players(Club)</vt:lpstr>
      <vt:lpstr>Top 10 Attacking Players(Club) Output</vt:lpstr>
      <vt:lpstr>Top 10 Attacking Players(International)</vt:lpstr>
      <vt:lpstr>Top 10 Attacking Players(International) Output:</vt:lpstr>
      <vt:lpstr>Player’s Shot Accuracy(Club)</vt:lpstr>
      <vt:lpstr>Player’s Shot Accuracy(Club) Output:</vt:lpstr>
      <vt:lpstr>Nominees For Fair Play</vt:lpstr>
      <vt:lpstr>Nominees For Fair Play Output:</vt:lpstr>
      <vt:lpstr>Nominees For Golden Boot</vt:lpstr>
      <vt:lpstr>Nominees For Golden Boot Output:</vt:lpstr>
      <vt:lpstr>Nominees For Golden Ball</vt:lpstr>
      <vt:lpstr>Nominees For Golden Ball Output:</vt:lpstr>
      <vt:lpstr>Nominees for Golden Gloves</vt:lpstr>
      <vt:lpstr>Nominees for Golden Gloves Output:</vt:lpstr>
      <vt:lpstr>Yearly Aggression Analysis for Each Player(Club)</vt:lpstr>
      <vt:lpstr>Yearly Aggression Analysis for Each Player(Club) Output:</vt:lpstr>
      <vt:lpstr>Club Analysis and Country Analysis</vt:lpstr>
      <vt:lpstr>Club Analysis and Country Analysis Output:</vt:lpstr>
      <vt:lpstr>Reporting Tool Analysis based on Team</vt:lpstr>
      <vt:lpstr>Reporting Tool Analysis based on Player</vt:lpstr>
      <vt:lpstr>Conclusion</vt:lpstr>
      <vt:lpstr>PowerPoint Presentation</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Analysis</dc:title>
  <dc:creator>Sharma, Prashant</dc:creator>
  <cp:lastModifiedBy>Aakash Patel</cp:lastModifiedBy>
  <cp:revision>38</cp:revision>
  <dcterms:created xsi:type="dcterms:W3CDTF">2018-11-20T11:17:49Z</dcterms:created>
  <dcterms:modified xsi:type="dcterms:W3CDTF">2021-08-08T12:21:56Z</dcterms:modified>
</cp:coreProperties>
</file>