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72" r:id="rId9"/>
    <p:sldId id="267" r:id="rId10"/>
    <p:sldId id="268" r:id="rId11"/>
    <p:sldId id="265" r:id="rId12"/>
    <p:sldId id="270" r:id="rId13"/>
    <p:sldId id="266" r:id="rId14"/>
    <p:sldId id="271" r:id="rId15"/>
    <p:sldId id="26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09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13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0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3DC2-2DB1-4FE8-B5C2-04FD08ACA80D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3170208"/>
          </a:xfrm>
        </p:spPr>
        <p:txBody>
          <a:bodyPr/>
          <a:lstStyle/>
          <a:p>
            <a:r>
              <a:rPr lang="en-US" b="1" dirty="0" smtClean="0"/>
              <a:t>GOVERNMENT SCHEME APPLICATION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173193" y="4328806"/>
            <a:ext cx="484368" cy="11230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36" y="1018636"/>
            <a:ext cx="5920596" cy="2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719" y="1434859"/>
            <a:ext cx="9438683" cy="48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091" y="1376698"/>
            <a:ext cx="9105655" cy="50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9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724" y="1374476"/>
            <a:ext cx="9031616" cy="49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8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361" y="1380227"/>
            <a:ext cx="8718922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68" y="1419830"/>
            <a:ext cx="9012372" cy="50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312" y="1357221"/>
            <a:ext cx="9210159" cy="49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1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View Controller Architecture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Servlets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Database Management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3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Version 4.16.0</a:t>
            </a:r>
          </a:p>
          <a:p>
            <a:r>
              <a:rPr lang="en-US" dirty="0" smtClean="0"/>
              <a:t>Apache Tomcat Version 8.5</a:t>
            </a:r>
          </a:p>
          <a:p>
            <a:r>
              <a:rPr lang="en-US" dirty="0" smtClean="0"/>
              <a:t>Derby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8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FENIL SHAH</a:t>
            </a:r>
          </a:p>
          <a:p>
            <a:r>
              <a:rPr lang="en-US" dirty="0" smtClean="0"/>
              <a:t>SAURABH JOSHI</a:t>
            </a:r>
          </a:p>
          <a:p>
            <a:r>
              <a:rPr lang="en-US" dirty="0" smtClean="0"/>
              <a:t>SHANTANU KAUSHIK</a:t>
            </a:r>
          </a:p>
          <a:p>
            <a:r>
              <a:rPr lang="en-US" dirty="0" smtClean="0"/>
              <a:t>SOURABH WATTAMWAR</a:t>
            </a:r>
          </a:p>
          <a:p>
            <a:r>
              <a:rPr lang="en-US" dirty="0" smtClean="0"/>
              <a:t>SUKRITA MOHANDOSS</a:t>
            </a:r>
          </a:p>
          <a:p>
            <a:r>
              <a:rPr lang="en-US" dirty="0" smtClean="0"/>
              <a:t>SURABHI KURIYAL</a:t>
            </a:r>
          </a:p>
          <a:p>
            <a:r>
              <a:rPr lang="en-US" dirty="0" smtClean="0"/>
              <a:t>VARUN SHARMA</a:t>
            </a:r>
          </a:p>
          <a:p>
            <a:r>
              <a:rPr lang="en-US" dirty="0" smtClean="0"/>
              <a:t>DIVIYANSHA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7645"/>
            <a:ext cx="8915400" cy="4856672"/>
          </a:xfrm>
        </p:spPr>
        <p:txBody>
          <a:bodyPr/>
          <a:lstStyle/>
          <a:p>
            <a:r>
              <a:rPr lang="en-US" dirty="0" smtClean="0"/>
              <a:t>FOR EMPLOYEE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Employee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Add, Edit and Update </a:t>
            </a:r>
            <a:r>
              <a:rPr lang="en-US" dirty="0" smtClean="0"/>
              <a:t>Schemes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Logout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FOR CITIZEN 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Citizen 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Citizen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View and Apply to Schemes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Edit and Update Citizen 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3595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034" y="1354347"/>
            <a:ext cx="8867955" cy="5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345721"/>
            <a:ext cx="8911687" cy="50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011" y="1311215"/>
            <a:ext cx="9264770" cy="5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648" y="1339969"/>
            <a:ext cx="8850461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6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33" y="1521124"/>
            <a:ext cx="9465479" cy="48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81" y="1339969"/>
            <a:ext cx="9088976" cy="50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28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A53010"/>
      </a:accent1>
      <a:accent2>
        <a:srgbClr val="DE7E18"/>
      </a:accent2>
      <a:accent3>
        <a:srgbClr val="9F8351"/>
      </a:accent3>
      <a:accent4>
        <a:srgbClr val="A5A5A5"/>
      </a:accent4>
      <a:accent5>
        <a:srgbClr val="D8D8D8"/>
      </a:accent5>
      <a:accent6>
        <a:srgbClr val="BFBFBF"/>
      </a:accent6>
      <a:hlink>
        <a:srgbClr val="FB4A18"/>
      </a:hlink>
      <a:folHlink>
        <a:srgbClr val="FC9274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</TotalTime>
  <Words>102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GOVERNMENT SCHEME APPLICATION SYSTEM</vt:lpstr>
      <vt:lpstr>TEAM MEMBERS :</vt:lpstr>
      <vt:lpstr>APPLICATION FEATURES : 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CONCEPTS USED :</vt:lpstr>
      <vt:lpstr>TOOLS USED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SCHEME APPLICATION SYSTEM</dc:title>
  <dc:creator>HP PC</dc:creator>
  <cp:lastModifiedBy>Sourabh Wattamwar</cp:lastModifiedBy>
  <cp:revision>10</cp:revision>
  <dcterms:created xsi:type="dcterms:W3CDTF">2020-10-11T14:50:29Z</dcterms:created>
  <dcterms:modified xsi:type="dcterms:W3CDTF">2020-10-12T20:47:07Z</dcterms:modified>
</cp:coreProperties>
</file>