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54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43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67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677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6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194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1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47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370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641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635FF-62D4-4924-AEC4-B8602E480C78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8A2C4E-3A68-408D-BC8B-CE482CA9C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02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4239" y="1744546"/>
            <a:ext cx="4644217" cy="4549782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5114976" y="889349"/>
            <a:ext cx="20695" cy="95197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5651327" y="889348"/>
            <a:ext cx="20695" cy="9519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311232" y="2954724"/>
            <a:ext cx="110837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11232" y="3480818"/>
            <a:ext cx="1108373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2311231" y="4336015"/>
            <a:ext cx="110837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11230" y="4774426"/>
            <a:ext cx="110837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293090" y="3095939"/>
            <a:ext cx="1108373" cy="1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7293089" y="3586542"/>
            <a:ext cx="1108373" cy="1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7293090" y="4336015"/>
            <a:ext cx="1108373" cy="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7293089" y="4826618"/>
            <a:ext cx="1108373" cy="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749800" y="489238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GND    VCC    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1439827" y="2754669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M1</a:t>
            </a:r>
            <a:r>
              <a:rPr lang="en-US" sz="2000" dirty="0" smtClean="0"/>
              <a:t>IN1</a:t>
            </a:r>
            <a:endParaRPr lang="en-US" sz="1600" dirty="0"/>
          </a:p>
        </p:txBody>
      </p:sp>
      <p:sp>
        <p:nvSpPr>
          <p:cNvPr id="32" name="TextBox 31"/>
          <p:cNvSpPr txBox="1"/>
          <p:nvPr/>
        </p:nvSpPr>
        <p:spPr>
          <a:xfrm>
            <a:off x="1439827" y="3193079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M1IN2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1439827" y="4155111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M2IN1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1439827" y="4555221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M2IN2</a:t>
            </a:r>
            <a:endParaRPr lang="en-US" sz="2000" dirty="0" smtClean="0"/>
          </a:p>
        </p:txBody>
      </p:sp>
      <p:sp>
        <p:nvSpPr>
          <p:cNvPr id="36" name="TextBox 35"/>
          <p:cNvSpPr txBox="1"/>
          <p:nvPr/>
        </p:nvSpPr>
        <p:spPr>
          <a:xfrm>
            <a:off x="298721" y="2878656"/>
            <a:ext cx="148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Motor 1</a:t>
            </a:r>
          </a:p>
          <a:p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37" name="TextBox 36"/>
          <p:cNvSpPr txBox="1"/>
          <p:nvPr/>
        </p:nvSpPr>
        <p:spPr>
          <a:xfrm>
            <a:off x="317274" y="4201278"/>
            <a:ext cx="148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Motor 2</a:t>
            </a:r>
          </a:p>
          <a:p>
            <a:r>
              <a:rPr lang="en-US" sz="2000" dirty="0" smtClean="0"/>
              <a:t>INPUT</a:t>
            </a:r>
            <a:endParaRPr lang="en-US" sz="2000" dirty="0"/>
          </a:p>
        </p:txBody>
      </p:sp>
      <p:sp>
        <p:nvSpPr>
          <p:cNvPr id="38" name="TextBox 37"/>
          <p:cNvSpPr txBox="1"/>
          <p:nvPr/>
        </p:nvSpPr>
        <p:spPr>
          <a:xfrm>
            <a:off x="9781974" y="2996252"/>
            <a:ext cx="148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Motor 1</a:t>
            </a:r>
          </a:p>
          <a:p>
            <a:r>
              <a:rPr lang="en-US" sz="2000" dirty="0" smtClean="0"/>
              <a:t>OUTPUT</a:t>
            </a:r>
            <a:endParaRPr lang="en-US" sz="2000" dirty="0"/>
          </a:p>
        </p:txBody>
      </p:sp>
      <p:sp>
        <p:nvSpPr>
          <p:cNvPr id="39" name="TextBox 38"/>
          <p:cNvSpPr txBox="1"/>
          <p:nvPr/>
        </p:nvSpPr>
        <p:spPr>
          <a:xfrm>
            <a:off x="9781974" y="4236330"/>
            <a:ext cx="14866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Motor 2</a:t>
            </a:r>
          </a:p>
          <a:p>
            <a:r>
              <a:rPr lang="en-US" sz="2000" dirty="0" smtClean="0"/>
              <a:t>OUTPUT</a:t>
            </a:r>
            <a:endParaRPr lang="en-US" sz="2000" dirty="0"/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6446385" y="1365337"/>
            <a:ext cx="1410068" cy="2190489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>
            <a:off x="2470875" y="5066280"/>
            <a:ext cx="1633792" cy="1093220"/>
          </a:xfrm>
          <a:prstGeom prst="line">
            <a:avLst/>
          </a:prstGeom>
          <a:ln w="38100">
            <a:solidFill>
              <a:srgbClr val="D60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7898540" y="967875"/>
            <a:ext cx="1589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Enable for motor 1</a:t>
            </a:r>
            <a:endParaRPr lang="en-US" sz="2000" dirty="0"/>
          </a:p>
        </p:txBody>
      </p:sp>
      <p:sp>
        <p:nvSpPr>
          <p:cNvPr id="47" name="TextBox 46"/>
          <p:cNvSpPr txBox="1"/>
          <p:nvPr/>
        </p:nvSpPr>
        <p:spPr>
          <a:xfrm>
            <a:off x="1366652" y="5786739"/>
            <a:ext cx="15891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Enable for motor 2</a:t>
            </a:r>
            <a:endParaRPr lang="en-US" sz="2000" dirty="0"/>
          </a:p>
        </p:txBody>
      </p:sp>
      <p:sp>
        <p:nvSpPr>
          <p:cNvPr id="26" name="TextBox 25"/>
          <p:cNvSpPr txBox="1"/>
          <p:nvPr/>
        </p:nvSpPr>
        <p:spPr>
          <a:xfrm>
            <a:off x="8401462" y="2865618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M1OUT</a:t>
            </a:r>
            <a:r>
              <a:rPr lang="en-US" sz="2000" dirty="0" smtClean="0"/>
              <a:t>1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8401462" y="3304028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M1OUT2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8401462" y="426606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M2OUT1</a:t>
            </a:r>
            <a:endParaRPr lang="en-US" sz="1600" dirty="0"/>
          </a:p>
        </p:txBody>
      </p:sp>
      <p:sp>
        <p:nvSpPr>
          <p:cNvPr id="40" name="TextBox 39"/>
          <p:cNvSpPr txBox="1"/>
          <p:nvPr/>
        </p:nvSpPr>
        <p:spPr>
          <a:xfrm>
            <a:off x="8401462" y="4666170"/>
            <a:ext cx="1485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M2OUT2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33855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</cp:revision>
  <dcterms:created xsi:type="dcterms:W3CDTF">2022-09-20T13:12:01Z</dcterms:created>
  <dcterms:modified xsi:type="dcterms:W3CDTF">2022-09-20T13:23:18Z</dcterms:modified>
</cp:coreProperties>
</file>