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b3ab217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5b3ab217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5b3ab21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5b3ab21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717748f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717748f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b3ab21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5b3ab21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5b3ab21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5b3ab21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717748f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717748f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5b3ab21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5b3ab21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5b3ab21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5b3ab21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e79cde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e79cde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e79cde9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e79cde9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e79cde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e79cde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e79cde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e79cde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5b3ab2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5b3ab2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5b3ab21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5b3ab21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b3ab21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5b3ab21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developer.mozilla.org/en-US/docs/Web/CSS/z-index" TargetMode="External"/><Relationship Id="rId5" Type="http://schemas.openxmlformats.org/officeDocument/2006/relationships/hyperlink" Target="https://www.w3schools.com/css/css3_gradients.asp" TargetMode="External"/><Relationship Id="rId6" Type="http://schemas.openxmlformats.org/officeDocument/2006/relationships/hyperlink" Target="https://www.w3schools.com/cssref/css3_pr_background.php" TargetMode="External"/><Relationship Id="rId7" Type="http://schemas.openxmlformats.org/officeDocument/2006/relationships/hyperlink" Target="https://www.w3schools.com/css/css_overflow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0000" y="2961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6"/>
              <a:t>(Cascading Style Sheet</a:t>
            </a:r>
            <a:r>
              <a:rPr lang="en" sz="4800"/>
              <a:t>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375" y="3954050"/>
            <a:ext cx="1769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PART - 2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32" y="2090500"/>
            <a:ext cx="2369649" cy="236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D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Flexbox</a:t>
            </a:r>
            <a:endParaRPr sz="1800">
              <a:solidFill>
                <a:srgbClr val="E6B8A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Z-index</a:t>
            </a:r>
            <a:endParaRPr sz="1800">
              <a:solidFill>
                <a:srgbClr val="E6B8A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Gradient</a:t>
            </a:r>
            <a:endParaRPr sz="1800">
              <a:solidFill>
                <a:srgbClr val="E6B8A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Background</a:t>
            </a:r>
            <a:endParaRPr sz="1800">
              <a:solidFill>
                <a:srgbClr val="E6B8A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E6B8AF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Overflow</a:t>
            </a:r>
            <a:endParaRPr sz="1800">
              <a:solidFill>
                <a:srgbClr val="E6B8A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62" y="47159"/>
            <a:ext cx="7661676" cy="5049178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75" y="505200"/>
            <a:ext cx="7662674" cy="4133087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need of CSS display property?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purpose of the display: inline-block; property?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example of position fixed which we can see in website?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are the main components of the CSS box model?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difference between margin and padding in CSS?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Difference between position relative and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position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absolute?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Flexbox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13" y="1307838"/>
            <a:ext cx="6355080" cy="312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Parent ( flex container 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21900"/>
            <a:ext cx="37989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display: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flex-direction: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row | row-reverse | column | column-reverse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justify-content: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flex-start | flex-end | center | space-between | space-around;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align-items: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stretch | flex-start | flex-end | center | start | end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flex-wrap: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nowrap | wrap | wrap-reverse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72E0D1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38" y="2020125"/>
            <a:ext cx="3419856" cy="156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Child ( flex items 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40550"/>
            <a:ext cx="35502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order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flex-grow: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align-self: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auto | flex-start | flex-end | center | stretch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63" y="1789938"/>
            <a:ext cx="3550346" cy="15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37989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Z-index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437650"/>
            <a:ext cx="37989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Prerequisite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Position property other than static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It is particularly useful when dealing with overlapping elements on a web page.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By default z-index is auto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75" y="1766000"/>
            <a:ext cx="28575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ackground-image: url(“...path…”);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ackground-repeat: repeat | repeat-x | repeat-y| no-repeat | space | 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ackground-attachment: scroll | fixed |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-position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ackground-clip: </a:t>
            </a:r>
            <a:r>
              <a:rPr lang="en">
                <a:solidFill>
                  <a:srgbClr val="FF0000"/>
                </a:solidFill>
              </a:rPr>
              <a:t>border-box</a:t>
            </a:r>
            <a:r>
              <a:rPr lang="en"/>
              <a:t> | padding-box | content-box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ackground-origin: </a:t>
            </a:r>
            <a:r>
              <a:rPr lang="en">
                <a:solidFill>
                  <a:srgbClr val="FF0000"/>
                </a:solidFill>
              </a:rPr>
              <a:t>padding-box</a:t>
            </a:r>
            <a:r>
              <a:rPr lang="en"/>
              <a:t> | border-box | content-box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ackground-animation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