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e79cde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e79cde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7e79cde9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7e79cde9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7e79cde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7e79cde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e79cde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e79cde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Flexbox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13" y="1307838"/>
            <a:ext cx="6355080" cy="312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Parent ( flex container )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346738"/>
            <a:ext cx="37989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display: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flex-direction: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row | row-reverse | column | column-reverse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justify-content: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flex-start | flex-end | center | space-between | space-around;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align-items: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stretch | flex-start | flex-end | center | start | end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38" y="2020125"/>
            <a:ext cx="3419856" cy="156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Child ( flex items 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40550"/>
            <a:ext cx="35502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order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flex-grow: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align-self: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auto | flex-start | flex-end | center | stretch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63" y="1789938"/>
            <a:ext cx="3550346" cy="15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