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5b3ab217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5b3ab217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5b3ab217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5b3ab217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5b3ab217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5b3ab217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5b3ab217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5b3ab217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5b3ab21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5b3ab21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5b3ab217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5b3ab21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7e79cde9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7e79cde9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7e79cde9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7e79cde9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7e79cde9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7e79cde9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7e79cde9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7e79cde9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5b3ab21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5b3ab21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5b3ab217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5b3ab21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5b3ab21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5b3ab21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10000" y="2961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CSS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66"/>
              <a:t>(Cascading Style Sheet</a:t>
            </a:r>
            <a:r>
              <a:rPr lang="en" sz="4800"/>
              <a:t>)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80375" y="3954050"/>
            <a:ext cx="1769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Montserrat"/>
                <a:ea typeface="Montserrat"/>
                <a:cs typeface="Montserrat"/>
                <a:sym typeface="Montserrat"/>
              </a:rPr>
              <a:t>PART - 2</a:t>
            </a:r>
            <a:endParaRPr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32" y="2090500"/>
            <a:ext cx="2369649" cy="236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D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Check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Check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is the need of CSS display property?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is the purpose of the display: inline-block; property?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is the example of position fixed which we can see in website?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are the main components of the CSS box model?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What is the difference between margin and padding in CSS?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➔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Difference between position relative and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position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absolute?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Flexbox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Terminology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413" y="1307838"/>
            <a:ext cx="6355080" cy="312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28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for the Parent ( flex container )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46738"/>
            <a:ext cx="3798900" cy="29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display: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flex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flex-direction: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row | row-reverse | column | column-reverse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justify-content: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flex-start | flex-end | center | space-between | space-around;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align-items: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stretch | flex-start | flex-end | center | start | end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438" y="2020125"/>
            <a:ext cx="3419856" cy="1567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28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for the Child ( flex items )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40550"/>
            <a:ext cx="3550200" cy="24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order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>
                <a:solidFill>
                  <a:srgbClr val="FC9463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5E767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/* default is 0 */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flex-grow: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600">
                <a:solidFill>
                  <a:srgbClr val="FC9463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5E767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/* default is 0 */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align-self:</a:t>
            </a:r>
            <a:r>
              <a:rPr lang="en" sz="1600">
                <a:solidFill>
                  <a:srgbClr val="F5D67B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 auto | flex-start | flex-end | center | stretch</a:t>
            </a:r>
            <a:r>
              <a:rPr lang="en" sz="1600">
                <a:solidFill>
                  <a:srgbClr val="72E0D1"/>
                </a:solidFill>
                <a:highlight>
                  <a:srgbClr val="1B1B1B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 sz="1600">
              <a:solidFill>
                <a:srgbClr val="F5D67B"/>
              </a:solidFill>
              <a:highlight>
                <a:srgbClr val="1B1B1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963" y="1789938"/>
            <a:ext cx="3550346" cy="156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37989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Z-index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437650"/>
            <a:ext cx="37989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Prerequisite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Verdana"/>
              <a:buChar char="➔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Position property other than static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It is particularly useful when dealing with overlapping elements on a web page.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By default z-index is auto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575" y="1766000"/>
            <a:ext cx="28575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ackground-color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ackground-repeat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ackground-attachment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-position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ackground-clip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ackground-origin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</a:t>
            </a:r>
            <a:r>
              <a:rPr lang="en"/>
              <a:t>ackground-animation</a:t>
            </a:r>
            <a:endParaRPr/>
          </a:p>
        </p:txBody>
      </p:sp>
      <p:sp>
        <p:nvSpPr>
          <p:cNvPr id="181" name="Google Shape;181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Overflow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