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9a8d31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9a8d31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9a8d310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9a8d310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a8d3102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a8d310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a8d3102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a8d3102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9a8d3102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9a8d3102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a8d3102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9a8d3102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a8d3102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9a8d3102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0017d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0017d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zengarden.com/" TargetMode="External"/><Relationship Id="rId4" Type="http://schemas.openxmlformats.org/officeDocument/2006/relationships/hyperlink" Target="https://csszengarde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Cascading Style Sheet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729450" y="57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CSS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Zen Garden 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Beauty of CSS Design</a:t>
            </a:r>
            <a:endParaRPr b="1" sz="18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2505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325050"/>
                </a:solidFill>
                <a:latin typeface="Arial"/>
                <a:ea typeface="Arial"/>
                <a:cs typeface="Arial"/>
                <a:sym typeface="Arial"/>
              </a:rPr>
              <a:t>The HTML remains the same, the only thing that has changed is the external CSS file.</a:t>
            </a:r>
            <a:endParaRPr sz="16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32505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325050"/>
                </a:solidFill>
                <a:latin typeface="Arial"/>
                <a:ea typeface="Arial"/>
                <a:cs typeface="Arial"/>
                <a:sym typeface="Arial"/>
              </a:rPr>
              <a:t>More than 200 designs available</a:t>
            </a:r>
            <a:endParaRPr sz="16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ools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Extensions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Live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Prettier - Code formatter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Indent-rainbow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63" y="15830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0138" y="3040450"/>
            <a:ext cx="802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Selector: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What are you selecting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which element do you want to apply CSS?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Property: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What are you trying to change?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Value: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Properties have specific values that are applicable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with HTML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75625" y="1627050"/>
            <a:ext cx="83928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CSS can be added to HTML documents in 3 ways: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en" sz="1800">
                <a:highlight>
                  <a:srgbClr val="FFFFFF"/>
                </a:highlight>
              </a:rPr>
              <a:t>Inline - by using the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</a:rPr>
              <a:t>style</a:t>
            </a:r>
            <a:r>
              <a:rPr lang="en" sz="1800">
                <a:highlight>
                  <a:srgbClr val="FFFFFF"/>
                </a:highlight>
              </a:rPr>
              <a:t> attribute inside HTML elements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en" sz="1800">
                <a:highlight>
                  <a:srgbClr val="FFFFFF"/>
                </a:highlight>
              </a:rPr>
              <a:t>Internal - by using a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</a:rPr>
              <a:t>&lt;style&gt;</a:t>
            </a:r>
            <a:r>
              <a:rPr lang="en" sz="1800">
                <a:highlight>
                  <a:srgbClr val="FFFFFF"/>
                </a:highlight>
              </a:rPr>
              <a:t> element in the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</a:rPr>
              <a:t>&lt;head&gt;</a:t>
            </a:r>
            <a:r>
              <a:rPr lang="en" sz="1800">
                <a:highlight>
                  <a:srgbClr val="FFFFFF"/>
                </a:highlight>
              </a:rPr>
              <a:t> section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en" sz="1800">
                <a:highlight>
                  <a:srgbClr val="FFFFFF"/>
                </a:highlight>
              </a:rPr>
              <a:t>External - by using a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</a:rPr>
              <a:t>&lt;link&gt;</a:t>
            </a:r>
            <a:r>
              <a:rPr lang="en" sz="1800">
                <a:highlight>
                  <a:srgbClr val="FFFFFF"/>
                </a:highlight>
              </a:rPr>
              <a:t> element to link to an external CSS file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Inline CSS has higher priority than External and Internal CSS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Internal CSS has higher priority than External CSS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5600050" y="1505700"/>
            <a:ext cx="3232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Four Components: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Content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Padding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Border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Margin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150"/>
            <a:ext cx="4914273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Property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725"/>
            <a:ext cx="8839199" cy="297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inline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an inline element (like &lt;span&gt;). Any height and width properties will have no effect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isplay: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block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 block element (like &lt;p&gt;). It starts on a new line, and takes up the whole width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inline-block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an inline-level block container. The element itself is formatted as an inline element, but you can apply height and width values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none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element is completely removed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