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50bcceaff_2_75:notes"/>
          <p:cNvSpPr txBox="1"/>
          <p:nvPr>
            <p:ph idx="1" type="body"/>
          </p:nvPr>
        </p:nvSpPr>
        <p:spPr>
          <a:xfrm>
            <a:off x="685800" y="4400957"/>
            <a:ext cx="5486400" cy="3600043"/>
          </a:xfrm>
          <a:prstGeom prst="rect">
            <a:avLst/>
          </a:prstGeom>
          <a:noFill/>
          <a:ln>
            <a:noFill/>
          </a:ln>
        </p:spPr>
        <p:txBody>
          <a:bodyPr anchorCtr="0" anchor="t" bIns="40675" lIns="81375" spcFirstLastPara="1" rIns="81375" wrap="square" tIns="40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200"/>
          </a:p>
        </p:txBody>
      </p:sp>
      <p:sp>
        <p:nvSpPr>
          <p:cNvPr id="127" name="Google Shape;127;g3450bcceaff_2_75:notes"/>
          <p:cNvSpPr/>
          <p:nvPr>
            <p:ph idx="2" type="sldImg"/>
          </p:nvPr>
        </p:nvSpPr>
        <p:spPr>
          <a:xfrm>
            <a:off x="518643" y="1143000"/>
            <a:ext cx="5820713" cy="308555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2" y="4767263"/>
            <a:ext cx="308610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5" y="4767263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1143001" y="841772"/>
            <a:ext cx="6858005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75" lIns="43975" spcFirstLastPara="1" rIns="43975" wrap="square" tIns="219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143001" y="2701528"/>
            <a:ext cx="6858005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21975" lIns="43975" spcFirstLastPara="1" rIns="43975" wrap="square" tIns="21975">
            <a:normAutofit/>
          </a:bodyPr>
          <a:lstStyle>
            <a:lvl1pPr lv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628650" y="4767263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028952" y="4767263"/>
            <a:ext cx="308610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457955" y="4767263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5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1975" lIns="43975" spcFirstLastPara="1" rIns="43975" wrap="square" tIns="21975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2" y="4767263"/>
            <a:ext cx="308610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5" y="4767263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5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21975" lIns="43975" spcFirstLastPara="1" rIns="43975" wrap="square" tIns="219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8"/>
            <a:ext cx="7886705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21975" lIns="43975" spcFirstLastPara="1" rIns="43975" wrap="square" tIns="219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2" y="4767263"/>
            <a:ext cx="308610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5" y="4767263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3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1975" lIns="43975" spcFirstLastPara="1" rIns="43975" wrap="square" tIns="21975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3" y="1369219"/>
            <a:ext cx="3886203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1975" lIns="43975" spcFirstLastPara="1" rIns="43975" wrap="square" tIns="21975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2" y="4767263"/>
            <a:ext cx="308610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5" y="4767263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2" y="1260872"/>
            <a:ext cx="3868343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21975" lIns="43975" spcFirstLastPara="1" rIns="43975" wrap="square" tIns="219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2" y="1878806"/>
            <a:ext cx="3868343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21975" lIns="43975" spcFirstLastPara="1" rIns="43975" wrap="square" tIns="21975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3" y="1260872"/>
            <a:ext cx="3887394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21975" lIns="43975" spcFirstLastPara="1" rIns="43975" wrap="square" tIns="219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3" y="1878806"/>
            <a:ext cx="3887394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21975" lIns="43975" spcFirstLastPara="1" rIns="43975" wrap="square" tIns="21975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2" y="4767263"/>
            <a:ext cx="308610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5" y="4767263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2" y="4767263"/>
            <a:ext cx="308610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5" y="4767263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2" y="342900"/>
            <a:ext cx="294918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1975" lIns="43975" spcFirstLastPara="1" rIns="43975" wrap="square" tIns="219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4" y="740569"/>
            <a:ext cx="4629153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21975" lIns="43975" spcFirstLastPara="1" rIns="43975" wrap="square" tIns="219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2" y="1543050"/>
            <a:ext cx="2949180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21975" lIns="43975" spcFirstLastPara="1" rIns="43975" wrap="square" tIns="219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2" y="4767263"/>
            <a:ext cx="308610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5" y="4767263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2" y="342900"/>
            <a:ext cx="294918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21975" lIns="43975" spcFirstLastPara="1" rIns="43975" wrap="square" tIns="219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4" y="740569"/>
            <a:ext cx="4629153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2" y="1543050"/>
            <a:ext cx="2949180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21975" lIns="43975" spcFirstLastPara="1" rIns="43975" wrap="square" tIns="219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2" y="4767263"/>
            <a:ext cx="308610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5" y="4767263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52" y="-942382"/>
            <a:ext cx="3263503" cy="7886705"/>
          </a:xfrm>
          <a:prstGeom prst="rect">
            <a:avLst/>
          </a:prstGeom>
          <a:noFill/>
          <a:ln>
            <a:noFill/>
          </a:ln>
        </p:spPr>
        <p:txBody>
          <a:bodyPr anchorCtr="0" anchor="t" bIns="21975" lIns="43975" spcFirstLastPara="1" rIns="43975" wrap="square" tIns="21975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2" y="4767263"/>
            <a:ext cx="308610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5" y="4767263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9" y="1467445"/>
            <a:ext cx="4358878" cy="1971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6" y="-447081"/>
            <a:ext cx="4358878" cy="5800729"/>
          </a:xfrm>
          <a:prstGeom prst="rect">
            <a:avLst/>
          </a:prstGeom>
          <a:noFill/>
          <a:ln>
            <a:noFill/>
          </a:ln>
        </p:spPr>
        <p:txBody>
          <a:bodyPr anchorCtr="0" anchor="t" bIns="21975" lIns="43975" spcFirstLastPara="1" rIns="43975" wrap="square" tIns="21975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2pPr>
            <a:lvl3pPr indent="-2857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4pPr>
            <a:lvl5pPr indent="-2857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5pPr>
            <a:lvl6pPr indent="-2857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2" y="4767263"/>
            <a:ext cx="308610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5" y="4767263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EAF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5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5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21975" lIns="43975" spcFirstLastPara="1" rIns="43975" wrap="square" tIns="219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5" y="4767263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2" type="sldNum"/>
          </p:nvPr>
        </p:nvSpPr>
        <p:spPr>
          <a:xfrm>
            <a:off x="6457955" y="4767263"/>
            <a:ext cx="2057401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75" lIns="43975" spcFirstLastPara="1" rIns="43975" wrap="square" tIns="219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Text, letter&#10;&#10;Description automatically generated" id="130" name="Google Shape;13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04"/>
            <a:ext cx="9226856" cy="5151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