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57" r:id="rId3"/>
    <p:sldId id="297" r:id="rId4"/>
    <p:sldId id="298" r:id="rId5"/>
    <p:sldId id="277" r:id="rId6"/>
    <p:sldId id="290" r:id="rId7"/>
    <p:sldId id="292" r:id="rId8"/>
    <p:sldId id="302" r:id="rId9"/>
    <p:sldId id="303" r:id="rId10"/>
    <p:sldId id="304" r:id="rId11"/>
    <p:sldId id="293" r:id="rId12"/>
    <p:sldId id="275" r:id="rId13"/>
    <p:sldId id="291" r:id="rId14"/>
    <p:sldId id="282" r:id="rId15"/>
    <p:sldId id="294" r:id="rId16"/>
    <p:sldId id="299" r:id="rId17"/>
    <p:sldId id="295" r:id="rId18"/>
    <p:sldId id="296" r:id="rId19"/>
    <p:sldId id="300" r:id="rId20"/>
    <p:sldId id="283" r:id="rId21"/>
    <p:sldId id="284" r:id="rId22"/>
    <p:sldId id="259" r:id="rId23"/>
    <p:sldId id="287" r:id="rId24"/>
    <p:sldId id="288" r:id="rId25"/>
    <p:sldId id="289" r:id="rId26"/>
    <p:sldId id="301" r:id="rId27"/>
    <p:sldId id="268" r:id="rId28"/>
    <p:sldId id="271" r:id="rId29"/>
    <p:sldId id="272" r:id="rId30"/>
    <p:sldId id="305" r:id="rId31"/>
    <p:sldId id="273" r:id="rId32"/>
    <p:sldId id="274" r:id="rId33"/>
    <p:sldId id="270"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499" autoAdjust="0"/>
  </p:normalViewPr>
  <p:slideViewPr>
    <p:cSldViewPr>
      <p:cViewPr varScale="1">
        <p:scale>
          <a:sx n="87" d="100"/>
          <a:sy n="87" d="100"/>
        </p:scale>
        <p:origin x="-151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465F0-F7CB-4CDA-9E61-E3EC5096FEA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85CFA3D-5B81-4FA1-AC56-C2A6693268E9}">
      <dgm:prSet phldrT="[文本]"/>
      <dgm:spPr/>
      <dgm:t>
        <a:bodyPr/>
        <a:lstStyle/>
        <a:p>
          <a:r>
            <a:rPr lang="en-US" altLang="zh-CN" dirty="0" err="1" smtClean="0"/>
            <a:t>TvApp</a:t>
          </a:r>
          <a:endParaRPr lang="zh-CN" altLang="en-US" dirty="0"/>
        </a:p>
      </dgm:t>
    </dgm:pt>
    <dgm:pt modelId="{038DE3D8-A8AC-4FA7-A525-535078CBAEBB}" type="parTrans" cxnId="{D6E9AD36-3357-419A-8152-905670D0CB06}">
      <dgm:prSet/>
      <dgm:spPr/>
      <dgm:t>
        <a:bodyPr/>
        <a:lstStyle/>
        <a:p>
          <a:endParaRPr lang="zh-CN" altLang="en-US"/>
        </a:p>
      </dgm:t>
    </dgm:pt>
    <dgm:pt modelId="{BF80EC4C-C71E-42A5-976E-806F6AEF320A}" type="sibTrans" cxnId="{D6E9AD36-3357-419A-8152-905670D0CB06}">
      <dgm:prSet/>
      <dgm:spPr/>
      <dgm:t>
        <a:bodyPr/>
        <a:lstStyle/>
        <a:p>
          <a:endParaRPr lang="zh-CN" altLang="en-US"/>
        </a:p>
      </dgm:t>
    </dgm:pt>
    <dgm:pt modelId="{05E362BF-E822-4BC3-95C3-0D506E3F1C6B}">
      <dgm:prSet phldrT="[文本]"/>
      <dgm:spPr/>
      <dgm:t>
        <a:bodyPr/>
        <a:lstStyle/>
        <a:p>
          <a:r>
            <a:rPr lang="en-US" altLang="zh-CN" dirty="0" err="1" smtClean="0"/>
            <a:t>TvView</a:t>
          </a:r>
          <a:endParaRPr lang="zh-CN" altLang="en-US" dirty="0"/>
        </a:p>
      </dgm:t>
    </dgm:pt>
    <dgm:pt modelId="{8BBD61CF-6161-499A-84C4-5F9239F20FF4}" type="parTrans" cxnId="{519A367A-0876-4C4C-9757-A690960C4D08}">
      <dgm:prSet/>
      <dgm:spPr/>
      <dgm:t>
        <a:bodyPr/>
        <a:lstStyle/>
        <a:p>
          <a:endParaRPr lang="zh-CN" altLang="en-US"/>
        </a:p>
      </dgm:t>
    </dgm:pt>
    <dgm:pt modelId="{F13C6373-F770-46FE-9321-6D32F8C95FB0}" type="sibTrans" cxnId="{519A367A-0876-4C4C-9757-A690960C4D08}">
      <dgm:prSet/>
      <dgm:spPr/>
      <dgm:t>
        <a:bodyPr/>
        <a:lstStyle/>
        <a:p>
          <a:endParaRPr lang="zh-CN" altLang="en-US"/>
        </a:p>
      </dgm:t>
    </dgm:pt>
    <dgm:pt modelId="{AA18CC99-5F4F-4B13-BB40-E9C9AAC60E17}">
      <dgm:prSet phldrT="[文本]"/>
      <dgm:spPr/>
      <dgm:t>
        <a:bodyPr/>
        <a:lstStyle/>
        <a:p>
          <a:r>
            <a:rPr lang="en-US" altLang="zh-CN" dirty="0" err="1" smtClean="0"/>
            <a:t>mSurface</a:t>
          </a:r>
          <a:endParaRPr lang="zh-CN" altLang="en-US" dirty="0"/>
        </a:p>
      </dgm:t>
    </dgm:pt>
    <dgm:pt modelId="{6F188188-626E-4FBE-AD3C-3A8591168340}" type="parTrans" cxnId="{22361469-7E8B-4553-9076-CAA147305437}">
      <dgm:prSet/>
      <dgm:spPr/>
      <dgm:t>
        <a:bodyPr/>
        <a:lstStyle/>
        <a:p>
          <a:endParaRPr lang="zh-CN" altLang="en-US"/>
        </a:p>
      </dgm:t>
    </dgm:pt>
    <dgm:pt modelId="{B992560D-0AF2-4EF2-9431-3F03B36E6B04}" type="sibTrans" cxnId="{22361469-7E8B-4553-9076-CAA147305437}">
      <dgm:prSet/>
      <dgm:spPr/>
      <dgm:t>
        <a:bodyPr/>
        <a:lstStyle/>
        <a:p>
          <a:endParaRPr lang="zh-CN" altLang="en-US"/>
        </a:p>
      </dgm:t>
    </dgm:pt>
    <dgm:pt modelId="{E89B51EE-2E7A-4FF5-A86F-E9258EF91C70}">
      <dgm:prSet phldrT="[文本]"/>
      <dgm:spPr/>
      <dgm:t>
        <a:bodyPr/>
        <a:lstStyle/>
        <a:p>
          <a:r>
            <a:rPr lang="en-US" altLang="zh-CN" dirty="0" err="1" smtClean="0"/>
            <a:t>TvInputManagerHelper</a:t>
          </a:r>
          <a:endParaRPr lang="zh-CN" altLang="en-US" dirty="0"/>
        </a:p>
      </dgm:t>
    </dgm:pt>
    <dgm:pt modelId="{543449DA-34B1-48CC-B7FE-77A322A3D678}" type="parTrans" cxnId="{AD7684F7-9A6D-4FE0-9369-C4B2AA8553D6}">
      <dgm:prSet/>
      <dgm:spPr/>
      <dgm:t>
        <a:bodyPr/>
        <a:lstStyle/>
        <a:p>
          <a:endParaRPr lang="zh-CN" altLang="en-US"/>
        </a:p>
      </dgm:t>
    </dgm:pt>
    <dgm:pt modelId="{D85A301F-0CE4-474F-85AB-134487B8394C}" type="sibTrans" cxnId="{AD7684F7-9A6D-4FE0-9369-C4B2AA8553D6}">
      <dgm:prSet/>
      <dgm:spPr/>
      <dgm:t>
        <a:bodyPr/>
        <a:lstStyle/>
        <a:p>
          <a:endParaRPr lang="zh-CN" altLang="en-US"/>
        </a:p>
      </dgm:t>
    </dgm:pt>
    <dgm:pt modelId="{49034DF0-5D14-4D26-A1B8-7641EABB13CB}">
      <dgm:prSet phldrT="[文本]"/>
      <dgm:spPr/>
      <dgm:t>
        <a:bodyPr/>
        <a:lstStyle/>
        <a:p>
          <a:r>
            <a:rPr lang="en-US" altLang="zh-CN" dirty="0" err="1" smtClean="0"/>
            <a:t>TvInputManager</a:t>
          </a:r>
          <a:endParaRPr lang="zh-CN" altLang="en-US" dirty="0"/>
        </a:p>
      </dgm:t>
    </dgm:pt>
    <dgm:pt modelId="{044642DF-88CA-4050-B0C5-7CE3524D54F8}" type="parTrans" cxnId="{DECF27CA-622F-4BA0-963E-DBFB162373F8}">
      <dgm:prSet/>
      <dgm:spPr/>
      <dgm:t>
        <a:bodyPr/>
        <a:lstStyle/>
        <a:p>
          <a:endParaRPr lang="zh-CN" altLang="en-US"/>
        </a:p>
      </dgm:t>
    </dgm:pt>
    <dgm:pt modelId="{E34CCB84-78B1-4B28-AF8F-275AAD449663}" type="sibTrans" cxnId="{DECF27CA-622F-4BA0-963E-DBFB162373F8}">
      <dgm:prSet/>
      <dgm:spPr/>
      <dgm:t>
        <a:bodyPr/>
        <a:lstStyle/>
        <a:p>
          <a:endParaRPr lang="zh-CN" altLang="en-US"/>
        </a:p>
      </dgm:t>
    </dgm:pt>
    <dgm:pt modelId="{262076C6-D17C-447A-8ECF-CA0F6AB1D5C7}">
      <dgm:prSet/>
      <dgm:spPr/>
      <dgm:t>
        <a:bodyPr/>
        <a:lstStyle/>
        <a:p>
          <a:r>
            <a:rPr lang="en-US" altLang="zh-CN" dirty="0" err="1" smtClean="0"/>
            <a:t>TvInputManagerService</a:t>
          </a:r>
          <a:endParaRPr lang="zh-CN" altLang="en-US" dirty="0"/>
        </a:p>
      </dgm:t>
    </dgm:pt>
    <dgm:pt modelId="{7C710B1C-114C-466F-BACF-C3BD5CDA781D}" type="parTrans" cxnId="{52F05981-3C63-4770-98A7-298AB2F867EF}">
      <dgm:prSet/>
      <dgm:spPr>
        <a:effectLst>
          <a:outerShdw blurRad="50800" dist="50800" dir="5400000" algn="ctr" rotWithShape="0">
            <a:srgbClr val="FF0000"/>
          </a:outerShdw>
        </a:effectLst>
      </dgm:spPr>
      <dgm:t>
        <a:bodyPr/>
        <a:lstStyle/>
        <a:p>
          <a:r>
            <a:rPr lang="en-US" altLang="zh-CN" dirty="0" smtClean="0"/>
            <a:t>IPC</a:t>
          </a:r>
          <a:endParaRPr lang="zh-CN" altLang="en-US" dirty="0"/>
        </a:p>
      </dgm:t>
    </dgm:pt>
    <dgm:pt modelId="{D42E64AE-A2D5-484E-B68A-88AB18D36014}" type="sibTrans" cxnId="{52F05981-3C63-4770-98A7-298AB2F867EF}">
      <dgm:prSet/>
      <dgm:spPr/>
      <dgm:t>
        <a:bodyPr/>
        <a:lstStyle/>
        <a:p>
          <a:endParaRPr lang="zh-CN" altLang="en-US"/>
        </a:p>
      </dgm:t>
    </dgm:pt>
    <dgm:pt modelId="{9BD49038-29F1-433B-8E21-D58F14E6B7FB}">
      <dgm:prSet/>
      <dgm:spPr/>
      <dgm:t>
        <a:bodyPr/>
        <a:lstStyle/>
        <a:p>
          <a:r>
            <a:rPr lang="en-US" altLang="zh-CN" dirty="0" err="1" smtClean="0"/>
            <a:t>TvInputCallback</a:t>
          </a:r>
          <a:endParaRPr lang="zh-CN" altLang="en-US" dirty="0"/>
        </a:p>
      </dgm:t>
    </dgm:pt>
    <dgm:pt modelId="{1439E40A-C06F-41AC-8011-B6C057704B65}" type="parTrans" cxnId="{9759CDC1-FF23-4B3E-80A2-B3AED15BB247}">
      <dgm:prSet/>
      <dgm:spPr/>
      <dgm:t>
        <a:bodyPr/>
        <a:lstStyle/>
        <a:p>
          <a:endParaRPr lang="zh-CN" altLang="en-US"/>
        </a:p>
      </dgm:t>
    </dgm:pt>
    <dgm:pt modelId="{0F065CB7-99ED-455A-BB84-2A3A03A24EB8}" type="sibTrans" cxnId="{9759CDC1-FF23-4B3E-80A2-B3AED15BB247}">
      <dgm:prSet/>
      <dgm:spPr/>
      <dgm:t>
        <a:bodyPr/>
        <a:lstStyle/>
        <a:p>
          <a:endParaRPr lang="zh-CN" altLang="en-US"/>
        </a:p>
      </dgm:t>
    </dgm:pt>
    <dgm:pt modelId="{07861E96-3961-4ADA-A193-7294F41CD117}">
      <dgm:prSet/>
      <dgm:spPr/>
      <dgm:t>
        <a:bodyPr/>
        <a:lstStyle/>
        <a:p>
          <a:r>
            <a:rPr lang="en-US" altLang="zh-CN" dirty="0" smtClean="0"/>
            <a:t>TV Provider</a:t>
          </a:r>
          <a:endParaRPr lang="zh-CN" altLang="en-US" dirty="0"/>
        </a:p>
      </dgm:t>
    </dgm:pt>
    <dgm:pt modelId="{855E7129-0BB0-42AC-9038-177CC118EE55}" type="parTrans" cxnId="{964D0BB2-DBB9-4063-953D-BE166647B4EF}">
      <dgm:prSet/>
      <dgm:spPr/>
      <dgm:t>
        <a:bodyPr/>
        <a:lstStyle/>
        <a:p>
          <a:endParaRPr lang="zh-CN" altLang="en-US"/>
        </a:p>
      </dgm:t>
    </dgm:pt>
    <dgm:pt modelId="{2E4432BA-1B6D-448B-84CC-241A963409D8}" type="sibTrans" cxnId="{964D0BB2-DBB9-4063-953D-BE166647B4EF}">
      <dgm:prSet/>
      <dgm:spPr/>
      <dgm:t>
        <a:bodyPr/>
        <a:lstStyle/>
        <a:p>
          <a:endParaRPr lang="zh-CN" altLang="en-US"/>
        </a:p>
      </dgm:t>
    </dgm:pt>
    <dgm:pt modelId="{A9C63C71-D117-4722-A7F4-91173FC4C197}">
      <dgm:prSet/>
      <dgm:spPr/>
      <dgm:t>
        <a:bodyPr/>
        <a:lstStyle/>
        <a:p>
          <a:r>
            <a:rPr lang="en-US" altLang="zh-CN" dirty="0" err="1" smtClean="0"/>
            <a:t>TvContract</a:t>
          </a:r>
          <a:endParaRPr lang="zh-CN" altLang="en-US" dirty="0"/>
        </a:p>
      </dgm:t>
    </dgm:pt>
    <dgm:pt modelId="{9428F693-0564-4D08-9AEA-7DCB527F38EC}" type="parTrans" cxnId="{FCBC6D1D-CA38-447D-AA64-B0B1CDFDDAF5}">
      <dgm:prSet/>
      <dgm:spPr/>
      <dgm:t>
        <a:bodyPr/>
        <a:lstStyle/>
        <a:p>
          <a:endParaRPr lang="zh-CN" altLang="en-US"/>
        </a:p>
      </dgm:t>
    </dgm:pt>
    <dgm:pt modelId="{8033FD2E-F46B-4E74-A580-F736CD886DC2}" type="sibTrans" cxnId="{FCBC6D1D-CA38-447D-AA64-B0B1CDFDDAF5}">
      <dgm:prSet/>
      <dgm:spPr/>
      <dgm:t>
        <a:bodyPr/>
        <a:lstStyle/>
        <a:p>
          <a:endParaRPr lang="zh-CN" altLang="en-US"/>
        </a:p>
      </dgm:t>
    </dgm:pt>
    <dgm:pt modelId="{004642F4-3DB4-44CC-97D2-6271773B4E11}">
      <dgm:prSet/>
      <dgm:spPr/>
      <dgm:t>
        <a:bodyPr/>
        <a:lstStyle/>
        <a:p>
          <a:r>
            <a:rPr lang="en-US" altLang="zh-CN" dirty="0" err="1" smtClean="0"/>
            <a:t>mSession</a:t>
          </a:r>
          <a:endParaRPr lang="zh-CN" altLang="en-US" dirty="0"/>
        </a:p>
      </dgm:t>
    </dgm:pt>
    <dgm:pt modelId="{F074D59E-3EC5-4801-ACC4-EA0CCC029B45}" type="parTrans" cxnId="{04AE0DF7-1762-41A1-8C16-4AE723AA82E9}">
      <dgm:prSet/>
      <dgm:spPr/>
      <dgm:t>
        <a:bodyPr/>
        <a:lstStyle/>
        <a:p>
          <a:endParaRPr lang="zh-CN" altLang="en-US"/>
        </a:p>
      </dgm:t>
    </dgm:pt>
    <dgm:pt modelId="{B90C391E-B2D5-42F4-AFB2-15CE035FAF70}" type="sibTrans" cxnId="{04AE0DF7-1762-41A1-8C16-4AE723AA82E9}">
      <dgm:prSet/>
      <dgm:spPr/>
      <dgm:t>
        <a:bodyPr/>
        <a:lstStyle/>
        <a:p>
          <a:endParaRPr lang="zh-CN" altLang="en-US"/>
        </a:p>
      </dgm:t>
    </dgm:pt>
    <dgm:pt modelId="{825CCFBB-DEBE-4727-9E51-86C52B456927}" type="pres">
      <dgm:prSet presAssocID="{299465F0-F7CB-4CDA-9E61-E3EC5096FEAD}" presName="diagram" presStyleCnt="0">
        <dgm:presLayoutVars>
          <dgm:chPref val="1"/>
          <dgm:dir/>
          <dgm:animOne val="branch"/>
          <dgm:animLvl val="lvl"/>
          <dgm:resizeHandles val="exact"/>
        </dgm:presLayoutVars>
      </dgm:prSet>
      <dgm:spPr/>
    </dgm:pt>
    <dgm:pt modelId="{1E82FAB6-6B2A-4DE0-BD88-508AFF0B01F7}" type="pres">
      <dgm:prSet presAssocID="{F85CFA3D-5B81-4FA1-AC56-C2A6693268E9}" presName="root1" presStyleCnt="0"/>
      <dgm:spPr/>
    </dgm:pt>
    <dgm:pt modelId="{2AC10D0F-8809-4C42-A0C8-CCA936425690}" type="pres">
      <dgm:prSet presAssocID="{F85CFA3D-5B81-4FA1-AC56-C2A6693268E9}" presName="LevelOneTextNode" presStyleLbl="node0" presStyleIdx="0" presStyleCnt="1">
        <dgm:presLayoutVars>
          <dgm:chPref val="3"/>
        </dgm:presLayoutVars>
      </dgm:prSet>
      <dgm:spPr/>
    </dgm:pt>
    <dgm:pt modelId="{AE8EE6B7-A573-4648-B9A7-BFB97541B6E9}" type="pres">
      <dgm:prSet presAssocID="{F85CFA3D-5B81-4FA1-AC56-C2A6693268E9}" presName="level2hierChild" presStyleCnt="0"/>
      <dgm:spPr/>
    </dgm:pt>
    <dgm:pt modelId="{A00755AB-49C3-472C-8BC9-EFBDBF3E707D}" type="pres">
      <dgm:prSet presAssocID="{8BBD61CF-6161-499A-84C4-5F9239F20FF4}" presName="conn2-1" presStyleLbl="parChTrans1D2" presStyleIdx="0" presStyleCnt="4"/>
      <dgm:spPr/>
    </dgm:pt>
    <dgm:pt modelId="{BE284721-044A-4AFC-9901-E2A6FB1D734B}" type="pres">
      <dgm:prSet presAssocID="{8BBD61CF-6161-499A-84C4-5F9239F20FF4}" presName="connTx" presStyleLbl="parChTrans1D2" presStyleIdx="0" presStyleCnt="4"/>
      <dgm:spPr/>
    </dgm:pt>
    <dgm:pt modelId="{C6CEFC7F-6783-449B-965E-AB5D5763464A}" type="pres">
      <dgm:prSet presAssocID="{05E362BF-E822-4BC3-95C3-0D506E3F1C6B}" presName="root2" presStyleCnt="0"/>
      <dgm:spPr/>
    </dgm:pt>
    <dgm:pt modelId="{E02D51D6-840F-488F-9236-38AF7FFF7B5D}" type="pres">
      <dgm:prSet presAssocID="{05E362BF-E822-4BC3-95C3-0D506E3F1C6B}" presName="LevelTwoTextNode" presStyleLbl="node2" presStyleIdx="0" presStyleCnt="4">
        <dgm:presLayoutVars>
          <dgm:chPref val="3"/>
        </dgm:presLayoutVars>
      </dgm:prSet>
      <dgm:spPr/>
      <dgm:t>
        <a:bodyPr/>
        <a:lstStyle/>
        <a:p>
          <a:endParaRPr lang="zh-CN" altLang="en-US"/>
        </a:p>
      </dgm:t>
    </dgm:pt>
    <dgm:pt modelId="{C1BC68FF-20D6-455E-BCDC-31741C268206}" type="pres">
      <dgm:prSet presAssocID="{05E362BF-E822-4BC3-95C3-0D506E3F1C6B}" presName="level3hierChild" presStyleCnt="0"/>
      <dgm:spPr/>
    </dgm:pt>
    <dgm:pt modelId="{F4EB0CCC-EB46-461F-BE44-B3CDFEACA1DE}" type="pres">
      <dgm:prSet presAssocID="{6F188188-626E-4FBE-AD3C-3A8591168340}" presName="conn2-1" presStyleLbl="parChTrans1D3" presStyleIdx="0" presStyleCnt="4"/>
      <dgm:spPr/>
    </dgm:pt>
    <dgm:pt modelId="{4603DAB8-27AB-444A-AD2C-45BF99C53571}" type="pres">
      <dgm:prSet presAssocID="{6F188188-626E-4FBE-AD3C-3A8591168340}" presName="connTx" presStyleLbl="parChTrans1D3" presStyleIdx="0" presStyleCnt="4"/>
      <dgm:spPr/>
    </dgm:pt>
    <dgm:pt modelId="{92946E04-9FD5-418D-8232-6C190648829D}" type="pres">
      <dgm:prSet presAssocID="{AA18CC99-5F4F-4B13-BB40-E9C9AAC60E17}" presName="root2" presStyleCnt="0"/>
      <dgm:spPr/>
    </dgm:pt>
    <dgm:pt modelId="{D4DEAFB5-149F-49A8-8DB1-C367B66C3C54}" type="pres">
      <dgm:prSet presAssocID="{AA18CC99-5F4F-4B13-BB40-E9C9AAC60E17}" presName="LevelTwoTextNode" presStyleLbl="node3" presStyleIdx="0" presStyleCnt="4">
        <dgm:presLayoutVars>
          <dgm:chPref val="3"/>
        </dgm:presLayoutVars>
      </dgm:prSet>
      <dgm:spPr/>
    </dgm:pt>
    <dgm:pt modelId="{3E44786C-3EDF-4BFE-916A-6AED50D33BD0}" type="pres">
      <dgm:prSet presAssocID="{AA18CC99-5F4F-4B13-BB40-E9C9AAC60E17}" presName="level3hierChild" presStyleCnt="0"/>
      <dgm:spPr/>
    </dgm:pt>
    <dgm:pt modelId="{1022AB08-40F1-452B-8AB4-AF46341FEE52}" type="pres">
      <dgm:prSet presAssocID="{F074D59E-3EC5-4801-ACC4-EA0CCC029B45}" presName="conn2-1" presStyleLbl="parChTrans1D3" presStyleIdx="1" presStyleCnt="4"/>
      <dgm:spPr/>
    </dgm:pt>
    <dgm:pt modelId="{2E0B16F5-8D14-4B58-8134-94EB0EBBCEEF}" type="pres">
      <dgm:prSet presAssocID="{F074D59E-3EC5-4801-ACC4-EA0CCC029B45}" presName="connTx" presStyleLbl="parChTrans1D3" presStyleIdx="1" presStyleCnt="4"/>
      <dgm:spPr/>
    </dgm:pt>
    <dgm:pt modelId="{DAC1DC32-C21B-42E9-92D4-D35E1A77F7F9}" type="pres">
      <dgm:prSet presAssocID="{004642F4-3DB4-44CC-97D2-6271773B4E11}" presName="root2" presStyleCnt="0"/>
      <dgm:spPr/>
    </dgm:pt>
    <dgm:pt modelId="{AC760002-E813-4683-A438-8EA03A6CF997}" type="pres">
      <dgm:prSet presAssocID="{004642F4-3DB4-44CC-97D2-6271773B4E11}" presName="LevelTwoTextNode" presStyleLbl="node3" presStyleIdx="1" presStyleCnt="4">
        <dgm:presLayoutVars>
          <dgm:chPref val="3"/>
        </dgm:presLayoutVars>
      </dgm:prSet>
      <dgm:spPr/>
    </dgm:pt>
    <dgm:pt modelId="{D9A2C444-80F3-4279-8F50-5BE42CF77C0A}" type="pres">
      <dgm:prSet presAssocID="{004642F4-3DB4-44CC-97D2-6271773B4E11}" presName="level3hierChild" presStyleCnt="0"/>
      <dgm:spPr/>
    </dgm:pt>
    <dgm:pt modelId="{5BE303BE-4DAF-4337-9EA7-9D54F04EA9F3}" type="pres">
      <dgm:prSet presAssocID="{543449DA-34B1-48CC-B7FE-77A322A3D678}" presName="conn2-1" presStyleLbl="parChTrans1D2" presStyleIdx="1" presStyleCnt="4"/>
      <dgm:spPr/>
    </dgm:pt>
    <dgm:pt modelId="{CBB16893-8E1D-40E3-97D6-6F7258B23E81}" type="pres">
      <dgm:prSet presAssocID="{543449DA-34B1-48CC-B7FE-77A322A3D678}" presName="connTx" presStyleLbl="parChTrans1D2" presStyleIdx="1" presStyleCnt="4"/>
      <dgm:spPr/>
    </dgm:pt>
    <dgm:pt modelId="{9E594E4E-1F5C-4120-BB92-3C9810FAEA0F}" type="pres">
      <dgm:prSet presAssocID="{E89B51EE-2E7A-4FF5-A86F-E9258EF91C70}" presName="root2" presStyleCnt="0"/>
      <dgm:spPr/>
    </dgm:pt>
    <dgm:pt modelId="{9E122B81-8776-4892-8EDF-935B43397B15}" type="pres">
      <dgm:prSet presAssocID="{E89B51EE-2E7A-4FF5-A86F-E9258EF91C70}" presName="LevelTwoTextNode" presStyleLbl="node2" presStyleIdx="1" presStyleCnt="4">
        <dgm:presLayoutVars>
          <dgm:chPref val="3"/>
        </dgm:presLayoutVars>
      </dgm:prSet>
      <dgm:spPr/>
      <dgm:t>
        <a:bodyPr/>
        <a:lstStyle/>
        <a:p>
          <a:endParaRPr lang="zh-CN" altLang="en-US"/>
        </a:p>
      </dgm:t>
    </dgm:pt>
    <dgm:pt modelId="{A01E2BC6-319F-4B22-856F-B5E98764EF0E}" type="pres">
      <dgm:prSet presAssocID="{E89B51EE-2E7A-4FF5-A86F-E9258EF91C70}" presName="level3hierChild" presStyleCnt="0"/>
      <dgm:spPr/>
    </dgm:pt>
    <dgm:pt modelId="{5E40160E-B973-41B7-87C3-BC6BF83DFB52}" type="pres">
      <dgm:prSet presAssocID="{044642DF-88CA-4050-B0C5-7CE3524D54F8}" presName="conn2-1" presStyleLbl="parChTrans1D3" presStyleIdx="2" presStyleCnt="4"/>
      <dgm:spPr/>
    </dgm:pt>
    <dgm:pt modelId="{7F1E38C1-E487-4840-8EB1-0447B21FB4B6}" type="pres">
      <dgm:prSet presAssocID="{044642DF-88CA-4050-B0C5-7CE3524D54F8}" presName="connTx" presStyleLbl="parChTrans1D3" presStyleIdx="2" presStyleCnt="4"/>
      <dgm:spPr/>
    </dgm:pt>
    <dgm:pt modelId="{D3E709FA-7824-4F8F-9D59-97B3EB38DC58}" type="pres">
      <dgm:prSet presAssocID="{49034DF0-5D14-4D26-A1B8-7641EABB13CB}" presName="root2" presStyleCnt="0"/>
      <dgm:spPr/>
    </dgm:pt>
    <dgm:pt modelId="{C0488A8A-8D1E-4337-80C7-5F17E02AFA5A}" type="pres">
      <dgm:prSet presAssocID="{49034DF0-5D14-4D26-A1B8-7641EABB13CB}" presName="LevelTwoTextNode" presStyleLbl="node3" presStyleIdx="2" presStyleCnt="4">
        <dgm:presLayoutVars>
          <dgm:chPref val="3"/>
        </dgm:presLayoutVars>
      </dgm:prSet>
      <dgm:spPr/>
    </dgm:pt>
    <dgm:pt modelId="{8BCDC517-A202-4A47-BA0C-004FBE7A8F97}" type="pres">
      <dgm:prSet presAssocID="{49034DF0-5D14-4D26-A1B8-7641EABB13CB}" presName="level3hierChild" presStyleCnt="0"/>
      <dgm:spPr/>
    </dgm:pt>
    <dgm:pt modelId="{E5EDD3C7-041B-46A9-9E1C-A49D8027E828}" type="pres">
      <dgm:prSet presAssocID="{7C710B1C-114C-466F-BACF-C3BD5CDA781D}" presName="conn2-1" presStyleLbl="parChTrans1D4" presStyleIdx="0" presStyleCnt="1"/>
      <dgm:spPr/>
    </dgm:pt>
    <dgm:pt modelId="{5F1CE697-3D6B-41B2-AF68-5BAE34E1CC45}" type="pres">
      <dgm:prSet presAssocID="{7C710B1C-114C-466F-BACF-C3BD5CDA781D}" presName="connTx" presStyleLbl="parChTrans1D4" presStyleIdx="0" presStyleCnt="1"/>
      <dgm:spPr/>
    </dgm:pt>
    <dgm:pt modelId="{93A84D76-4F18-4906-9F8F-88566385FE62}" type="pres">
      <dgm:prSet presAssocID="{262076C6-D17C-447A-8ECF-CA0F6AB1D5C7}" presName="root2" presStyleCnt="0"/>
      <dgm:spPr/>
    </dgm:pt>
    <dgm:pt modelId="{6ED634B7-52C8-424C-9E59-0DBB136C3D16}" type="pres">
      <dgm:prSet presAssocID="{262076C6-D17C-447A-8ECF-CA0F6AB1D5C7}" presName="LevelTwoTextNode" presStyleLbl="node4" presStyleIdx="0" presStyleCnt="1">
        <dgm:presLayoutVars>
          <dgm:chPref val="3"/>
        </dgm:presLayoutVars>
      </dgm:prSet>
      <dgm:spPr/>
      <dgm:t>
        <a:bodyPr/>
        <a:lstStyle/>
        <a:p>
          <a:endParaRPr lang="zh-CN" altLang="en-US"/>
        </a:p>
      </dgm:t>
    </dgm:pt>
    <dgm:pt modelId="{90B8C479-767B-4F30-88C9-78B54681AF53}" type="pres">
      <dgm:prSet presAssocID="{262076C6-D17C-447A-8ECF-CA0F6AB1D5C7}" presName="level3hierChild" presStyleCnt="0"/>
      <dgm:spPr/>
    </dgm:pt>
    <dgm:pt modelId="{C6500944-D5EF-4C5A-8DFE-82C60A926569}" type="pres">
      <dgm:prSet presAssocID="{1439E40A-C06F-41AC-8011-B6C057704B65}" presName="conn2-1" presStyleLbl="parChTrans1D2" presStyleIdx="2" presStyleCnt="4"/>
      <dgm:spPr/>
    </dgm:pt>
    <dgm:pt modelId="{6E4F3A2A-539C-492F-A591-01570BFB374E}" type="pres">
      <dgm:prSet presAssocID="{1439E40A-C06F-41AC-8011-B6C057704B65}" presName="connTx" presStyleLbl="parChTrans1D2" presStyleIdx="2" presStyleCnt="4"/>
      <dgm:spPr/>
    </dgm:pt>
    <dgm:pt modelId="{6522C541-0DA2-4839-8397-7976D3B2A99B}" type="pres">
      <dgm:prSet presAssocID="{9BD49038-29F1-433B-8E21-D58F14E6B7FB}" presName="root2" presStyleCnt="0"/>
      <dgm:spPr/>
    </dgm:pt>
    <dgm:pt modelId="{7CAEBB4E-B756-4C8B-B430-B7A545BA2316}" type="pres">
      <dgm:prSet presAssocID="{9BD49038-29F1-433B-8E21-D58F14E6B7FB}" presName="LevelTwoTextNode" presStyleLbl="node2" presStyleIdx="2" presStyleCnt="4">
        <dgm:presLayoutVars>
          <dgm:chPref val="3"/>
        </dgm:presLayoutVars>
      </dgm:prSet>
      <dgm:spPr/>
      <dgm:t>
        <a:bodyPr/>
        <a:lstStyle/>
        <a:p>
          <a:endParaRPr lang="zh-CN" altLang="en-US"/>
        </a:p>
      </dgm:t>
    </dgm:pt>
    <dgm:pt modelId="{BB1C4AFA-40A6-474C-B34E-F1B08507B658}" type="pres">
      <dgm:prSet presAssocID="{9BD49038-29F1-433B-8E21-D58F14E6B7FB}" presName="level3hierChild" presStyleCnt="0"/>
      <dgm:spPr/>
    </dgm:pt>
    <dgm:pt modelId="{9F09C4F3-9626-45A7-95FB-B442125C72F8}" type="pres">
      <dgm:prSet presAssocID="{855E7129-0BB0-42AC-9038-177CC118EE55}" presName="conn2-1" presStyleLbl="parChTrans1D2" presStyleIdx="3" presStyleCnt="4"/>
      <dgm:spPr/>
    </dgm:pt>
    <dgm:pt modelId="{16A3C727-F7ED-4B3A-A4DB-2506AA880785}" type="pres">
      <dgm:prSet presAssocID="{855E7129-0BB0-42AC-9038-177CC118EE55}" presName="connTx" presStyleLbl="parChTrans1D2" presStyleIdx="3" presStyleCnt="4"/>
      <dgm:spPr/>
    </dgm:pt>
    <dgm:pt modelId="{CFA4F72D-6DB6-4DD2-B36C-DA40DA2CE769}" type="pres">
      <dgm:prSet presAssocID="{07861E96-3961-4ADA-A193-7294F41CD117}" presName="root2" presStyleCnt="0"/>
      <dgm:spPr/>
    </dgm:pt>
    <dgm:pt modelId="{4F5A86ED-18F8-4F4D-AC49-BB3EDF8EBA67}" type="pres">
      <dgm:prSet presAssocID="{07861E96-3961-4ADA-A193-7294F41CD117}" presName="LevelTwoTextNode" presStyleLbl="node2" presStyleIdx="3" presStyleCnt="4">
        <dgm:presLayoutVars>
          <dgm:chPref val="3"/>
        </dgm:presLayoutVars>
      </dgm:prSet>
      <dgm:spPr/>
      <dgm:t>
        <a:bodyPr/>
        <a:lstStyle/>
        <a:p>
          <a:endParaRPr lang="zh-CN" altLang="en-US"/>
        </a:p>
      </dgm:t>
    </dgm:pt>
    <dgm:pt modelId="{9EF9A7A8-69D0-488C-B626-D0775FBA3A24}" type="pres">
      <dgm:prSet presAssocID="{07861E96-3961-4ADA-A193-7294F41CD117}" presName="level3hierChild" presStyleCnt="0"/>
      <dgm:spPr/>
    </dgm:pt>
    <dgm:pt modelId="{6D18F263-876C-4410-9B7E-2A9B64941805}" type="pres">
      <dgm:prSet presAssocID="{9428F693-0564-4D08-9AEA-7DCB527F38EC}" presName="conn2-1" presStyleLbl="parChTrans1D3" presStyleIdx="3" presStyleCnt="4"/>
      <dgm:spPr/>
    </dgm:pt>
    <dgm:pt modelId="{6151C939-8D6B-480A-92BA-C24AB9FABED2}" type="pres">
      <dgm:prSet presAssocID="{9428F693-0564-4D08-9AEA-7DCB527F38EC}" presName="connTx" presStyleLbl="parChTrans1D3" presStyleIdx="3" presStyleCnt="4"/>
      <dgm:spPr/>
    </dgm:pt>
    <dgm:pt modelId="{26DDD222-89A2-493E-B92D-0FC9697B0384}" type="pres">
      <dgm:prSet presAssocID="{A9C63C71-D117-4722-A7F4-91173FC4C197}" presName="root2" presStyleCnt="0"/>
      <dgm:spPr/>
    </dgm:pt>
    <dgm:pt modelId="{F341DCE0-6349-48B5-88D1-90A893399277}" type="pres">
      <dgm:prSet presAssocID="{A9C63C71-D117-4722-A7F4-91173FC4C197}" presName="LevelTwoTextNode" presStyleLbl="node3" presStyleIdx="3" presStyleCnt="4">
        <dgm:presLayoutVars>
          <dgm:chPref val="3"/>
        </dgm:presLayoutVars>
      </dgm:prSet>
      <dgm:spPr/>
      <dgm:t>
        <a:bodyPr/>
        <a:lstStyle/>
        <a:p>
          <a:endParaRPr lang="zh-CN" altLang="en-US"/>
        </a:p>
      </dgm:t>
    </dgm:pt>
    <dgm:pt modelId="{B7340EC7-97AC-45A8-B159-6A76AE61EAFC}" type="pres">
      <dgm:prSet presAssocID="{A9C63C71-D117-4722-A7F4-91173FC4C197}" presName="level3hierChild" presStyleCnt="0"/>
      <dgm:spPr/>
    </dgm:pt>
  </dgm:ptLst>
  <dgm:cxnLst>
    <dgm:cxn modelId="{540A50EB-75C7-467F-A000-6752C28DDDD8}" type="presOf" srcId="{07861E96-3961-4ADA-A193-7294F41CD117}" destId="{4F5A86ED-18F8-4F4D-AC49-BB3EDF8EBA67}" srcOrd="0" destOrd="0" presId="urn:microsoft.com/office/officeart/2005/8/layout/hierarchy2"/>
    <dgm:cxn modelId="{7B1F494D-86C8-462C-B031-ED1027BA2881}" type="presOf" srcId="{855E7129-0BB0-42AC-9038-177CC118EE55}" destId="{9F09C4F3-9626-45A7-95FB-B442125C72F8}" srcOrd="0" destOrd="0" presId="urn:microsoft.com/office/officeart/2005/8/layout/hierarchy2"/>
    <dgm:cxn modelId="{FCBC6D1D-CA38-447D-AA64-B0B1CDFDDAF5}" srcId="{07861E96-3961-4ADA-A193-7294F41CD117}" destId="{A9C63C71-D117-4722-A7F4-91173FC4C197}" srcOrd="0" destOrd="0" parTransId="{9428F693-0564-4D08-9AEA-7DCB527F38EC}" sibTransId="{8033FD2E-F46B-4E74-A580-F736CD886DC2}"/>
    <dgm:cxn modelId="{22361469-7E8B-4553-9076-CAA147305437}" srcId="{05E362BF-E822-4BC3-95C3-0D506E3F1C6B}" destId="{AA18CC99-5F4F-4B13-BB40-E9C9AAC60E17}" srcOrd="0" destOrd="0" parTransId="{6F188188-626E-4FBE-AD3C-3A8591168340}" sibTransId="{B992560D-0AF2-4EF2-9431-3F03B36E6B04}"/>
    <dgm:cxn modelId="{C82C647F-8CBD-40DA-9339-3CCD063995B0}" type="presOf" srcId="{299465F0-F7CB-4CDA-9E61-E3EC5096FEAD}" destId="{825CCFBB-DEBE-4727-9E51-86C52B456927}" srcOrd="0" destOrd="0" presId="urn:microsoft.com/office/officeart/2005/8/layout/hierarchy2"/>
    <dgm:cxn modelId="{DECF27CA-622F-4BA0-963E-DBFB162373F8}" srcId="{E89B51EE-2E7A-4FF5-A86F-E9258EF91C70}" destId="{49034DF0-5D14-4D26-A1B8-7641EABB13CB}" srcOrd="0" destOrd="0" parTransId="{044642DF-88CA-4050-B0C5-7CE3524D54F8}" sibTransId="{E34CCB84-78B1-4B28-AF8F-275AAD449663}"/>
    <dgm:cxn modelId="{C66A485F-8EAA-416F-93E9-D6246D4DD0B9}" type="presOf" srcId="{004642F4-3DB4-44CC-97D2-6271773B4E11}" destId="{AC760002-E813-4683-A438-8EA03A6CF997}" srcOrd="0" destOrd="0" presId="urn:microsoft.com/office/officeart/2005/8/layout/hierarchy2"/>
    <dgm:cxn modelId="{964D0BB2-DBB9-4063-953D-BE166647B4EF}" srcId="{F85CFA3D-5B81-4FA1-AC56-C2A6693268E9}" destId="{07861E96-3961-4ADA-A193-7294F41CD117}" srcOrd="3" destOrd="0" parTransId="{855E7129-0BB0-42AC-9038-177CC118EE55}" sibTransId="{2E4432BA-1B6D-448B-84CC-241A963409D8}"/>
    <dgm:cxn modelId="{F34E3533-99F0-42A9-A544-89808E1F390C}" type="presOf" srcId="{A9C63C71-D117-4722-A7F4-91173FC4C197}" destId="{F341DCE0-6349-48B5-88D1-90A893399277}" srcOrd="0" destOrd="0" presId="urn:microsoft.com/office/officeart/2005/8/layout/hierarchy2"/>
    <dgm:cxn modelId="{40566A9E-5DB7-47BF-BD5E-B8D98002938C}" type="presOf" srcId="{044642DF-88CA-4050-B0C5-7CE3524D54F8}" destId="{7F1E38C1-E487-4840-8EB1-0447B21FB4B6}" srcOrd="1" destOrd="0" presId="urn:microsoft.com/office/officeart/2005/8/layout/hierarchy2"/>
    <dgm:cxn modelId="{F3893C7C-73A9-46C9-A9B4-F1A71D6568CC}" type="presOf" srcId="{F074D59E-3EC5-4801-ACC4-EA0CCC029B45}" destId="{2E0B16F5-8D14-4B58-8134-94EB0EBBCEEF}" srcOrd="1" destOrd="0" presId="urn:microsoft.com/office/officeart/2005/8/layout/hierarchy2"/>
    <dgm:cxn modelId="{AF7365B9-75C0-443E-82AC-71B3D6E5CF85}" type="presOf" srcId="{F074D59E-3EC5-4801-ACC4-EA0CCC029B45}" destId="{1022AB08-40F1-452B-8AB4-AF46341FEE52}" srcOrd="0" destOrd="0" presId="urn:microsoft.com/office/officeart/2005/8/layout/hierarchy2"/>
    <dgm:cxn modelId="{70D71D25-C8A6-4E90-9871-8A276FF24BD4}" type="presOf" srcId="{6F188188-626E-4FBE-AD3C-3A8591168340}" destId="{4603DAB8-27AB-444A-AD2C-45BF99C53571}" srcOrd="1" destOrd="0" presId="urn:microsoft.com/office/officeart/2005/8/layout/hierarchy2"/>
    <dgm:cxn modelId="{B1D8739F-0CB7-4066-848F-55F7096C868A}" type="presOf" srcId="{49034DF0-5D14-4D26-A1B8-7641EABB13CB}" destId="{C0488A8A-8D1E-4337-80C7-5F17E02AFA5A}" srcOrd="0" destOrd="0" presId="urn:microsoft.com/office/officeart/2005/8/layout/hierarchy2"/>
    <dgm:cxn modelId="{646AD8D2-F31D-4BB4-A88D-8C8F16C045E3}" type="presOf" srcId="{1439E40A-C06F-41AC-8011-B6C057704B65}" destId="{C6500944-D5EF-4C5A-8DFE-82C60A926569}" srcOrd="0" destOrd="0" presId="urn:microsoft.com/office/officeart/2005/8/layout/hierarchy2"/>
    <dgm:cxn modelId="{519A367A-0876-4C4C-9757-A690960C4D08}" srcId="{F85CFA3D-5B81-4FA1-AC56-C2A6693268E9}" destId="{05E362BF-E822-4BC3-95C3-0D506E3F1C6B}" srcOrd="0" destOrd="0" parTransId="{8BBD61CF-6161-499A-84C4-5F9239F20FF4}" sibTransId="{F13C6373-F770-46FE-9321-6D32F8C95FB0}"/>
    <dgm:cxn modelId="{52F05981-3C63-4770-98A7-298AB2F867EF}" srcId="{49034DF0-5D14-4D26-A1B8-7641EABB13CB}" destId="{262076C6-D17C-447A-8ECF-CA0F6AB1D5C7}" srcOrd="0" destOrd="0" parTransId="{7C710B1C-114C-466F-BACF-C3BD5CDA781D}" sibTransId="{D42E64AE-A2D5-484E-B68A-88AB18D36014}"/>
    <dgm:cxn modelId="{74017A98-980D-4849-9C97-4E2357AFFB5D}" type="presOf" srcId="{05E362BF-E822-4BC3-95C3-0D506E3F1C6B}" destId="{E02D51D6-840F-488F-9236-38AF7FFF7B5D}" srcOrd="0" destOrd="0" presId="urn:microsoft.com/office/officeart/2005/8/layout/hierarchy2"/>
    <dgm:cxn modelId="{BBBB8C58-DEAD-456E-92FB-7B8B49154490}" type="presOf" srcId="{9428F693-0564-4D08-9AEA-7DCB527F38EC}" destId="{6151C939-8D6B-480A-92BA-C24AB9FABED2}" srcOrd="1" destOrd="0" presId="urn:microsoft.com/office/officeart/2005/8/layout/hierarchy2"/>
    <dgm:cxn modelId="{BA4B9D00-D5C8-44B3-8D1C-FBE7D0B3657B}" type="presOf" srcId="{8BBD61CF-6161-499A-84C4-5F9239F20FF4}" destId="{A00755AB-49C3-472C-8BC9-EFBDBF3E707D}" srcOrd="0" destOrd="0" presId="urn:microsoft.com/office/officeart/2005/8/layout/hierarchy2"/>
    <dgm:cxn modelId="{C547DA33-D85B-4C29-AB87-B3824F8F3DF2}" type="presOf" srcId="{1439E40A-C06F-41AC-8011-B6C057704B65}" destId="{6E4F3A2A-539C-492F-A591-01570BFB374E}" srcOrd="1" destOrd="0" presId="urn:microsoft.com/office/officeart/2005/8/layout/hierarchy2"/>
    <dgm:cxn modelId="{2E05B654-7EE7-4FBA-961F-BCC3F7248C5B}" type="presOf" srcId="{044642DF-88CA-4050-B0C5-7CE3524D54F8}" destId="{5E40160E-B973-41B7-87C3-BC6BF83DFB52}" srcOrd="0" destOrd="0" presId="urn:microsoft.com/office/officeart/2005/8/layout/hierarchy2"/>
    <dgm:cxn modelId="{967B9180-C3A1-49E7-917C-D0C677F8D394}" type="presOf" srcId="{8BBD61CF-6161-499A-84C4-5F9239F20FF4}" destId="{BE284721-044A-4AFC-9901-E2A6FB1D734B}" srcOrd="1" destOrd="0" presId="urn:microsoft.com/office/officeart/2005/8/layout/hierarchy2"/>
    <dgm:cxn modelId="{AD7684F7-9A6D-4FE0-9369-C4B2AA8553D6}" srcId="{F85CFA3D-5B81-4FA1-AC56-C2A6693268E9}" destId="{E89B51EE-2E7A-4FF5-A86F-E9258EF91C70}" srcOrd="1" destOrd="0" parTransId="{543449DA-34B1-48CC-B7FE-77A322A3D678}" sibTransId="{D85A301F-0CE4-474F-85AB-134487B8394C}"/>
    <dgm:cxn modelId="{CA1C469C-5EDE-42CF-94FB-6169AD052302}" type="presOf" srcId="{9428F693-0564-4D08-9AEA-7DCB527F38EC}" destId="{6D18F263-876C-4410-9B7E-2A9B64941805}" srcOrd="0" destOrd="0" presId="urn:microsoft.com/office/officeart/2005/8/layout/hierarchy2"/>
    <dgm:cxn modelId="{9759CDC1-FF23-4B3E-80A2-B3AED15BB247}" srcId="{F85CFA3D-5B81-4FA1-AC56-C2A6693268E9}" destId="{9BD49038-29F1-433B-8E21-D58F14E6B7FB}" srcOrd="2" destOrd="0" parTransId="{1439E40A-C06F-41AC-8011-B6C057704B65}" sibTransId="{0F065CB7-99ED-455A-BB84-2A3A03A24EB8}"/>
    <dgm:cxn modelId="{04AE0DF7-1762-41A1-8C16-4AE723AA82E9}" srcId="{05E362BF-E822-4BC3-95C3-0D506E3F1C6B}" destId="{004642F4-3DB4-44CC-97D2-6271773B4E11}" srcOrd="1" destOrd="0" parTransId="{F074D59E-3EC5-4801-ACC4-EA0CCC029B45}" sibTransId="{B90C391E-B2D5-42F4-AFB2-15CE035FAF70}"/>
    <dgm:cxn modelId="{5F2B2726-0531-473E-B1BB-A324907E0383}" type="presOf" srcId="{855E7129-0BB0-42AC-9038-177CC118EE55}" destId="{16A3C727-F7ED-4B3A-A4DB-2506AA880785}" srcOrd="1" destOrd="0" presId="urn:microsoft.com/office/officeart/2005/8/layout/hierarchy2"/>
    <dgm:cxn modelId="{D6E9AD36-3357-419A-8152-905670D0CB06}" srcId="{299465F0-F7CB-4CDA-9E61-E3EC5096FEAD}" destId="{F85CFA3D-5B81-4FA1-AC56-C2A6693268E9}" srcOrd="0" destOrd="0" parTransId="{038DE3D8-A8AC-4FA7-A525-535078CBAEBB}" sibTransId="{BF80EC4C-C71E-42A5-976E-806F6AEF320A}"/>
    <dgm:cxn modelId="{10F3F340-20B5-4B5C-A25A-21EF169186D6}" type="presOf" srcId="{AA18CC99-5F4F-4B13-BB40-E9C9AAC60E17}" destId="{D4DEAFB5-149F-49A8-8DB1-C367B66C3C54}" srcOrd="0" destOrd="0" presId="urn:microsoft.com/office/officeart/2005/8/layout/hierarchy2"/>
    <dgm:cxn modelId="{79AAFA15-3874-41C5-9A5F-99E0095354DB}" type="presOf" srcId="{543449DA-34B1-48CC-B7FE-77A322A3D678}" destId="{CBB16893-8E1D-40E3-97D6-6F7258B23E81}" srcOrd="1" destOrd="0" presId="urn:microsoft.com/office/officeart/2005/8/layout/hierarchy2"/>
    <dgm:cxn modelId="{8A276883-0F6E-4F3C-BCC6-BD06495F5E60}" type="presOf" srcId="{F85CFA3D-5B81-4FA1-AC56-C2A6693268E9}" destId="{2AC10D0F-8809-4C42-A0C8-CCA936425690}" srcOrd="0" destOrd="0" presId="urn:microsoft.com/office/officeart/2005/8/layout/hierarchy2"/>
    <dgm:cxn modelId="{E4B3B27A-8066-49DA-8DDE-B28DDC8DA23D}" type="presOf" srcId="{9BD49038-29F1-433B-8E21-D58F14E6B7FB}" destId="{7CAEBB4E-B756-4C8B-B430-B7A545BA2316}" srcOrd="0" destOrd="0" presId="urn:microsoft.com/office/officeart/2005/8/layout/hierarchy2"/>
    <dgm:cxn modelId="{6A5294F0-556C-4F85-8B47-2605B4CA63CA}" type="presOf" srcId="{6F188188-626E-4FBE-AD3C-3A8591168340}" destId="{F4EB0CCC-EB46-461F-BE44-B3CDFEACA1DE}" srcOrd="0" destOrd="0" presId="urn:microsoft.com/office/officeart/2005/8/layout/hierarchy2"/>
    <dgm:cxn modelId="{C9583250-A9FC-4E75-853B-73AA198A30EA}" type="presOf" srcId="{E89B51EE-2E7A-4FF5-A86F-E9258EF91C70}" destId="{9E122B81-8776-4892-8EDF-935B43397B15}" srcOrd="0" destOrd="0" presId="urn:microsoft.com/office/officeart/2005/8/layout/hierarchy2"/>
    <dgm:cxn modelId="{A1438995-2171-487F-B792-CB643998AB0B}" type="presOf" srcId="{7C710B1C-114C-466F-BACF-C3BD5CDA781D}" destId="{E5EDD3C7-041B-46A9-9E1C-A49D8027E828}" srcOrd="0" destOrd="0" presId="urn:microsoft.com/office/officeart/2005/8/layout/hierarchy2"/>
    <dgm:cxn modelId="{07F59321-DA64-4556-8BD5-3E8E294D3392}" type="presOf" srcId="{7C710B1C-114C-466F-BACF-C3BD5CDA781D}" destId="{5F1CE697-3D6B-41B2-AF68-5BAE34E1CC45}" srcOrd="1" destOrd="0" presId="urn:microsoft.com/office/officeart/2005/8/layout/hierarchy2"/>
    <dgm:cxn modelId="{97ABB2CB-4F84-40BF-84C5-177AEFACCA72}" type="presOf" srcId="{262076C6-D17C-447A-8ECF-CA0F6AB1D5C7}" destId="{6ED634B7-52C8-424C-9E59-0DBB136C3D16}" srcOrd="0" destOrd="0" presId="urn:microsoft.com/office/officeart/2005/8/layout/hierarchy2"/>
    <dgm:cxn modelId="{7210991C-4602-4A81-9E6E-AD0B8E1E6659}" type="presOf" srcId="{543449DA-34B1-48CC-B7FE-77A322A3D678}" destId="{5BE303BE-4DAF-4337-9EA7-9D54F04EA9F3}" srcOrd="0" destOrd="0" presId="urn:microsoft.com/office/officeart/2005/8/layout/hierarchy2"/>
    <dgm:cxn modelId="{3EF22AE0-5F3C-4032-AECC-887C6102346D}" type="presParOf" srcId="{825CCFBB-DEBE-4727-9E51-86C52B456927}" destId="{1E82FAB6-6B2A-4DE0-BD88-508AFF0B01F7}" srcOrd="0" destOrd="0" presId="urn:microsoft.com/office/officeart/2005/8/layout/hierarchy2"/>
    <dgm:cxn modelId="{F6ADBC55-E05C-43B5-AE33-49498A70B75E}" type="presParOf" srcId="{1E82FAB6-6B2A-4DE0-BD88-508AFF0B01F7}" destId="{2AC10D0F-8809-4C42-A0C8-CCA936425690}" srcOrd="0" destOrd="0" presId="urn:microsoft.com/office/officeart/2005/8/layout/hierarchy2"/>
    <dgm:cxn modelId="{42854E1F-89E4-46BE-AC9F-87C4111CE4E7}" type="presParOf" srcId="{1E82FAB6-6B2A-4DE0-BD88-508AFF0B01F7}" destId="{AE8EE6B7-A573-4648-B9A7-BFB97541B6E9}" srcOrd="1" destOrd="0" presId="urn:microsoft.com/office/officeart/2005/8/layout/hierarchy2"/>
    <dgm:cxn modelId="{2B0AA158-165F-41D8-BE4A-A3BBB0D29795}" type="presParOf" srcId="{AE8EE6B7-A573-4648-B9A7-BFB97541B6E9}" destId="{A00755AB-49C3-472C-8BC9-EFBDBF3E707D}" srcOrd="0" destOrd="0" presId="urn:microsoft.com/office/officeart/2005/8/layout/hierarchy2"/>
    <dgm:cxn modelId="{1F67E9BF-9B94-466C-ABAB-9DF2B93FFAD4}" type="presParOf" srcId="{A00755AB-49C3-472C-8BC9-EFBDBF3E707D}" destId="{BE284721-044A-4AFC-9901-E2A6FB1D734B}" srcOrd="0" destOrd="0" presId="urn:microsoft.com/office/officeart/2005/8/layout/hierarchy2"/>
    <dgm:cxn modelId="{EE324311-A474-42B8-AA70-53FFAE9ACDE3}" type="presParOf" srcId="{AE8EE6B7-A573-4648-B9A7-BFB97541B6E9}" destId="{C6CEFC7F-6783-449B-965E-AB5D5763464A}" srcOrd="1" destOrd="0" presId="urn:microsoft.com/office/officeart/2005/8/layout/hierarchy2"/>
    <dgm:cxn modelId="{7EAA9CD5-42C8-4431-B15E-3F98E1DB1862}" type="presParOf" srcId="{C6CEFC7F-6783-449B-965E-AB5D5763464A}" destId="{E02D51D6-840F-488F-9236-38AF7FFF7B5D}" srcOrd="0" destOrd="0" presId="urn:microsoft.com/office/officeart/2005/8/layout/hierarchy2"/>
    <dgm:cxn modelId="{8FC1F99F-D4B2-4A03-8956-90AB72223063}" type="presParOf" srcId="{C6CEFC7F-6783-449B-965E-AB5D5763464A}" destId="{C1BC68FF-20D6-455E-BCDC-31741C268206}" srcOrd="1" destOrd="0" presId="urn:microsoft.com/office/officeart/2005/8/layout/hierarchy2"/>
    <dgm:cxn modelId="{BB12F0B0-B301-4720-80F0-7F79D7E70E1D}" type="presParOf" srcId="{C1BC68FF-20D6-455E-BCDC-31741C268206}" destId="{F4EB0CCC-EB46-461F-BE44-B3CDFEACA1DE}" srcOrd="0" destOrd="0" presId="urn:microsoft.com/office/officeart/2005/8/layout/hierarchy2"/>
    <dgm:cxn modelId="{259F33BF-0291-4664-ABAF-B1A171132536}" type="presParOf" srcId="{F4EB0CCC-EB46-461F-BE44-B3CDFEACA1DE}" destId="{4603DAB8-27AB-444A-AD2C-45BF99C53571}" srcOrd="0" destOrd="0" presId="urn:microsoft.com/office/officeart/2005/8/layout/hierarchy2"/>
    <dgm:cxn modelId="{7860E9DE-7AD7-4DD2-AEB6-FA0207A07A05}" type="presParOf" srcId="{C1BC68FF-20D6-455E-BCDC-31741C268206}" destId="{92946E04-9FD5-418D-8232-6C190648829D}" srcOrd="1" destOrd="0" presId="urn:microsoft.com/office/officeart/2005/8/layout/hierarchy2"/>
    <dgm:cxn modelId="{2075EF4A-A87F-495B-A33E-66330E8DD83A}" type="presParOf" srcId="{92946E04-9FD5-418D-8232-6C190648829D}" destId="{D4DEAFB5-149F-49A8-8DB1-C367B66C3C54}" srcOrd="0" destOrd="0" presId="urn:microsoft.com/office/officeart/2005/8/layout/hierarchy2"/>
    <dgm:cxn modelId="{0C462C37-A34A-4C55-952B-2290D4C3BC77}" type="presParOf" srcId="{92946E04-9FD5-418D-8232-6C190648829D}" destId="{3E44786C-3EDF-4BFE-916A-6AED50D33BD0}" srcOrd="1" destOrd="0" presId="urn:microsoft.com/office/officeart/2005/8/layout/hierarchy2"/>
    <dgm:cxn modelId="{CD8F47E3-B305-4187-9A8E-2F4C049F085B}" type="presParOf" srcId="{C1BC68FF-20D6-455E-BCDC-31741C268206}" destId="{1022AB08-40F1-452B-8AB4-AF46341FEE52}" srcOrd="2" destOrd="0" presId="urn:microsoft.com/office/officeart/2005/8/layout/hierarchy2"/>
    <dgm:cxn modelId="{05804E29-308A-4560-8F3E-3A402D562536}" type="presParOf" srcId="{1022AB08-40F1-452B-8AB4-AF46341FEE52}" destId="{2E0B16F5-8D14-4B58-8134-94EB0EBBCEEF}" srcOrd="0" destOrd="0" presId="urn:microsoft.com/office/officeart/2005/8/layout/hierarchy2"/>
    <dgm:cxn modelId="{87B5C889-3148-4BBA-A285-6D9A37A6000F}" type="presParOf" srcId="{C1BC68FF-20D6-455E-BCDC-31741C268206}" destId="{DAC1DC32-C21B-42E9-92D4-D35E1A77F7F9}" srcOrd="3" destOrd="0" presId="urn:microsoft.com/office/officeart/2005/8/layout/hierarchy2"/>
    <dgm:cxn modelId="{58C730D2-C350-4778-885F-B64261BFB51B}" type="presParOf" srcId="{DAC1DC32-C21B-42E9-92D4-D35E1A77F7F9}" destId="{AC760002-E813-4683-A438-8EA03A6CF997}" srcOrd="0" destOrd="0" presId="urn:microsoft.com/office/officeart/2005/8/layout/hierarchy2"/>
    <dgm:cxn modelId="{DA285AF9-B44A-4ECB-BD52-0CFD3B4608F6}" type="presParOf" srcId="{DAC1DC32-C21B-42E9-92D4-D35E1A77F7F9}" destId="{D9A2C444-80F3-4279-8F50-5BE42CF77C0A}" srcOrd="1" destOrd="0" presId="urn:microsoft.com/office/officeart/2005/8/layout/hierarchy2"/>
    <dgm:cxn modelId="{D36B6C99-4AD7-454C-9355-64E66A640BAC}" type="presParOf" srcId="{AE8EE6B7-A573-4648-B9A7-BFB97541B6E9}" destId="{5BE303BE-4DAF-4337-9EA7-9D54F04EA9F3}" srcOrd="2" destOrd="0" presId="urn:microsoft.com/office/officeart/2005/8/layout/hierarchy2"/>
    <dgm:cxn modelId="{CA805B87-842C-4A43-BC51-5705775C482B}" type="presParOf" srcId="{5BE303BE-4DAF-4337-9EA7-9D54F04EA9F3}" destId="{CBB16893-8E1D-40E3-97D6-6F7258B23E81}" srcOrd="0" destOrd="0" presId="urn:microsoft.com/office/officeart/2005/8/layout/hierarchy2"/>
    <dgm:cxn modelId="{B36BE213-EFBF-42A4-A6F0-FF95345BA9EF}" type="presParOf" srcId="{AE8EE6B7-A573-4648-B9A7-BFB97541B6E9}" destId="{9E594E4E-1F5C-4120-BB92-3C9810FAEA0F}" srcOrd="3" destOrd="0" presId="urn:microsoft.com/office/officeart/2005/8/layout/hierarchy2"/>
    <dgm:cxn modelId="{B41F6EA2-DF98-471E-BE4C-139D699D2602}" type="presParOf" srcId="{9E594E4E-1F5C-4120-BB92-3C9810FAEA0F}" destId="{9E122B81-8776-4892-8EDF-935B43397B15}" srcOrd="0" destOrd="0" presId="urn:microsoft.com/office/officeart/2005/8/layout/hierarchy2"/>
    <dgm:cxn modelId="{AEC61A78-9BB8-4C19-A36D-ACBAD6785DF3}" type="presParOf" srcId="{9E594E4E-1F5C-4120-BB92-3C9810FAEA0F}" destId="{A01E2BC6-319F-4B22-856F-B5E98764EF0E}" srcOrd="1" destOrd="0" presId="urn:microsoft.com/office/officeart/2005/8/layout/hierarchy2"/>
    <dgm:cxn modelId="{5B856FF7-F4A9-4591-8CA7-55C8BC43DAAC}" type="presParOf" srcId="{A01E2BC6-319F-4B22-856F-B5E98764EF0E}" destId="{5E40160E-B973-41B7-87C3-BC6BF83DFB52}" srcOrd="0" destOrd="0" presId="urn:microsoft.com/office/officeart/2005/8/layout/hierarchy2"/>
    <dgm:cxn modelId="{832C631E-FD03-4EA0-BF82-4CA39310A0F9}" type="presParOf" srcId="{5E40160E-B973-41B7-87C3-BC6BF83DFB52}" destId="{7F1E38C1-E487-4840-8EB1-0447B21FB4B6}" srcOrd="0" destOrd="0" presId="urn:microsoft.com/office/officeart/2005/8/layout/hierarchy2"/>
    <dgm:cxn modelId="{704DF8C5-BABA-43C7-88F4-1E561C006BB7}" type="presParOf" srcId="{A01E2BC6-319F-4B22-856F-B5E98764EF0E}" destId="{D3E709FA-7824-4F8F-9D59-97B3EB38DC58}" srcOrd="1" destOrd="0" presId="urn:microsoft.com/office/officeart/2005/8/layout/hierarchy2"/>
    <dgm:cxn modelId="{EB328C7A-D478-48C0-A80A-101D4402CDD3}" type="presParOf" srcId="{D3E709FA-7824-4F8F-9D59-97B3EB38DC58}" destId="{C0488A8A-8D1E-4337-80C7-5F17E02AFA5A}" srcOrd="0" destOrd="0" presId="urn:microsoft.com/office/officeart/2005/8/layout/hierarchy2"/>
    <dgm:cxn modelId="{E46625AC-52E3-42EA-BEE0-3E5FC0AAA4A0}" type="presParOf" srcId="{D3E709FA-7824-4F8F-9D59-97B3EB38DC58}" destId="{8BCDC517-A202-4A47-BA0C-004FBE7A8F97}" srcOrd="1" destOrd="0" presId="urn:microsoft.com/office/officeart/2005/8/layout/hierarchy2"/>
    <dgm:cxn modelId="{A94CB3FB-0428-4EFA-8722-2BC9A94D9ED3}" type="presParOf" srcId="{8BCDC517-A202-4A47-BA0C-004FBE7A8F97}" destId="{E5EDD3C7-041B-46A9-9E1C-A49D8027E828}" srcOrd="0" destOrd="0" presId="urn:microsoft.com/office/officeart/2005/8/layout/hierarchy2"/>
    <dgm:cxn modelId="{8EF57CF4-0886-4C3E-9B11-35B0232FFFDE}" type="presParOf" srcId="{E5EDD3C7-041B-46A9-9E1C-A49D8027E828}" destId="{5F1CE697-3D6B-41B2-AF68-5BAE34E1CC45}" srcOrd="0" destOrd="0" presId="urn:microsoft.com/office/officeart/2005/8/layout/hierarchy2"/>
    <dgm:cxn modelId="{879E03B1-D931-4699-B9C8-930718DEB82B}" type="presParOf" srcId="{8BCDC517-A202-4A47-BA0C-004FBE7A8F97}" destId="{93A84D76-4F18-4906-9F8F-88566385FE62}" srcOrd="1" destOrd="0" presId="urn:microsoft.com/office/officeart/2005/8/layout/hierarchy2"/>
    <dgm:cxn modelId="{FDA0976E-A237-4BC5-ACD3-65B6C60800E6}" type="presParOf" srcId="{93A84D76-4F18-4906-9F8F-88566385FE62}" destId="{6ED634B7-52C8-424C-9E59-0DBB136C3D16}" srcOrd="0" destOrd="0" presId="urn:microsoft.com/office/officeart/2005/8/layout/hierarchy2"/>
    <dgm:cxn modelId="{D6D9DEB6-C2C3-45BB-A081-CDF5DF3A5661}" type="presParOf" srcId="{93A84D76-4F18-4906-9F8F-88566385FE62}" destId="{90B8C479-767B-4F30-88C9-78B54681AF53}" srcOrd="1" destOrd="0" presId="urn:microsoft.com/office/officeart/2005/8/layout/hierarchy2"/>
    <dgm:cxn modelId="{1AF95D95-AA8E-4536-95DA-2AFFE35E172B}" type="presParOf" srcId="{AE8EE6B7-A573-4648-B9A7-BFB97541B6E9}" destId="{C6500944-D5EF-4C5A-8DFE-82C60A926569}" srcOrd="4" destOrd="0" presId="urn:microsoft.com/office/officeart/2005/8/layout/hierarchy2"/>
    <dgm:cxn modelId="{A9AE697E-A399-4C22-81BD-6C5BE79E9EB4}" type="presParOf" srcId="{C6500944-D5EF-4C5A-8DFE-82C60A926569}" destId="{6E4F3A2A-539C-492F-A591-01570BFB374E}" srcOrd="0" destOrd="0" presId="urn:microsoft.com/office/officeart/2005/8/layout/hierarchy2"/>
    <dgm:cxn modelId="{101E5832-0515-4AD4-8406-C052AB06D599}" type="presParOf" srcId="{AE8EE6B7-A573-4648-B9A7-BFB97541B6E9}" destId="{6522C541-0DA2-4839-8397-7976D3B2A99B}" srcOrd="5" destOrd="0" presId="urn:microsoft.com/office/officeart/2005/8/layout/hierarchy2"/>
    <dgm:cxn modelId="{A2ADB7A4-F5AD-4ED5-9E95-A11E1B3A78A9}" type="presParOf" srcId="{6522C541-0DA2-4839-8397-7976D3B2A99B}" destId="{7CAEBB4E-B756-4C8B-B430-B7A545BA2316}" srcOrd="0" destOrd="0" presId="urn:microsoft.com/office/officeart/2005/8/layout/hierarchy2"/>
    <dgm:cxn modelId="{2AEE64CC-764B-46FC-B5CD-61AE22545917}" type="presParOf" srcId="{6522C541-0DA2-4839-8397-7976D3B2A99B}" destId="{BB1C4AFA-40A6-474C-B34E-F1B08507B658}" srcOrd="1" destOrd="0" presId="urn:microsoft.com/office/officeart/2005/8/layout/hierarchy2"/>
    <dgm:cxn modelId="{5D54A264-34F5-4BA0-8C8E-2515117F75D3}" type="presParOf" srcId="{AE8EE6B7-A573-4648-B9A7-BFB97541B6E9}" destId="{9F09C4F3-9626-45A7-95FB-B442125C72F8}" srcOrd="6" destOrd="0" presId="urn:microsoft.com/office/officeart/2005/8/layout/hierarchy2"/>
    <dgm:cxn modelId="{4E30F85F-59F3-4E11-A0FA-A0A29EAFAD2B}" type="presParOf" srcId="{9F09C4F3-9626-45A7-95FB-B442125C72F8}" destId="{16A3C727-F7ED-4B3A-A4DB-2506AA880785}" srcOrd="0" destOrd="0" presId="urn:microsoft.com/office/officeart/2005/8/layout/hierarchy2"/>
    <dgm:cxn modelId="{C8BAD1F7-660D-4BF6-9CDF-4926199784D9}" type="presParOf" srcId="{AE8EE6B7-A573-4648-B9A7-BFB97541B6E9}" destId="{CFA4F72D-6DB6-4DD2-B36C-DA40DA2CE769}" srcOrd="7" destOrd="0" presId="urn:microsoft.com/office/officeart/2005/8/layout/hierarchy2"/>
    <dgm:cxn modelId="{F341F463-095C-4EE5-8304-32E2D2CFD3E8}" type="presParOf" srcId="{CFA4F72D-6DB6-4DD2-B36C-DA40DA2CE769}" destId="{4F5A86ED-18F8-4F4D-AC49-BB3EDF8EBA67}" srcOrd="0" destOrd="0" presId="urn:microsoft.com/office/officeart/2005/8/layout/hierarchy2"/>
    <dgm:cxn modelId="{11AC4351-D675-41AA-9F25-5A48AA7172B1}" type="presParOf" srcId="{CFA4F72D-6DB6-4DD2-B36C-DA40DA2CE769}" destId="{9EF9A7A8-69D0-488C-B626-D0775FBA3A24}" srcOrd="1" destOrd="0" presId="urn:microsoft.com/office/officeart/2005/8/layout/hierarchy2"/>
    <dgm:cxn modelId="{CC59D07C-5FD7-4F74-AA66-1B98EB73A822}" type="presParOf" srcId="{9EF9A7A8-69D0-488C-B626-D0775FBA3A24}" destId="{6D18F263-876C-4410-9B7E-2A9B64941805}" srcOrd="0" destOrd="0" presId="urn:microsoft.com/office/officeart/2005/8/layout/hierarchy2"/>
    <dgm:cxn modelId="{D3783997-7ABA-4C69-9585-EA1A760A6384}" type="presParOf" srcId="{6D18F263-876C-4410-9B7E-2A9B64941805}" destId="{6151C939-8D6B-480A-92BA-C24AB9FABED2}" srcOrd="0" destOrd="0" presId="urn:microsoft.com/office/officeart/2005/8/layout/hierarchy2"/>
    <dgm:cxn modelId="{4979E051-0F06-4E30-8C68-9741B92E71DB}" type="presParOf" srcId="{9EF9A7A8-69D0-488C-B626-D0775FBA3A24}" destId="{26DDD222-89A2-493E-B92D-0FC9697B0384}" srcOrd="1" destOrd="0" presId="urn:microsoft.com/office/officeart/2005/8/layout/hierarchy2"/>
    <dgm:cxn modelId="{6482D781-C770-49FF-8B0A-AF820FCF6C3D}" type="presParOf" srcId="{26DDD222-89A2-493E-B92D-0FC9697B0384}" destId="{F341DCE0-6349-48B5-88D1-90A893399277}" srcOrd="0" destOrd="0" presId="urn:microsoft.com/office/officeart/2005/8/layout/hierarchy2"/>
    <dgm:cxn modelId="{FA203A00-3378-4B9F-9FE3-059447396F95}" type="presParOf" srcId="{26DDD222-89A2-493E-B92D-0FC9697B0384}" destId="{B7340EC7-97AC-45A8-B159-6A76AE61EAF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9154E7-3916-4D29-A845-4E5401926A0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148E95-3136-41D8-B5ED-F3950CFE58E9}">
      <dgm:prSet phldrT="[文本]"/>
      <dgm:spPr/>
      <dgm:t>
        <a:bodyPr/>
        <a:lstStyle/>
        <a:p>
          <a:r>
            <a:rPr lang="en-US" altLang="zh-CN" dirty="0" err="1" smtClean="0"/>
            <a:t>TvInputManagerService</a:t>
          </a:r>
          <a:endParaRPr lang="zh-CN" altLang="en-US" dirty="0"/>
        </a:p>
      </dgm:t>
    </dgm:pt>
    <dgm:pt modelId="{0DB2738B-2D6A-42AC-B255-49238706C9F1}" type="parTrans" cxnId="{C3699311-62CF-4C85-92A7-2D89E927CADA}">
      <dgm:prSet/>
      <dgm:spPr/>
      <dgm:t>
        <a:bodyPr/>
        <a:lstStyle/>
        <a:p>
          <a:endParaRPr lang="zh-CN" altLang="en-US"/>
        </a:p>
      </dgm:t>
    </dgm:pt>
    <dgm:pt modelId="{F508B466-2642-4C80-9EFC-7B33F6C116B2}" type="sibTrans" cxnId="{C3699311-62CF-4C85-92A7-2D89E927CADA}">
      <dgm:prSet/>
      <dgm:spPr/>
      <dgm:t>
        <a:bodyPr/>
        <a:lstStyle/>
        <a:p>
          <a:endParaRPr lang="zh-CN" altLang="en-US"/>
        </a:p>
      </dgm:t>
    </dgm:pt>
    <dgm:pt modelId="{522BA535-B2BA-42A9-80BD-6A148A078415}">
      <dgm:prSet phldrT="[文本]"/>
      <dgm:spPr/>
      <dgm:t>
        <a:bodyPr/>
        <a:lstStyle/>
        <a:p>
          <a:r>
            <a:rPr lang="en-US" altLang="zh-CN" dirty="0" err="1" smtClean="0"/>
            <a:t>TvInputHardwareManager</a:t>
          </a:r>
          <a:endParaRPr lang="zh-CN" altLang="en-US" dirty="0"/>
        </a:p>
      </dgm:t>
    </dgm:pt>
    <dgm:pt modelId="{EBDD6A26-9A01-4EB8-B164-48AFE42B93A9}" type="parTrans" cxnId="{A7A0B0E2-EF25-4229-869D-A8E9C109D527}">
      <dgm:prSet/>
      <dgm:spPr/>
      <dgm:t>
        <a:bodyPr/>
        <a:lstStyle/>
        <a:p>
          <a:endParaRPr lang="zh-CN" altLang="en-US"/>
        </a:p>
      </dgm:t>
    </dgm:pt>
    <dgm:pt modelId="{5B9C78AB-FF63-4A26-BF4E-9613F3011549}" type="sibTrans" cxnId="{A7A0B0E2-EF25-4229-869D-A8E9C109D527}">
      <dgm:prSet/>
      <dgm:spPr/>
      <dgm:t>
        <a:bodyPr/>
        <a:lstStyle/>
        <a:p>
          <a:endParaRPr lang="zh-CN" altLang="en-US"/>
        </a:p>
      </dgm:t>
    </dgm:pt>
    <dgm:pt modelId="{00D3AF1C-0369-4457-B5B7-239B34884050}">
      <dgm:prSet phldrT="[文本]"/>
      <dgm:spPr/>
      <dgm:t>
        <a:bodyPr/>
        <a:lstStyle/>
        <a:p>
          <a:r>
            <a:rPr lang="en-US" altLang="zh-CN" dirty="0" err="1" smtClean="0"/>
            <a:t>TvInputService</a:t>
          </a:r>
          <a:endParaRPr lang="zh-CN" altLang="en-US" dirty="0"/>
        </a:p>
      </dgm:t>
    </dgm:pt>
    <dgm:pt modelId="{B4C96306-47B6-4B68-B085-4157FC7F178B}" type="parTrans" cxnId="{011B5DF3-AF40-4E40-9991-2A62982894B0}">
      <dgm:prSet/>
      <dgm:spPr/>
      <dgm:t>
        <a:bodyPr/>
        <a:lstStyle/>
        <a:p>
          <a:endParaRPr lang="zh-CN" altLang="en-US"/>
        </a:p>
      </dgm:t>
    </dgm:pt>
    <dgm:pt modelId="{625CE580-CCCC-493F-BB77-339C29E6EB1A}" type="sibTrans" cxnId="{011B5DF3-AF40-4E40-9991-2A62982894B0}">
      <dgm:prSet/>
      <dgm:spPr/>
      <dgm:t>
        <a:bodyPr/>
        <a:lstStyle/>
        <a:p>
          <a:endParaRPr lang="zh-CN" altLang="en-US"/>
        </a:p>
      </dgm:t>
    </dgm:pt>
    <dgm:pt modelId="{19FE55AD-7716-4B83-9C4F-DDC14AE89513}">
      <dgm:prSet phldrT="[文本]"/>
      <dgm:spPr/>
      <dgm:t>
        <a:bodyPr/>
        <a:lstStyle/>
        <a:p>
          <a:r>
            <a:rPr lang="en-US" altLang="zh-CN" dirty="0" err="1" smtClean="0"/>
            <a:t>TvInputService</a:t>
          </a:r>
          <a:endParaRPr lang="zh-CN" altLang="en-US" dirty="0"/>
        </a:p>
      </dgm:t>
    </dgm:pt>
    <dgm:pt modelId="{F2F6AD7C-E002-4541-BF6E-A0A6707A6727}" type="parTrans" cxnId="{CF7216D7-A5AE-465C-AB7A-17C1B1F4F713}">
      <dgm:prSet/>
      <dgm:spPr/>
      <dgm:t>
        <a:bodyPr/>
        <a:lstStyle/>
        <a:p>
          <a:endParaRPr lang="zh-CN" altLang="en-US"/>
        </a:p>
      </dgm:t>
    </dgm:pt>
    <dgm:pt modelId="{281389D2-3007-4843-8CBA-3BE1FF47901C}" type="sibTrans" cxnId="{CF7216D7-A5AE-465C-AB7A-17C1B1F4F713}">
      <dgm:prSet/>
      <dgm:spPr/>
      <dgm:t>
        <a:bodyPr/>
        <a:lstStyle/>
        <a:p>
          <a:endParaRPr lang="zh-CN" altLang="en-US"/>
        </a:p>
      </dgm:t>
    </dgm:pt>
    <dgm:pt modelId="{95703264-679B-44BF-B50C-8958A2F18EAD}">
      <dgm:prSet/>
      <dgm:spPr/>
      <dgm:t>
        <a:bodyPr/>
        <a:lstStyle/>
        <a:p>
          <a:r>
            <a:rPr lang="en-US" altLang="en-US" dirty="0" smtClean="0"/>
            <a:t>HardwareListener</a:t>
          </a:r>
          <a:endParaRPr lang="zh-CN" altLang="en-US" dirty="0"/>
        </a:p>
      </dgm:t>
    </dgm:pt>
    <dgm:pt modelId="{053B4F60-ECAA-4552-8D18-0D6F5809B757}" type="parTrans" cxnId="{97D98410-4BBC-4400-8B5B-55EAD9D0040A}">
      <dgm:prSet/>
      <dgm:spPr/>
      <dgm:t>
        <a:bodyPr/>
        <a:lstStyle/>
        <a:p>
          <a:endParaRPr lang="zh-CN" altLang="en-US"/>
        </a:p>
      </dgm:t>
    </dgm:pt>
    <dgm:pt modelId="{F2D619F9-6B77-4E02-BEFE-0FB4B95213C8}" type="sibTrans" cxnId="{97D98410-4BBC-4400-8B5B-55EAD9D0040A}">
      <dgm:prSet/>
      <dgm:spPr/>
      <dgm:t>
        <a:bodyPr/>
        <a:lstStyle/>
        <a:p>
          <a:endParaRPr lang="zh-CN" altLang="en-US"/>
        </a:p>
      </dgm:t>
    </dgm:pt>
    <dgm:pt modelId="{577A828E-BC5D-4851-A94D-B14399CE4BC3}" type="pres">
      <dgm:prSet presAssocID="{E69154E7-3916-4D29-A845-4E5401926A09}" presName="diagram" presStyleCnt="0">
        <dgm:presLayoutVars>
          <dgm:chPref val="1"/>
          <dgm:dir/>
          <dgm:animOne val="branch"/>
          <dgm:animLvl val="lvl"/>
          <dgm:resizeHandles val="exact"/>
        </dgm:presLayoutVars>
      </dgm:prSet>
      <dgm:spPr/>
    </dgm:pt>
    <dgm:pt modelId="{3A4743C9-F01C-467B-AFD3-071041133D4F}" type="pres">
      <dgm:prSet presAssocID="{9E148E95-3136-41D8-B5ED-F3950CFE58E9}" presName="root1" presStyleCnt="0"/>
      <dgm:spPr/>
    </dgm:pt>
    <dgm:pt modelId="{073EFB83-7F0B-4948-8503-C071235786A2}" type="pres">
      <dgm:prSet presAssocID="{9E148E95-3136-41D8-B5ED-F3950CFE58E9}" presName="LevelOneTextNode" presStyleLbl="node0" presStyleIdx="0" presStyleCnt="1">
        <dgm:presLayoutVars>
          <dgm:chPref val="3"/>
        </dgm:presLayoutVars>
      </dgm:prSet>
      <dgm:spPr/>
      <dgm:t>
        <a:bodyPr/>
        <a:lstStyle/>
        <a:p>
          <a:endParaRPr lang="zh-CN" altLang="en-US"/>
        </a:p>
      </dgm:t>
    </dgm:pt>
    <dgm:pt modelId="{AB21904B-A7F4-490F-A161-85E903EF28BF}" type="pres">
      <dgm:prSet presAssocID="{9E148E95-3136-41D8-B5ED-F3950CFE58E9}" presName="level2hierChild" presStyleCnt="0"/>
      <dgm:spPr/>
    </dgm:pt>
    <dgm:pt modelId="{41A4EC16-1549-40F7-ADDE-04ABEAEDB72A}" type="pres">
      <dgm:prSet presAssocID="{EBDD6A26-9A01-4EB8-B164-48AFE42B93A9}" presName="conn2-1" presStyleLbl="parChTrans1D2" presStyleIdx="0" presStyleCnt="2"/>
      <dgm:spPr/>
    </dgm:pt>
    <dgm:pt modelId="{9129F756-C068-4B24-8742-1266BDD9667B}" type="pres">
      <dgm:prSet presAssocID="{EBDD6A26-9A01-4EB8-B164-48AFE42B93A9}" presName="connTx" presStyleLbl="parChTrans1D2" presStyleIdx="0" presStyleCnt="2"/>
      <dgm:spPr/>
    </dgm:pt>
    <dgm:pt modelId="{FA802A7D-32B6-49B3-82FC-036DF7AF4849}" type="pres">
      <dgm:prSet presAssocID="{522BA535-B2BA-42A9-80BD-6A148A078415}" presName="root2" presStyleCnt="0"/>
      <dgm:spPr/>
    </dgm:pt>
    <dgm:pt modelId="{BBAD7DAA-A11B-4BB5-9CCF-5D74D7F8F9E9}" type="pres">
      <dgm:prSet presAssocID="{522BA535-B2BA-42A9-80BD-6A148A078415}" presName="LevelTwoTextNode" presStyleLbl="node2" presStyleIdx="0" presStyleCnt="2">
        <dgm:presLayoutVars>
          <dgm:chPref val="3"/>
        </dgm:presLayoutVars>
      </dgm:prSet>
      <dgm:spPr/>
      <dgm:t>
        <a:bodyPr/>
        <a:lstStyle/>
        <a:p>
          <a:endParaRPr lang="zh-CN" altLang="en-US"/>
        </a:p>
      </dgm:t>
    </dgm:pt>
    <dgm:pt modelId="{8E65C4B4-6770-462A-BE6B-5A7A9F708AC7}" type="pres">
      <dgm:prSet presAssocID="{522BA535-B2BA-42A9-80BD-6A148A078415}" presName="level3hierChild" presStyleCnt="0"/>
      <dgm:spPr/>
    </dgm:pt>
    <dgm:pt modelId="{84A17628-C5A0-491F-B5C5-BA35DDCA5368}" type="pres">
      <dgm:prSet presAssocID="{B4C96306-47B6-4B68-B085-4157FC7F178B}" presName="conn2-1" presStyleLbl="parChTrans1D3" presStyleIdx="0" presStyleCnt="2"/>
      <dgm:spPr/>
    </dgm:pt>
    <dgm:pt modelId="{A4F1FB41-DE3D-4438-BBCF-E8A9357CD177}" type="pres">
      <dgm:prSet presAssocID="{B4C96306-47B6-4B68-B085-4157FC7F178B}" presName="connTx" presStyleLbl="parChTrans1D3" presStyleIdx="0" presStyleCnt="2"/>
      <dgm:spPr/>
    </dgm:pt>
    <dgm:pt modelId="{FAA437CB-C656-4EB1-8EB9-49601121A49C}" type="pres">
      <dgm:prSet presAssocID="{00D3AF1C-0369-4457-B5B7-239B34884050}" presName="root2" presStyleCnt="0"/>
      <dgm:spPr/>
    </dgm:pt>
    <dgm:pt modelId="{79615F2C-EA86-474D-AE29-20ACAD3F65CA}" type="pres">
      <dgm:prSet presAssocID="{00D3AF1C-0369-4457-B5B7-239B34884050}" presName="LevelTwoTextNode" presStyleLbl="node3" presStyleIdx="0" presStyleCnt="2">
        <dgm:presLayoutVars>
          <dgm:chPref val="3"/>
        </dgm:presLayoutVars>
      </dgm:prSet>
      <dgm:spPr/>
    </dgm:pt>
    <dgm:pt modelId="{6F59D93C-72B3-40D1-AE48-032E3802CE77}" type="pres">
      <dgm:prSet presAssocID="{00D3AF1C-0369-4457-B5B7-239B34884050}" presName="level3hierChild" presStyleCnt="0"/>
      <dgm:spPr/>
    </dgm:pt>
    <dgm:pt modelId="{56EBFF97-323C-4937-AB4D-CE1015212EF5}" type="pres">
      <dgm:prSet presAssocID="{F2F6AD7C-E002-4541-BF6E-A0A6707A6727}" presName="conn2-1" presStyleLbl="parChTrans1D3" presStyleIdx="1" presStyleCnt="2"/>
      <dgm:spPr/>
    </dgm:pt>
    <dgm:pt modelId="{464A61DE-44A3-4681-9710-2A5DD42C2822}" type="pres">
      <dgm:prSet presAssocID="{F2F6AD7C-E002-4541-BF6E-A0A6707A6727}" presName="connTx" presStyleLbl="parChTrans1D3" presStyleIdx="1" presStyleCnt="2"/>
      <dgm:spPr/>
    </dgm:pt>
    <dgm:pt modelId="{4D1363DD-7279-4AF4-BC5D-E9FB521D7266}" type="pres">
      <dgm:prSet presAssocID="{19FE55AD-7716-4B83-9C4F-DDC14AE89513}" presName="root2" presStyleCnt="0"/>
      <dgm:spPr/>
    </dgm:pt>
    <dgm:pt modelId="{1971E874-16A7-4855-B8FF-41BD70651B98}" type="pres">
      <dgm:prSet presAssocID="{19FE55AD-7716-4B83-9C4F-DDC14AE89513}" presName="LevelTwoTextNode" presStyleLbl="node3" presStyleIdx="1" presStyleCnt="2">
        <dgm:presLayoutVars>
          <dgm:chPref val="3"/>
        </dgm:presLayoutVars>
      </dgm:prSet>
      <dgm:spPr/>
      <dgm:t>
        <a:bodyPr/>
        <a:lstStyle/>
        <a:p>
          <a:endParaRPr lang="zh-CN" altLang="en-US"/>
        </a:p>
      </dgm:t>
    </dgm:pt>
    <dgm:pt modelId="{FD8070D3-F823-4F55-8422-159E5FA3184A}" type="pres">
      <dgm:prSet presAssocID="{19FE55AD-7716-4B83-9C4F-DDC14AE89513}" presName="level3hierChild" presStyleCnt="0"/>
      <dgm:spPr/>
    </dgm:pt>
    <dgm:pt modelId="{51AC250C-8382-4F95-B7F9-B5B75247FA0D}" type="pres">
      <dgm:prSet presAssocID="{053B4F60-ECAA-4552-8D18-0D6F5809B757}" presName="conn2-1" presStyleLbl="parChTrans1D2" presStyleIdx="1" presStyleCnt="2"/>
      <dgm:spPr/>
    </dgm:pt>
    <dgm:pt modelId="{4BF29CAD-2F45-4B97-9F33-E420093F6134}" type="pres">
      <dgm:prSet presAssocID="{053B4F60-ECAA-4552-8D18-0D6F5809B757}" presName="connTx" presStyleLbl="parChTrans1D2" presStyleIdx="1" presStyleCnt="2"/>
      <dgm:spPr/>
    </dgm:pt>
    <dgm:pt modelId="{683FF885-9DFA-4E2A-94BF-6C32F16727D3}" type="pres">
      <dgm:prSet presAssocID="{95703264-679B-44BF-B50C-8958A2F18EAD}" presName="root2" presStyleCnt="0"/>
      <dgm:spPr/>
    </dgm:pt>
    <dgm:pt modelId="{BA0F982F-0E0A-4802-BAEF-097FC20ABDB2}" type="pres">
      <dgm:prSet presAssocID="{95703264-679B-44BF-B50C-8958A2F18EAD}" presName="LevelTwoTextNode" presStyleLbl="node2" presStyleIdx="1" presStyleCnt="2">
        <dgm:presLayoutVars>
          <dgm:chPref val="3"/>
        </dgm:presLayoutVars>
      </dgm:prSet>
      <dgm:spPr/>
    </dgm:pt>
    <dgm:pt modelId="{46D65099-BB12-4C63-97B7-60F5E3BBAC60}" type="pres">
      <dgm:prSet presAssocID="{95703264-679B-44BF-B50C-8958A2F18EAD}" presName="level3hierChild" presStyleCnt="0"/>
      <dgm:spPr/>
    </dgm:pt>
  </dgm:ptLst>
  <dgm:cxnLst>
    <dgm:cxn modelId="{C3699311-62CF-4C85-92A7-2D89E927CADA}" srcId="{E69154E7-3916-4D29-A845-4E5401926A09}" destId="{9E148E95-3136-41D8-B5ED-F3950CFE58E9}" srcOrd="0" destOrd="0" parTransId="{0DB2738B-2D6A-42AC-B255-49238706C9F1}" sibTransId="{F508B466-2642-4C80-9EFC-7B33F6C116B2}"/>
    <dgm:cxn modelId="{CF7216D7-A5AE-465C-AB7A-17C1B1F4F713}" srcId="{522BA535-B2BA-42A9-80BD-6A148A078415}" destId="{19FE55AD-7716-4B83-9C4F-DDC14AE89513}" srcOrd="1" destOrd="0" parTransId="{F2F6AD7C-E002-4541-BF6E-A0A6707A6727}" sibTransId="{281389D2-3007-4843-8CBA-3BE1FF47901C}"/>
    <dgm:cxn modelId="{5294161B-D625-4B64-9E8C-BB0C33B0626B}" type="presOf" srcId="{95703264-679B-44BF-B50C-8958A2F18EAD}" destId="{BA0F982F-0E0A-4802-BAEF-097FC20ABDB2}" srcOrd="0" destOrd="0" presId="urn:microsoft.com/office/officeart/2005/8/layout/hierarchy2"/>
    <dgm:cxn modelId="{6A7BECEA-272B-434A-8B56-86BD7EDF184B}" type="presOf" srcId="{EBDD6A26-9A01-4EB8-B164-48AFE42B93A9}" destId="{9129F756-C068-4B24-8742-1266BDD9667B}" srcOrd="1" destOrd="0" presId="urn:microsoft.com/office/officeart/2005/8/layout/hierarchy2"/>
    <dgm:cxn modelId="{97D98410-4BBC-4400-8B5B-55EAD9D0040A}" srcId="{9E148E95-3136-41D8-B5ED-F3950CFE58E9}" destId="{95703264-679B-44BF-B50C-8958A2F18EAD}" srcOrd="1" destOrd="0" parTransId="{053B4F60-ECAA-4552-8D18-0D6F5809B757}" sibTransId="{F2D619F9-6B77-4E02-BEFE-0FB4B95213C8}"/>
    <dgm:cxn modelId="{FF086576-39D0-4EE1-B6EA-6166FFBCAA81}" type="presOf" srcId="{19FE55AD-7716-4B83-9C4F-DDC14AE89513}" destId="{1971E874-16A7-4855-B8FF-41BD70651B98}" srcOrd="0" destOrd="0" presId="urn:microsoft.com/office/officeart/2005/8/layout/hierarchy2"/>
    <dgm:cxn modelId="{6D314664-A15E-4D75-ADF1-26FD332EC222}" type="presOf" srcId="{F2F6AD7C-E002-4541-BF6E-A0A6707A6727}" destId="{464A61DE-44A3-4681-9710-2A5DD42C2822}" srcOrd="1" destOrd="0" presId="urn:microsoft.com/office/officeart/2005/8/layout/hierarchy2"/>
    <dgm:cxn modelId="{40E407BE-E879-4E36-A224-9B5643E729B2}" type="presOf" srcId="{B4C96306-47B6-4B68-B085-4157FC7F178B}" destId="{84A17628-C5A0-491F-B5C5-BA35DDCA5368}" srcOrd="0" destOrd="0" presId="urn:microsoft.com/office/officeart/2005/8/layout/hierarchy2"/>
    <dgm:cxn modelId="{84671ECE-5035-4C2B-9897-FD23167C5A0F}" type="presOf" srcId="{053B4F60-ECAA-4552-8D18-0D6F5809B757}" destId="{51AC250C-8382-4F95-B7F9-B5B75247FA0D}" srcOrd="0" destOrd="0" presId="urn:microsoft.com/office/officeart/2005/8/layout/hierarchy2"/>
    <dgm:cxn modelId="{256F493E-27DD-4220-9731-3E8E9FEA78CB}" type="presOf" srcId="{E69154E7-3916-4D29-A845-4E5401926A09}" destId="{577A828E-BC5D-4851-A94D-B14399CE4BC3}" srcOrd="0" destOrd="0" presId="urn:microsoft.com/office/officeart/2005/8/layout/hierarchy2"/>
    <dgm:cxn modelId="{7D2681BA-CD29-4953-A679-09227C994692}" type="presOf" srcId="{00D3AF1C-0369-4457-B5B7-239B34884050}" destId="{79615F2C-EA86-474D-AE29-20ACAD3F65CA}" srcOrd="0" destOrd="0" presId="urn:microsoft.com/office/officeart/2005/8/layout/hierarchy2"/>
    <dgm:cxn modelId="{011B5DF3-AF40-4E40-9991-2A62982894B0}" srcId="{522BA535-B2BA-42A9-80BD-6A148A078415}" destId="{00D3AF1C-0369-4457-B5B7-239B34884050}" srcOrd="0" destOrd="0" parTransId="{B4C96306-47B6-4B68-B085-4157FC7F178B}" sibTransId="{625CE580-CCCC-493F-BB77-339C29E6EB1A}"/>
    <dgm:cxn modelId="{C219D233-7FD7-4BE6-A1CA-89334598C13A}" type="presOf" srcId="{F2F6AD7C-E002-4541-BF6E-A0A6707A6727}" destId="{56EBFF97-323C-4937-AB4D-CE1015212EF5}" srcOrd="0" destOrd="0" presId="urn:microsoft.com/office/officeart/2005/8/layout/hierarchy2"/>
    <dgm:cxn modelId="{EEC71640-98F7-4CEC-8BD9-FE1B7F984576}" type="presOf" srcId="{B4C96306-47B6-4B68-B085-4157FC7F178B}" destId="{A4F1FB41-DE3D-4438-BBCF-E8A9357CD177}" srcOrd="1" destOrd="0" presId="urn:microsoft.com/office/officeart/2005/8/layout/hierarchy2"/>
    <dgm:cxn modelId="{40163E3F-0F54-485A-AE1F-8488D75D6B12}" type="presOf" srcId="{053B4F60-ECAA-4552-8D18-0D6F5809B757}" destId="{4BF29CAD-2F45-4B97-9F33-E420093F6134}" srcOrd="1" destOrd="0" presId="urn:microsoft.com/office/officeart/2005/8/layout/hierarchy2"/>
    <dgm:cxn modelId="{4FE5713C-044C-416F-BD43-1FAF4D7C70CC}" type="presOf" srcId="{9E148E95-3136-41D8-B5ED-F3950CFE58E9}" destId="{073EFB83-7F0B-4948-8503-C071235786A2}" srcOrd="0" destOrd="0" presId="urn:microsoft.com/office/officeart/2005/8/layout/hierarchy2"/>
    <dgm:cxn modelId="{5475411B-E789-4AEA-B764-51BEADCD16D2}" type="presOf" srcId="{EBDD6A26-9A01-4EB8-B164-48AFE42B93A9}" destId="{41A4EC16-1549-40F7-ADDE-04ABEAEDB72A}" srcOrd="0" destOrd="0" presId="urn:microsoft.com/office/officeart/2005/8/layout/hierarchy2"/>
    <dgm:cxn modelId="{A7A0B0E2-EF25-4229-869D-A8E9C109D527}" srcId="{9E148E95-3136-41D8-B5ED-F3950CFE58E9}" destId="{522BA535-B2BA-42A9-80BD-6A148A078415}" srcOrd="0" destOrd="0" parTransId="{EBDD6A26-9A01-4EB8-B164-48AFE42B93A9}" sibTransId="{5B9C78AB-FF63-4A26-BF4E-9613F3011549}"/>
    <dgm:cxn modelId="{50384FE3-7AD9-4057-9091-721DE9075710}" type="presOf" srcId="{522BA535-B2BA-42A9-80BD-6A148A078415}" destId="{BBAD7DAA-A11B-4BB5-9CCF-5D74D7F8F9E9}" srcOrd="0" destOrd="0" presId="urn:microsoft.com/office/officeart/2005/8/layout/hierarchy2"/>
    <dgm:cxn modelId="{51B45F34-0CE0-446D-B0C2-F0001FC72CD1}" type="presParOf" srcId="{577A828E-BC5D-4851-A94D-B14399CE4BC3}" destId="{3A4743C9-F01C-467B-AFD3-071041133D4F}" srcOrd="0" destOrd="0" presId="urn:microsoft.com/office/officeart/2005/8/layout/hierarchy2"/>
    <dgm:cxn modelId="{E295D5B7-468E-43B6-A333-1579A806B202}" type="presParOf" srcId="{3A4743C9-F01C-467B-AFD3-071041133D4F}" destId="{073EFB83-7F0B-4948-8503-C071235786A2}" srcOrd="0" destOrd="0" presId="urn:microsoft.com/office/officeart/2005/8/layout/hierarchy2"/>
    <dgm:cxn modelId="{13507D6C-214F-4FB7-B658-2825E63F3756}" type="presParOf" srcId="{3A4743C9-F01C-467B-AFD3-071041133D4F}" destId="{AB21904B-A7F4-490F-A161-85E903EF28BF}" srcOrd="1" destOrd="0" presId="urn:microsoft.com/office/officeart/2005/8/layout/hierarchy2"/>
    <dgm:cxn modelId="{633BB209-881F-4124-A50C-31B633F1DB55}" type="presParOf" srcId="{AB21904B-A7F4-490F-A161-85E903EF28BF}" destId="{41A4EC16-1549-40F7-ADDE-04ABEAEDB72A}" srcOrd="0" destOrd="0" presId="urn:microsoft.com/office/officeart/2005/8/layout/hierarchy2"/>
    <dgm:cxn modelId="{E37DDFE6-8C82-48AC-9602-A1043210E468}" type="presParOf" srcId="{41A4EC16-1549-40F7-ADDE-04ABEAEDB72A}" destId="{9129F756-C068-4B24-8742-1266BDD9667B}" srcOrd="0" destOrd="0" presId="urn:microsoft.com/office/officeart/2005/8/layout/hierarchy2"/>
    <dgm:cxn modelId="{40572B00-8CE6-442F-9D25-6517C97B92F3}" type="presParOf" srcId="{AB21904B-A7F4-490F-A161-85E903EF28BF}" destId="{FA802A7D-32B6-49B3-82FC-036DF7AF4849}" srcOrd="1" destOrd="0" presId="urn:microsoft.com/office/officeart/2005/8/layout/hierarchy2"/>
    <dgm:cxn modelId="{02C7693B-8AD2-4B01-8CC4-D8DFD26344B5}" type="presParOf" srcId="{FA802A7D-32B6-49B3-82FC-036DF7AF4849}" destId="{BBAD7DAA-A11B-4BB5-9CCF-5D74D7F8F9E9}" srcOrd="0" destOrd="0" presId="urn:microsoft.com/office/officeart/2005/8/layout/hierarchy2"/>
    <dgm:cxn modelId="{4BCF629F-D262-4A5B-A9EC-39AEF8A57C0C}" type="presParOf" srcId="{FA802A7D-32B6-49B3-82FC-036DF7AF4849}" destId="{8E65C4B4-6770-462A-BE6B-5A7A9F708AC7}" srcOrd="1" destOrd="0" presId="urn:microsoft.com/office/officeart/2005/8/layout/hierarchy2"/>
    <dgm:cxn modelId="{63DEE17A-0F73-4EC9-8EAA-87FEC65C5F24}" type="presParOf" srcId="{8E65C4B4-6770-462A-BE6B-5A7A9F708AC7}" destId="{84A17628-C5A0-491F-B5C5-BA35DDCA5368}" srcOrd="0" destOrd="0" presId="urn:microsoft.com/office/officeart/2005/8/layout/hierarchy2"/>
    <dgm:cxn modelId="{FD5CD479-8854-4035-AC9F-0CAE5CB201A1}" type="presParOf" srcId="{84A17628-C5A0-491F-B5C5-BA35DDCA5368}" destId="{A4F1FB41-DE3D-4438-BBCF-E8A9357CD177}" srcOrd="0" destOrd="0" presId="urn:microsoft.com/office/officeart/2005/8/layout/hierarchy2"/>
    <dgm:cxn modelId="{E5D5F8B3-BBA4-46C0-BBD4-360D90FD8CB9}" type="presParOf" srcId="{8E65C4B4-6770-462A-BE6B-5A7A9F708AC7}" destId="{FAA437CB-C656-4EB1-8EB9-49601121A49C}" srcOrd="1" destOrd="0" presId="urn:microsoft.com/office/officeart/2005/8/layout/hierarchy2"/>
    <dgm:cxn modelId="{C0F3CC7F-C87C-418E-8AEF-78E12517E538}" type="presParOf" srcId="{FAA437CB-C656-4EB1-8EB9-49601121A49C}" destId="{79615F2C-EA86-474D-AE29-20ACAD3F65CA}" srcOrd="0" destOrd="0" presId="urn:microsoft.com/office/officeart/2005/8/layout/hierarchy2"/>
    <dgm:cxn modelId="{174B6A91-C31B-4B0A-BBE1-279929E09DC5}" type="presParOf" srcId="{FAA437CB-C656-4EB1-8EB9-49601121A49C}" destId="{6F59D93C-72B3-40D1-AE48-032E3802CE77}" srcOrd="1" destOrd="0" presId="urn:microsoft.com/office/officeart/2005/8/layout/hierarchy2"/>
    <dgm:cxn modelId="{3CDA5DE6-7281-41BA-ABE7-596E08B93BD3}" type="presParOf" srcId="{8E65C4B4-6770-462A-BE6B-5A7A9F708AC7}" destId="{56EBFF97-323C-4937-AB4D-CE1015212EF5}" srcOrd="2" destOrd="0" presId="urn:microsoft.com/office/officeart/2005/8/layout/hierarchy2"/>
    <dgm:cxn modelId="{ABA3B080-BD55-42D9-A3E5-652FF51C4389}" type="presParOf" srcId="{56EBFF97-323C-4937-AB4D-CE1015212EF5}" destId="{464A61DE-44A3-4681-9710-2A5DD42C2822}" srcOrd="0" destOrd="0" presId="urn:microsoft.com/office/officeart/2005/8/layout/hierarchy2"/>
    <dgm:cxn modelId="{5A1E68CC-26FD-4D13-9B27-3B5A87FE389C}" type="presParOf" srcId="{8E65C4B4-6770-462A-BE6B-5A7A9F708AC7}" destId="{4D1363DD-7279-4AF4-BC5D-E9FB521D7266}" srcOrd="3" destOrd="0" presId="urn:microsoft.com/office/officeart/2005/8/layout/hierarchy2"/>
    <dgm:cxn modelId="{5D0D3481-7C32-4F11-9DF4-7353C3F80D18}" type="presParOf" srcId="{4D1363DD-7279-4AF4-BC5D-E9FB521D7266}" destId="{1971E874-16A7-4855-B8FF-41BD70651B98}" srcOrd="0" destOrd="0" presId="urn:microsoft.com/office/officeart/2005/8/layout/hierarchy2"/>
    <dgm:cxn modelId="{17B3BDE3-B8A4-4CA5-A35D-B591ECCDEFBC}" type="presParOf" srcId="{4D1363DD-7279-4AF4-BC5D-E9FB521D7266}" destId="{FD8070D3-F823-4F55-8422-159E5FA3184A}" srcOrd="1" destOrd="0" presId="urn:microsoft.com/office/officeart/2005/8/layout/hierarchy2"/>
    <dgm:cxn modelId="{C09EB0B9-3ED2-488E-BF39-98C473835AFB}" type="presParOf" srcId="{AB21904B-A7F4-490F-A161-85E903EF28BF}" destId="{51AC250C-8382-4F95-B7F9-B5B75247FA0D}" srcOrd="2" destOrd="0" presId="urn:microsoft.com/office/officeart/2005/8/layout/hierarchy2"/>
    <dgm:cxn modelId="{D325A999-B32B-4609-BE75-E4B39B080A6A}" type="presParOf" srcId="{51AC250C-8382-4F95-B7F9-B5B75247FA0D}" destId="{4BF29CAD-2F45-4B97-9F33-E420093F6134}" srcOrd="0" destOrd="0" presId="urn:microsoft.com/office/officeart/2005/8/layout/hierarchy2"/>
    <dgm:cxn modelId="{32B0D7DF-E218-4C28-9EC4-2EE989A1B7C1}" type="presParOf" srcId="{AB21904B-A7F4-490F-A161-85E903EF28BF}" destId="{683FF885-9DFA-4E2A-94BF-6C32F16727D3}" srcOrd="3" destOrd="0" presId="urn:microsoft.com/office/officeart/2005/8/layout/hierarchy2"/>
    <dgm:cxn modelId="{2645C0B1-4D4E-4522-8221-44CCC28271DC}" type="presParOf" srcId="{683FF885-9DFA-4E2A-94BF-6C32F16727D3}" destId="{BA0F982F-0E0A-4802-BAEF-097FC20ABDB2}" srcOrd="0" destOrd="0" presId="urn:microsoft.com/office/officeart/2005/8/layout/hierarchy2"/>
    <dgm:cxn modelId="{9DE818D9-999F-4320-8210-F565B8844FC4}" type="presParOf" srcId="{683FF885-9DFA-4E2A-94BF-6C32F16727D3}" destId="{46D65099-BB12-4C63-97B7-60F5E3BBAC6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A4B763-9519-44B6-9662-00A6CF3D2B8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35E426FA-9937-4A81-AE3F-A7107149C584}">
      <dgm:prSet phldrT="[文本]"/>
      <dgm:spPr/>
      <dgm:t>
        <a:bodyPr/>
        <a:lstStyle/>
        <a:p>
          <a:r>
            <a:rPr lang="en-US" altLang="zh-CN" dirty="0" err="1" smtClean="0"/>
            <a:t>TvInputService</a:t>
          </a:r>
          <a:endParaRPr lang="zh-CN" altLang="en-US" dirty="0"/>
        </a:p>
      </dgm:t>
    </dgm:pt>
    <dgm:pt modelId="{9F555D10-D4E2-4A5B-B28D-ABEF61D7857D}" type="parTrans" cxnId="{CCAD0F9A-C9A2-44E6-95DE-9B3F19826360}">
      <dgm:prSet/>
      <dgm:spPr/>
      <dgm:t>
        <a:bodyPr/>
        <a:lstStyle/>
        <a:p>
          <a:endParaRPr lang="zh-CN" altLang="en-US"/>
        </a:p>
      </dgm:t>
    </dgm:pt>
    <dgm:pt modelId="{FDD75918-FD7F-4C79-9F79-CE93B483E499}" type="sibTrans" cxnId="{CCAD0F9A-C9A2-44E6-95DE-9B3F19826360}">
      <dgm:prSet/>
      <dgm:spPr/>
      <dgm:t>
        <a:bodyPr/>
        <a:lstStyle/>
        <a:p>
          <a:endParaRPr lang="zh-CN" altLang="en-US"/>
        </a:p>
      </dgm:t>
    </dgm:pt>
    <dgm:pt modelId="{ADBCB2F4-7D08-4B34-BF28-C9E9FA0ACD3D}" type="asst">
      <dgm:prSet phldrT="[文本]"/>
      <dgm:spPr/>
      <dgm:t>
        <a:bodyPr/>
        <a:lstStyle/>
        <a:p>
          <a:r>
            <a:rPr lang="en-US" altLang="zh-CN" dirty="0" err="1" smtClean="0"/>
            <a:t>TvInputService.Session</a:t>
          </a:r>
          <a:endParaRPr lang="zh-CN" altLang="en-US" dirty="0"/>
        </a:p>
      </dgm:t>
    </dgm:pt>
    <dgm:pt modelId="{C953B240-8EE2-4E6D-B104-87C0C45B5DE6}" type="parTrans" cxnId="{15846FEF-685C-42C6-9395-A2AB0F897D24}">
      <dgm:prSet/>
      <dgm:spPr/>
      <dgm:t>
        <a:bodyPr/>
        <a:lstStyle/>
        <a:p>
          <a:endParaRPr lang="zh-CN" altLang="en-US"/>
        </a:p>
      </dgm:t>
    </dgm:pt>
    <dgm:pt modelId="{A0E62584-76F9-483E-BBEE-CF3F105C1143}" type="sibTrans" cxnId="{15846FEF-685C-42C6-9395-A2AB0F897D24}">
      <dgm:prSet/>
      <dgm:spPr/>
      <dgm:t>
        <a:bodyPr/>
        <a:lstStyle/>
        <a:p>
          <a:endParaRPr lang="zh-CN" altLang="en-US"/>
        </a:p>
      </dgm:t>
    </dgm:pt>
    <dgm:pt modelId="{2AC3107B-CBD7-4B0B-9CAD-3981BDE4B1B6}">
      <dgm:prSet phldrT="[文本]"/>
      <dgm:spPr/>
      <dgm:t>
        <a:bodyPr/>
        <a:lstStyle/>
        <a:p>
          <a:r>
            <a:rPr lang="en-US" altLang="zh-CN" dirty="0" err="1" smtClean="0"/>
            <a:t>Passthrough</a:t>
          </a:r>
          <a:r>
            <a:rPr lang="en-US" altLang="zh-CN" dirty="0" smtClean="0"/>
            <a:t> Input</a:t>
          </a:r>
          <a:endParaRPr lang="zh-CN" altLang="en-US" dirty="0"/>
        </a:p>
      </dgm:t>
    </dgm:pt>
    <dgm:pt modelId="{7C4B2C52-5AC0-4F3F-9C99-AF6159F94CAF}" type="parTrans" cxnId="{01F84667-F364-455A-883E-17882BA13CC2}">
      <dgm:prSet/>
      <dgm:spPr/>
      <dgm:t>
        <a:bodyPr/>
        <a:lstStyle/>
        <a:p>
          <a:endParaRPr lang="zh-CN" altLang="en-US"/>
        </a:p>
      </dgm:t>
    </dgm:pt>
    <dgm:pt modelId="{9AFCC0FF-CFAB-4B3F-9E5F-DCD851CD732F}" type="sibTrans" cxnId="{01F84667-F364-455A-883E-17882BA13CC2}">
      <dgm:prSet/>
      <dgm:spPr/>
      <dgm:t>
        <a:bodyPr/>
        <a:lstStyle/>
        <a:p>
          <a:endParaRPr lang="zh-CN" altLang="en-US"/>
        </a:p>
      </dgm:t>
    </dgm:pt>
    <dgm:pt modelId="{36EDDE0E-7A7B-424B-9E14-F9A631E316F4}">
      <dgm:prSet phldrT="[文本]"/>
      <dgm:spPr/>
      <dgm:t>
        <a:bodyPr/>
        <a:lstStyle/>
        <a:p>
          <a:r>
            <a:rPr lang="en-US" altLang="zh-CN" dirty="0" smtClean="0"/>
            <a:t>Tuner Input</a:t>
          </a:r>
          <a:endParaRPr lang="zh-CN" altLang="en-US" dirty="0"/>
        </a:p>
      </dgm:t>
    </dgm:pt>
    <dgm:pt modelId="{8FECED20-12C3-4970-B3EE-5CC0E6F215A1}" type="parTrans" cxnId="{6546564D-53BE-44D4-9960-35EF3155F745}">
      <dgm:prSet/>
      <dgm:spPr/>
      <dgm:t>
        <a:bodyPr/>
        <a:lstStyle/>
        <a:p>
          <a:endParaRPr lang="zh-CN" altLang="en-US"/>
        </a:p>
      </dgm:t>
    </dgm:pt>
    <dgm:pt modelId="{E9134532-71F1-4088-9013-2FDAF41321D4}" type="sibTrans" cxnId="{6546564D-53BE-44D4-9960-35EF3155F745}">
      <dgm:prSet/>
      <dgm:spPr/>
      <dgm:t>
        <a:bodyPr/>
        <a:lstStyle/>
        <a:p>
          <a:endParaRPr lang="zh-CN" altLang="en-US"/>
        </a:p>
      </dgm:t>
    </dgm:pt>
    <dgm:pt modelId="{032C1F0F-2F71-4E9B-A9AD-418FC6BA17B7}">
      <dgm:prSet phldrT="[文本]"/>
      <dgm:spPr/>
      <dgm:t>
        <a:bodyPr/>
        <a:lstStyle/>
        <a:p>
          <a:r>
            <a:rPr lang="en-US" altLang="zh-CN" dirty="0" smtClean="0"/>
            <a:t>3</a:t>
          </a:r>
          <a:r>
            <a:rPr lang="en-US" altLang="zh-CN" baseline="30000" dirty="0" smtClean="0"/>
            <a:t>rd</a:t>
          </a:r>
          <a:r>
            <a:rPr lang="en-US" altLang="zh-CN" dirty="0" smtClean="0"/>
            <a:t> Party Input</a:t>
          </a:r>
        </a:p>
      </dgm:t>
    </dgm:pt>
    <dgm:pt modelId="{B7CBB21B-DCCE-4FBA-BBE5-52A6CB31947B}" type="parTrans" cxnId="{E225EB28-25EC-4085-80B6-757C1A37F025}">
      <dgm:prSet/>
      <dgm:spPr/>
      <dgm:t>
        <a:bodyPr/>
        <a:lstStyle/>
        <a:p>
          <a:endParaRPr lang="zh-CN" altLang="en-US"/>
        </a:p>
      </dgm:t>
    </dgm:pt>
    <dgm:pt modelId="{6B85EAB6-9450-40DC-BD97-10126761DA2F}" type="sibTrans" cxnId="{E225EB28-25EC-4085-80B6-757C1A37F025}">
      <dgm:prSet/>
      <dgm:spPr/>
      <dgm:t>
        <a:bodyPr/>
        <a:lstStyle/>
        <a:p>
          <a:endParaRPr lang="zh-CN" altLang="en-US"/>
        </a:p>
      </dgm:t>
    </dgm:pt>
    <dgm:pt modelId="{2E395D3F-2623-45EC-AD79-A40EA1C0EB22}" type="pres">
      <dgm:prSet presAssocID="{46A4B763-9519-44B6-9662-00A6CF3D2B8B}" presName="hierChild1" presStyleCnt="0">
        <dgm:presLayoutVars>
          <dgm:orgChart val="1"/>
          <dgm:chPref val="1"/>
          <dgm:dir/>
          <dgm:animOne val="branch"/>
          <dgm:animLvl val="lvl"/>
          <dgm:resizeHandles/>
        </dgm:presLayoutVars>
      </dgm:prSet>
      <dgm:spPr/>
    </dgm:pt>
    <dgm:pt modelId="{E936C5F1-CACB-481D-A727-4732B91734B0}" type="pres">
      <dgm:prSet presAssocID="{35E426FA-9937-4A81-AE3F-A7107149C584}" presName="hierRoot1" presStyleCnt="0">
        <dgm:presLayoutVars>
          <dgm:hierBranch val="init"/>
        </dgm:presLayoutVars>
      </dgm:prSet>
      <dgm:spPr/>
    </dgm:pt>
    <dgm:pt modelId="{05794FC8-BFDD-4154-8059-5CD1FD66007F}" type="pres">
      <dgm:prSet presAssocID="{35E426FA-9937-4A81-AE3F-A7107149C584}" presName="rootComposite1" presStyleCnt="0"/>
      <dgm:spPr/>
    </dgm:pt>
    <dgm:pt modelId="{ED1A80FD-DC55-4045-ACB9-8BD6D8E7D2BF}" type="pres">
      <dgm:prSet presAssocID="{35E426FA-9937-4A81-AE3F-A7107149C584}" presName="rootText1" presStyleLbl="node0" presStyleIdx="0" presStyleCnt="1">
        <dgm:presLayoutVars>
          <dgm:chPref val="3"/>
        </dgm:presLayoutVars>
      </dgm:prSet>
      <dgm:spPr/>
      <dgm:t>
        <a:bodyPr/>
        <a:lstStyle/>
        <a:p>
          <a:endParaRPr lang="zh-CN" altLang="en-US"/>
        </a:p>
      </dgm:t>
    </dgm:pt>
    <dgm:pt modelId="{2C33DD59-4C11-4B88-A130-493F28D10E7D}" type="pres">
      <dgm:prSet presAssocID="{35E426FA-9937-4A81-AE3F-A7107149C584}" presName="rootConnector1" presStyleLbl="node1" presStyleIdx="0" presStyleCnt="0"/>
      <dgm:spPr/>
    </dgm:pt>
    <dgm:pt modelId="{776DD15E-4DC2-47E3-BCB6-A7F4DB2A733C}" type="pres">
      <dgm:prSet presAssocID="{35E426FA-9937-4A81-AE3F-A7107149C584}" presName="hierChild2" presStyleCnt="0"/>
      <dgm:spPr/>
    </dgm:pt>
    <dgm:pt modelId="{5EA063F2-A4DE-46B4-A1D8-96286A52B483}" type="pres">
      <dgm:prSet presAssocID="{7C4B2C52-5AC0-4F3F-9C99-AF6159F94CAF}" presName="Name37" presStyleLbl="parChTrans1D2" presStyleIdx="0" presStyleCnt="4"/>
      <dgm:spPr/>
    </dgm:pt>
    <dgm:pt modelId="{D7F68147-8325-4E5B-81E9-192DA5018B77}" type="pres">
      <dgm:prSet presAssocID="{2AC3107B-CBD7-4B0B-9CAD-3981BDE4B1B6}" presName="hierRoot2" presStyleCnt="0">
        <dgm:presLayoutVars>
          <dgm:hierBranch val="init"/>
        </dgm:presLayoutVars>
      </dgm:prSet>
      <dgm:spPr/>
    </dgm:pt>
    <dgm:pt modelId="{7D543F25-BA3A-4C93-882C-C1B975FF6A54}" type="pres">
      <dgm:prSet presAssocID="{2AC3107B-CBD7-4B0B-9CAD-3981BDE4B1B6}" presName="rootComposite" presStyleCnt="0"/>
      <dgm:spPr/>
    </dgm:pt>
    <dgm:pt modelId="{0F684D4E-3236-4439-B10F-0544EFB22AEE}" type="pres">
      <dgm:prSet presAssocID="{2AC3107B-CBD7-4B0B-9CAD-3981BDE4B1B6}" presName="rootText" presStyleLbl="node2" presStyleIdx="0" presStyleCnt="3">
        <dgm:presLayoutVars>
          <dgm:chPref val="3"/>
        </dgm:presLayoutVars>
      </dgm:prSet>
      <dgm:spPr/>
    </dgm:pt>
    <dgm:pt modelId="{E7975059-12C0-470A-A84E-ECA0AC6D686B}" type="pres">
      <dgm:prSet presAssocID="{2AC3107B-CBD7-4B0B-9CAD-3981BDE4B1B6}" presName="rootConnector" presStyleLbl="node2" presStyleIdx="0" presStyleCnt="3"/>
      <dgm:spPr/>
    </dgm:pt>
    <dgm:pt modelId="{C639E463-ED0F-409A-8462-693E614CA527}" type="pres">
      <dgm:prSet presAssocID="{2AC3107B-CBD7-4B0B-9CAD-3981BDE4B1B6}" presName="hierChild4" presStyleCnt="0"/>
      <dgm:spPr/>
    </dgm:pt>
    <dgm:pt modelId="{6BE93795-6976-44BA-9978-5B671F0FB541}" type="pres">
      <dgm:prSet presAssocID="{2AC3107B-CBD7-4B0B-9CAD-3981BDE4B1B6}" presName="hierChild5" presStyleCnt="0"/>
      <dgm:spPr/>
    </dgm:pt>
    <dgm:pt modelId="{2AA2768B-2998-4248-B6F9-D7982F8DEE0D}" type="pres">
      <dgm:prSet presAssocID="{8FECED20-12C3-4970-B3EE-5CC0E6F215A1}" presName="Name37" presStyleLbl="parChTrans1D2" presStyleIdx="1" presStyleCnt="4"/>
      <dgm:spPr/>
    </dgm:pt>
    <dgm:pt modelId="{F5F33E96-3CF4-4CE0-BE61-25A5C55FE675}" type="pres">
      <dgm:prSet presAssocID="{36EDDE0E-7A7B-424B-9E14-F9A631E316F4}" presName="hierRoot2" presStyleCnt="0">
        <dgm:presLayoutVars>
          <dgm:hierBranch val="init"/>
        </dgm:presLayoutVars>
      </dgm:prSet>
      <dgm:spPr/>
    </dgm:pt>
    <dgm:pt modelId="{5CFCA394-066F-4D66-8E96-C057B4283EEC}" type="pres">
      <dgm:prSet presAssocID="{36EDDE0E-7A7B-424B-9E14-F9A631E316F4}" presName="rootComposite" presStyleCnt="0"/>
      <dgm:spPr/>
    </dgm:pt>
    <dgm:pt modelId="{98BDD1F9-236A-4DAE-988F-0C606E76308D}" type="pres">
      <dgm:prSet presAssocID="{36EDDE0E-7A7B-424B-9E14-F9A631E316F4}" presName="rootText" presStyleLbl="node2" presStyleIdx="1" presStyleCnt="3">
        <dgm:presLayoutVars>
          <dgm:chPref val="3"/>
        </dgm:presLayoutVars>
      </dgm:prSet>
      <dgm:spPr/>
      <dgm:t>
        <a:bodyPr/>
        <a:lstStyle/>
        <a:p>
          <a:endParaRPr lang="zh-CN" altLang="en-US"/>
        </a:p>
      </dgm:t>
    </dgm:pt>
    <dgm:pt modelId="{4EA17620-B999-4857-BB1B-AD557F023076}" type="pres">
      <dgm:prSet presAssocID="{36EDDE0E-7A7B-424B-9E14-F9A631E316F4}" presName="rootConnector" presStyleLbl="node2" presStyleIdx="1" presStyleCnt="3"/>
      <dgm:spPr/>
    </dgm:pt>
    <dgm:pt modelId="{9A841388-0FE6-46B3-9862-6B62CF1C1739}" type="pres">
      <dgm:prSet presAssocID="{36EDDE0E-7A7B-424B-9E14-F9A631E316F4}" presName="hierChild4" presStyleCnt="0"/>
      <dgm:spPr/>
    </dgm:pt>
    <dgm:pt modelId="{B921A3EC-8201-447D-8DC5-2D75F776580D}" type="pres">
      <dgm:prSet presAssocID="{36EDDE0E-7A7B-424B-9E14-F9A631E316F4}" presName="hierChild5" presStyleCnt="0"/>
      <dgm:spPr/>
    </dgm:pt>
    <dgm:pt modelId="{DD4517C0-34B1-4BE4-BEB7-1DB1C8784294}" type="pres">
      <dgm:prSet presAssocID="{B7CBB21B-DCCE-4FBA-BBE5-52A6CB31947B}" presName="Name37" presStyleLbl="parChTrans1D2" presStyleIdx="2" presStyleCnt="4"/>
      <dgm:spPr/>
    </dgm:pt>
    <dgm:pt modelId="{615368B3-AA0C-4D08-9E50-CC0A233E8900}" type="pres">
      <dgm:prSet presAssocID="{032C1F0F-2F71-4E9B-A9AD-418FC6BA17B7}" presName="hierRoot2" presStyleCnt="0">
        <dgm:presLayoutVars>
          <dgm:hierBranch val="init"/>
        </dgm:presLayoutVars>
      </dgm:prSet>
      <dgm:spPr/>
    </dgm:pt>
    <dgm:pt modelId="{E143B1B6-7414-4A5C-94B3-AC335EBACEA4}" type="pres">
      <dgm:prSet presAssocID="{032C1F0F-2F71-4E9B-A9AD-418FC6BA17B7}" presName="rootComposite" presStyleCnt="0"/>
      <dgm:spPr/>
    </dgm:pt>
    <dgm:pt modelId="{F7FFE59F-3A87-432B-A6BA-1881554C0423}" type="pres">
      <dgm:prSet presAssocID="{032C1F0F-2F71-4E9B-A9AD-418FC6BA17B7}" presName="rootText" presStyleLbl="node2" presStyleIdx="2" presStyleCnt="3">
        <dgm:presLayoutVars>
          <dgm:chPref val="3"/>
        </dgm:presLayoutVars>
      </dgm:prSet>
      <dgm:spPr/>
      <dgm:t>
        <a:bodyPr/>
        <a:lstStyle/>
        <a:p>
          <a:endParaRPr lang="zh-CN" altLang="en-US"/>
        </a:p>
      </dgm:t>
    </dgm:pt>
    <dgm:pt modelId="{1EF143E0-6635-4AF7-8D5C-EC6AC086F41D}" type="pres">
      <dgm:prSet presAssocID="{032C1F0F-2F71-4E9B-A9AD-418FC6BA17B7}" presName="rootConnector" presStyleLbl="node2" presStyleIdx="2" presStyleCnt="3"/>
      <dgm:spPr/>
    </dgm:pt>
    <dgm:pt modelId="{09A3C5E8-1660-4E92-B36C-736AE29EB885}" type="pres">
      <dgm:prSet presAssocID="{032C1F0F-2F71-4E9B-A9AD-418FC6BA17B7}" presName="hierChild4" presStyleCnt="0"/>
      <dgm:spPr/>
    </dgm:pt>
    <dgm:pt modelId="{95E1038F-8A76-4B42-854B-1BF083F3928A}" type="pres">
      <dgm:prSet presAssocID="{032C1F0F-2F71-4E9B-A9AD-418FC6BA17B7}" presName="hierChild5" presStyleCnt="0"/>
      <dgm:spPr/>
    </dgm:pt>
    <dgm:pt modelId="{3557938A-BD33-4106-ABE7-BFA543ADB49E}" type="pres">
      <dgm:prSet presAssocID="{35E426FA-9937-4A81-AE3F-A7107149C584}" presName="hierChild3" presStyleCnt="0"/>
      <dgm:spPr/>
    </dgm:pt>
    <dgm:pt modelId="{D24336CF-282B-4106-9537-E9220438F0EA}" type="pres">
      <dgm:prSet presAssocID="{C953B240-8EE2-4E6D-B104-87C0C45B5DE6}" presName="Name111" presStyleLbl="parChTrans1D2" presStyleIdx="3" presStyleCnt="4"/>
      <dgm:spPr/>
    </dgm:pt>
    <dgm:pt modelId="{F8293CCA-6E5A-4E22-B637-B7075D78CDDC}" type="pres">
      <dgm:prSet presAssocID="{ADBCB2F4-7D08-4B34-BF28-C9E9FA0ACD3D}" presName="hierRoot3" presStyleCnt="0">
        <dgm:presLayoutVars>
          <dgm:hierBranch val="init"/>
        </dgm:presLayoutVars>
      </dgm:prSet>
      <dgm:spPr/>
    </dgm:pt>
    <dgm:pt modelId="{64BED5B7-440F-4E66-9DF4-F2B768F334B7}" type="pres">
      <dgm:prSet presAssocID="{ADBCB2F4-7D08-4B34-BF28-C9E9FA0ACD3D}" presName="rootComposite3" presStyleCnt="0"/>
      <dgm:spPr/>
    </dgm:pt>
    <dgm:pt modelId="{0CB6959A-4F27-481C-AF88-4FF5273AC2A3}" type="pres">
      <dgm:prSet presAssocID="{ADBCB2F4-7D08-4B34-BF28-C9E9FA0ACD3D}" presName="rootText3" presStyleLbl="asst1" presStyleIdx="0" presStyleCnt="1">
        <dgm:presLayoutVars>
          <dgm:chPref val="3"/>
        </dgm:presLayoutVars>
      </dgm:prSet>
      <dgm:spPr/>
    </dgm:pt>
    <dgm:pt modelId="{6BF81309-57C0-4548-82D3-1774D43F574D}" type="pres">
      <dgm:prSet presAssocID="{ADBCB2F4-7D08-4B34-BF28-C9E9FA0ACD3D}" presName="rootConnector3" presStyleLbl="asst1" presStyleIdx="0" presStyleCnt="1"/>
      <dgm:spPr/>
    </dgm:pt>
    <dgm:pt modelId="{101DA8D2-CEC0-48B1-8353-CD67DC9B3388}" type="pres">
      <dgm:prSet presAssocID="{ADBCB2F4-7D08-4B34-BF28-C9E9FA0ACD3D}" presName="hierChild6" presStyleCnt="0"/>
      <dgm:spPr/>
    </dgm:pt>
    <dgm:pt modelId="{CAB34411-A7AF-49B2-9B62-524BA3DB7700}" type="pres">
      <dgm:prSet presAssocID="{ADBCB2F4-7D08-4B34-BF28-C9E9FA0ACD3D}" presName="hierChild7" presStyleCnt="0"/>
      <dgm:spPr/>
    </dgm:pt>
  </dgm:ptLst>
  <dgm:cxnLst>
    <dgm:cxn modelId="{2A2BBA14-C982-490B-A7C3-69E0A5411541}" type="presOf" srcId="{35E426FA-9937-4A81-AE3F-A7107149C584}" destId="{ED1A80FD-DC55-4045-ACB9-8BD6D8E7D2BF}" srcOrd="0" destOrd="0" presId="urn:microsoft.com/office/officeart/2005/8/layout/orgChart1"/>
    <dgm:cxn modelId="{E225EB28-25EC-4085-80B6-757C1A37F025}" srcId="{35E426FA-9937-4A81-AE3F-A7107149C584}" destId="{032C1F0F-2F71-4E9B-A9AD-418FC6BA17B7}" srcOrd="3" destOrd="0" parTransId="{B7CBB21B-DCCE-4FBA-BBE5-52A6CB31947B}" sibTransId="{6B85EAB6-9450-40DC-BD97-10126761DA2F}"/>
    <dgm:cxn modelId="{01F84667-F364-455A-883E-17882BA13CC2}" srcId="{35E426FA-9937-4A81-AE3F-A7107149C584}" destId="{2AC3107B-CBD7-4B0B-9CAD-3981BDE4B1B6}" srcOrd="1" destOrd="0" parTransId="{7C4B2C52-5AC0-4F3F-9C99-AF6159F94CAF}" sibTransId="{9AFCC0FF-CFAB-4B3F-9E5F-DCD851CD732F}"/>
    <dgm:cxn modelId="{9FACCE57-D741-4F83-9545-03A97ACC4917}" type="presOf" srcId="{35E426FA-9937-4A81-AE3F-A7107149C584}" destId="{2C33DD59-4C11-4B88-A130-493F28D10E7D}" srcOrd="1" destOrd="0" presId="urn:microsoft.com/office/officeart/2005/8/layout/orgChart1"/>
    <dgm:cxn modelId="{E06D19AE-597F-49ED-9997-A480E5C6DD0A}" type="presOf" srcId="{C953B240-8EE2-4E6D-B104-87C0C45B5DE6}" destId="{D24336CF-282B-4106-9537-E9220438F0EA}" srcOrd="0" destOrd="0" presId="urn:microsoft.com/office/officeart/2005/8/layout/orgChart1"/>
    <dgm:cxn modelId="{CCAD0F9A-C9A2-44E6-95DE-9B3F19826360}" srcId="{46A4B763-9519-44B6-9662-00A6CF3D2B8B}" destId="{35E426FA-9937-4A81-AE3F-A7107149C584}" srcOrd="0" destOrd="0" parTransId="{9F555D10-D4E2-4A5B-B28D-ABEF61D7857D}" sibTransId="{FDD75918-FD7F-4C79-9F79-CE93B483E499}"/>
    <dgm:cxn modelId="{296F1825-22EA-4511-B4E2-5CD587ADDA98}" type="presOf" srcId="{2AC3107B-CBD7-4B0B-9CAD-3981BDE4B1B6}" destId="{0F684D4E-3236-4439-B10F-0544EFB22AEE}" srcOrd="0" destOrd="0" presId="urn:microsoft.com/office/officeart/2005/8/layout/orgChart1"/>
    <dgm:cxn modelId="{F970F228-351D-4DA6-8999-0715168A289B}" type="presOf" srcId="{ADBCB2F4-7D08-4B34-BF28-C9E9FA0ACD3D}" destId="{0CB6959A-4F27-481C-AF88-4FF5273AC2A3}" srcOrd="0" destOrd="0" presId="urn:microsoft.com/office/officeart/2005/8/layout/orgChart1"/>
    <dgm:cxn modelId="{15846FEF-685C-42C6-9395-A2AB0F897D24}" srcId="{35E426FA-9937-4A81-AE3F-A7107149C584}" destId="{ADBCB2F4-7D08-4B34-BF28-C9E9FA0ACD3D}" srcOrd="0" destOrd="0" parTransId="{C953B240-8EE2-4E6D-B104-87C0C45B5DE6}" sibTransId="{A0E62584-76F9-483E-BBEE-CF3F105C1143}"/>
    <dgm:cxn modelId="{CB1EE029-3154-4D00-8742-CEBDECA5C1C5}" type="presOf" srcId="{46A4B763-9519-44B6-9662-00A6CF3D2B8B}" destId="{2E395D3F-2623-45EC-AD79-A40EA1C0EB22}" srcOrd="0" destOrd="0" presId="urn:microsoft.com/office/officeart/2005/8/layout/orgChart1"/>
    <dgm:cxn modelId="{C54053AE-60B0-48B0-ACAD-7E854477F15D}" type="presOf" srcId="{36EDDE0E-7A7B-424B-9E14-F9A631E316F4}" destId="{4EA17620-B999-4857-BB1B-AD557F023076}" srcOrd="1" destOrd="0" presId="urn:microsoft.com/office/officeart/2005/8/layout/orgChart1"/>
    <dgm:cxn modelId="{7690A1A8-9619-455A-B265-42A0215D7CEF}" type="presOf" srcId="{B7CBB21B-DCCE-4FBA-BBE5-52A6CB31947B}" destId="{DD4517C0-34B1-4BE4-BEB7-1DB1C8784294}" srcOrd="0" destOrd="0" presId="urn:microsoft.com/office/officeart/2005/8/layout/orgChart1"/>
    <dgm:cxn modelId="{A23313EF-DD89-45B9-8AFA-E6089E15C5AE}" type="presOf" srcId="{36EDDE0E-7A7B-424B-9E14-F9A631E316F4}" destId="{98BDD1F9-236A-4DAE-988F-0C606E76308D}" srcOrd="0" destOrd="0" presId="urn:microsoft.com/office/officeart/2005/8/layout/orgChart1"/>
    <dgm:cxn modelId="{1BB79138-6E15-4D46-A8C4-44D5772E3A1E}" type="presOf" srcId="{8FECED20-12C3-4970-B3EE-5CC0E6F215A1}" destId="{2AA2768B-2998-4248-B6F9-D7982F8DEE0D}" srcOrd="0" destOrd="0" presId="urn:microsoft.com/office/officeart/2005/8/layout/orgChart1"/>
    <dgm:cxn modelId="{6546564D-53BE-44D4-9960-35EF3155F745}" srcId="{35E426FA-9937-4A81-AE3F-A7107149C584}" destId="{36EDDE0E-7A7B-424B-9E14-F9A631E316F4}" srcOrd="2" destOrd="0" parTransId="{8FECED20-12C3-4970-B3EE-5CC0E6F215A1}" sibTransId="{E9134532-71F1-4088-9013-2FDAF41321D4}"/>
    <dgm:cxn modelId="{E4C7412B-BF35-40F6-BAE5-A065EA686BAA}" type="presOf" srcId="{ADBCB2F4-7D08-4B34-BF28-C9E9FA0ACD3D}" destId="{6BF81309-57C0-4548-82D3-1774D43F574D}" srcOrd="1" destOrd="0" presId="urn:microsoft.com/office/officeart/2005/8/layout/orgChart1"/>
    <dgm:cxn modelId="{F7641160-646D-456B-BC9E-6A2C51A849E9}" type="presOf" srcId="{032C1F0F-2F71-4E9B-A9AD-418FC6BA17B7}" destId="{F7FFE59F-3A87-432B-A6BA-1881554C0423}" srcOrd="0" destOrd="0" presId="urn:microsoft.com/office/officeart/2005/8/layout/orgChart1"/>
    <dgm:cxn modelId="{1E7B7789-A057-416A-94CA-4D3201DA492F}" type="presOf" srcId="{7C4B2C52-5AC0-4F3F-9C99-AF6159F94CAF}" destId="{5EA063F2-A4DE-46B4-A1D8-96286A52B483}" srcOrd="0" destOrd="0" presId="urn:microsoft.com/office/officeart/2005/8/layout/orgChart1"/>
    <dgm:cxn modelId="{2B94414A-0AD9-48DD-9191-BD94BCBC8882}" type="presOf" srcId="{2AC3107B-CBD7-4B0B-9CAD-3981BDE4B1B6}" destId="{E7975059-12C0-470A-A84E-ECA0AC6D686B}" srcOrd="1" destOrd="0" presId="urn:microsoft.com/office/officeart/2005/8/layout/orgChart1"/>
    <dgm:cxn modelId="{60F0B60D-9154-456B-81CB-7F2774A50A2D}" type="presOf" srcId="{032C1F0F-2F71-4E9B-A9AD-418FC6BA17B7}" destId="{1EF143E0-6635-4AF7-8D5C-EC6AC086F41D}" srcOrd="1" destOrd="0" presId="urn:microsoft.com/office/officeart/2005/8/layout/orgChart1"/>
    <dgm:cxn modelId="{2C98183B-5601-4271-A158-DA84600880C5}" type="presParOf" srcId="{2E395D3F-2623-45EC-AD79-A40EA1C0EB22}" destId="{E936C5F1-CACB-481D-A727-4732B91734B0}" srcOrd="0" destOrd="0" presId="urn:microsoft.com/office/officeart/2005/8/layout/orgChart1"/>
    <dgm:cxn modelId="{F589AD0F-5F91-4714-B349-EEAF1CD9F02E}" type="presParOf" srcId="{E936C5F1-CACB-481D-A727-4732B91734B0}" destId="{05794FC8-BFDD-4154-8059-5CD1FD66007F}" srcOrd="0" destOrd="0" presId="urn:microsoft.com/office/officeart/2005/8/layout/orgChart1"/>
    <dgm:cxn modelId="{847E018D-A980-43AE-8D98-499DD1E01137}" type="presParOf" srcId="{05794FC8-BFDD-4154-8059-5CD1FD66007F}" destId="{ED1A80FD-DC55-4045-ACB9-8BD6D8E7D2BF}" srcOrd="0" destOrd="0" presId="urn:microsoft.com/office/officeart/2005/8/layout/orgChart1"/>
    <dgm:cxn modelId="{99ADA4D5-DC39-4416-B1A3-E529D41B8E1F}" type="presParOf" srcId="{05794FC8-BFDD-4154-8059-5CD1FD66007F}" destId="{2C33DD59-4C11-4B88-A130-493F28D10E7D}" srcOrd="1" destOrd="0" presId="urn:microsoft.com/office/officeart/2005/8/layout/orgChart1"/>
    <dgm:cxn modelId="{CED9550B-C5EC-4EBB-929B-AFBF0FCF9B7F}" type="presParOf" srcId="{E936C5F1-CACB-481D-A727-4732B91734B0}" destId="{776DD15E-4DC2-47E3-BCB6-A7F4DB2A733C}" srcOrd="1" destOrd="0" presId="urn:microsoft.com/office/officeart/2005/8/layout/orgChart1"/>
    <dgm:cxn modelId="{CC89D1A3-07CE-4160-BEA9-432E6B28F69D}" type="presParOf" srcId="{776DD15E-4DC2-47E3-BCB6-A7F4DB2A733C}" destId="{5EA063F2-A4DE-46B4-A1D8-96286A52B483}" srcOrd="0" destOrd="0" presId="urn:microsoft.com/office/officeart/2005/8/layout/orgChart1"/>
    <dgm:cxn modelId="{BD1A80B6-09AA-417B-A4C1-05F011C7FC3E}" type="presParOf" srcId="{776DD15E-4DC2-47E3-BCB6-A7F4DB2A733C}" destId="{D7F68147-8325-4E5B-81E9-192DA5018B77}" srcOrd="1" destOrd="0" presId="urn:microsoft.com/office/officeart/2005/8/layout/orgChart1"/>
    <dgm:cxn modelId="{F9852A9C-3AFC-47C0-871B-896EAC446799}" type="presParOf" srcId="{D7F68147-8325-4E5B-81E9-192DA5018B77}" destId="{7D543F25-BA3A-4C93-882C-C1B975FF6A54}" srcOrd="0" destOrd="0" presId="urn:microsoft.com/office/officeart/2005/8/layout/orgChart1"/>
    <dgm:cxn modelId="{79516FD1-8A65-4658-BFB3-618F9BFEA1D7}" type="presParOf" srcId="{7D543F25-BA3A-4C93-882C-C1B975FF6A54}" destId="{0F684D4E-3236-4439-B10F-0544EFB22AEE}" srcOrd="0" destOrd="0" presId="urn:microsoft.com/office/officeart/2005/8/layout/orgChart1"/>
    <dgm:cxn modelId="{9E0C1DAE-C8F9-4404-A0E6-CFDABD0AE66E}" type="presParOf" srcId="{7D543F25-BA3A-4C93-882C-C1B975FF6A54}" destId="{E7975059-12C0-470A-A84E-ECA0AC6D686B}" srcOrd="1" destOrd="0" presId="urn:microsoft.com/office/officeart/2005/8/layout/orgChart1"/>
    <dgm:cxn modelId="{FBCEB7CD-4FE4-47CA-BDF2-A1DE3D732ADD}" type="presParOf" srcId="{D7F68147-8325-4E5B-81E9-192DA5018B77}" destId="{C639E463-ED0F-409A-8462-693E614CA527}" srcOrd="1" destOrd="0" presId="urn:microsoft.com/office/officeart/2005/8/layout/orgChart1"/>
    <dgm:cxn modelId="{4E44C8B3-841E-469E-97E4-985AB1CBE50D}" type="presParOf" srcId="{D7F68147-8325-4E5B-81E9-192DA5018B77}" destId="{6BE93795-6976-44BA-9978-5B671F0FB541}" srcOrd="2" destOrd="0" presId="urn:microsoft.com/office/officeart/2005/8/layout/orgChart1"/>
    <dgm:cxn modelId="{8D1B34DA-F91A-4790-B939-6829F790EE83}" type="presParOf" srcId="{776DD15E-4DC2-47E3-BCB6-A7F4DB2A733C}" destId="{2AA2768B-2998-4248-B6F9-D7982F8DEE0D}" srcOrd="2" destOrd="0" presId="urn:microsoft.com/office/officeart/2005/8/layout/orgChart1"/>
    <dgm:cxn modelId="{9294FAA1-E829-4BE5-A36B-BA0094EB995E}" type="presParOf" srcId="{776DD15E-4DC2-47E3-BCB6-A7F4DB2A733C}" destId="{F5F33E96-3CF4-4CE0-BE61-25A5C55FE675}" srcOrd="3" destOrd="0" presId="urn:microsoft.com/office/officeart/2005/8/layout/orgChart1"/>
    <dgm:cxn modelId="{854C74FD-C8B2-4A64-B3AD-6F60FD1A2321}" type="presParOf" srcId="{F5F33E96-3CF4-4CE0-BE61-25A5C55FE675}" destId="{5CFCA394-066F-4D66-8E96-C057B4283EEC}" srcOrd="0" destOrd="0" presId="urn:microsoft.com/office/officeart/2005/8/layout/orgChart1"/>
    <dgm:cxn modelId="{B0B9968D-D19D-4233-B984-69C6212C432C}" type="presParOf" srcId="{5CFCA394-066F-4D66-8E96-C057B4283EEC}" destId="{98BDD1F9-236A-4DAE-988F-0C606E76308D}" srcOrd="0" destOrd="0" presId="urn:microsoft.com/office/officeart/2005/8/layout/orgChart1"/>
    <dgm:cxn modelId="{5B1DA9FF-AFC8-4150-B756-A4832F098840}" type="presParOf" srcId="{5CFCA394-066F-4D66-8E96-C057B4283EEC}" destId="{4EA17620-B999-4857-BB1B-AD557F023076}" srcOrd="1" destOrd="0" presId="urn:microsoft.com/office/officeart/2005/8/layout/orgChart1"/>
    <dgm:cxn modelId="{E69FD875-7D3E-4FDD-9EE7-A138CB3D974E}" type="presParOf" srcId="{F5F33E96-3CF4-4CE0-BE61-25A5C55FE675}" destId="{9A841388-0FE6-46B3-9862-6B62CF1C1739}" srcOrd="1" destOrd="0" presId="urn:microsoft.com/office/officeart/2005/8/layout/orgChart1"/>
    <dgm:cxn modelId="{4F58F675-C930-42E9-A6A9-6B6360DB4945}" type="presParOf" srcId="{F5F33E96-3CF4-4CE0-BE61-25A5C55FE675}" destId="{B921A3EC-8201-447D-8DC5-2D75F776580D}" srcOrd="2" destOrd="0" presId="urn:microsoft.com/office/officeart/2005/8/layout/orgChart1"/>
    <dgm:cxn modelId="{A4CD3957-8CE6-4CFF-B15F-C18153F9341C}" type="presParOf" srcId="{776DD15E-4DC2-47E3-BCB6-A7F4DB2A733C}" destId="{DD4517C0-34B1-4BE4-BEB7-1DB1C8784294}" srcOrd="4" destOrd="0" presId="urn:microsoft.com/office/officeart/2005/8/layout/orgChart1"/>
    <dgm:cxn modelId="{E52229ED-FDA0-4B81-BAFE-3D783A1BD102}" type="presParOf" srcId="{776DD15E-4DC2-47E3-BCB6-A7F4DB2A733C}" destId="{615368B3-AA0C-4D08-9E50-CC0A233E8900}" srcOrd="5" destOrd="0" presId="urn:microsoft.com/office/officeart/2005/8/layout/orgChart1"/>
    <dgm:cxn modelId="{0CA70012-B378-4744-A4F9-5F033D6C2F2C}" type="presParOf" srcId="{615368B3-AA0C-4D08-9E50-CC0A233E8900}" destId="{E143B1B6-7414-4A5C-94B3-AC335EBACEA4}" srcOrd="0" destOrd="0" presId="urn:microsoft.com/office/officeart/2005/8/layout/orgChart1"/>
    <dgm:cxn modelId="{E46D881A-E44C-4CDD-9549-8261F906EB11}" type="presParOf" srcId="{E143B1B6-7414-4A5C-94B3-AC335EBACEA4}" destId="{F7FFE59F-3A87-432B-A6BA-1881554C0423}" srcOrd="0" destOrd="0" presId="urn:microsoft.com/office/officeart/2005/8/layout/orgChart1"/>
    <dgm:cxn modelId="{8DFD6C44-4EAA-418F-94E3-E3498355A35C}" type="presParOf" srcId="{E143B1B6-7414-4A5C-94B3-AC335EBACEA4}" destId="{1EF143E0-6635-4AF7-8D5C-EC6AC086F41D}" srcOrd="1" destOrd="0" presId="urn:microsoft.com/office/officeart/2005/8/layout/orgChart1"/>
    <dgm:cxn modelId="{662654C9-4BB5-4181-BDFE-0AC509723589}" type="presParOf" srcId="{615368B3-AA0C-4D08-9E50-CC0A233E8900}" destId="{09A3C5E8-1660-4E92-B36C-736AE29EB885}" srcOrd="1" destOrd="0" presId="urn:microsoft.com/office/officeart/2005/8/layout/orgChart1"/>
    <dgm:cxn modelId="{94919D21-505E-40E6-8F2B-A5E4354A97E0}" type="presParOf" srcId="{615368B3-AA0C-4D08-9E50-CC0A233E8900}" destId="{95E1038F-8A76-4B42-854B-1BF083F3928A}" srcOrd="2" destOrd="0" presId="urn:microsoft.com/office/officeart/2005/8/layout/orgChart1"/>
    <dgm:cxn modelId="{BC278B9D-C9B7-4D97-8B73-35C36AD7ACA2}" type="presParOf" srcId="{E936C5F1-CACB-481D-A727-4732B91734B0}" destId="{3557938A-BD33-4106-ABE7-BFA543ADB49E}" srcOrd="2" destOrd="0" presId="urn:microsoft.com/office/officeart/2005/8/layout/orgChart1"/>
    <dgm:cxn modelId="{1E0BA286-C452-4777-81F0-6666A6D10FBB}" type="presParOf" srcId="{3557938A-BD33-4106-ABE7-BFA543ADB49E}" destId="{D24336CF-282B-4106-9537-E9220438F0EA}" srcOrd="0" destOrd="0" presId="urn:microsoft.com/office/officeart/2005/8/layout/orgChart1"/>
    <dgm:cxn modelId="{2F67103A-3BD6-4571-AF1E-68B0FE23F0BD}" type="presParOf" srcId="{3557938A-BD33-4106-ABE7-BFA543ADB49E}" destId="{F8293CCA-6E5A-4E22-B637-B7075D78CDDC}" srcOrd="1" destOrd="0" presId="urn:microsoft.com/office/officeart/2005/8/layout/orgChart1"/>
    <dgm:cxn modelId="{CB9D6290-894C-4BF9-9A98-40968679EDE1}" type="presParOf" srcId="{F8293CCA-6E5A-4E22-B637-B7075D78CDDC}" destId="{64BED5B7-440F-4E66-9DF4-F2B768F334B7}" srcOrd="0" destOrd="0" presId="urn:microsoft.com/office/officeart/2005/8/layout/orgChart1"/>
    <dgm:cxn modelId="{4C3F572C-DBAE-43AC-AA4A-6F7B22D3A335}" type="presParOf" srcId="{64BED5B7-440F-4E66-9DF4-F2B768F334B7}" destId="{0CB6959A-4F27-481C-AF88-4FF5273AC2A3}" srcOrd="0" destOrd="0" presId="urn:microsoft.com/office/officeart/2005/8/layout/orgChart1"/>
    <dgm:cxn modelId="{693C1DBF-B58C-44A5-8FFE-58F7617F944E}" type="presParOf" srcId="{64BED5B7-440F-4E66-9DF4-F2B768F334B7}" destId="{6BF81309-57C0-4548-82D3-1774D43F574D}" srcOrd="1" destOrd="0" presId="urn:microsoft.com/office/officeart/2005/8/layout/orgChart1"/>
    <dgm:cxn modelId="{3FF1BA82-89D7-4D3E-8D10-824A9DCABED8}" type="presParOf" srcId="{F8293CCA-6E5A-4E22-B637-B7075D78CDDC}" destId="{101DA8D2-CEC0-48B1-8353-CD67DC9B3388}" srcOrd="1" destOrd="0" presId="urn:microsoft.com/office/officeart/2005/8/layout/orgChart1"/>
    <dgm:cxn modelId="{59FAB261-1291-4187-B538-8BC21F170007}" type="presParOf" srcId="{F8293CCA-6E5A-4E22-B637-B7075D78CDDC}" destId="{CAB34411-A7AF-49B2-9B62-524BA3DB770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CCDAF-BC21-4D23-90FF-3505FB3E3AA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CCED3FDD-5F0A-4F50-9332-514E1F281DF8}">
      <dgm:prSet phldrT="[文本]"/>
      <dgm:spPr/>
      <dgm:t>
        <a:bodyPr/>
        <a:lstStyle/>
        <a:p>
          <a:r>
            <a:rPr lang="en-US" altLang="zh-CN" dirty="0" err="1" smtClean="0"/>
            <a:t>TvInput</a:t>
          </a:r>
          <a:endParaRPr lang="zh-CN" altLang="en-US" dirty="0"/>
        </a:p>
      </dgm:t>
    </dgm:pt>
    <dgm:pt modelId="{9447DF8F-9464-419B-8375-EFDF3FF74A49}" type="parTrans" cxnId="{CEF27CD1-CA3D-482A-901C-4B10DE3E2BA1}">
      <dgm:prSet/>
      <dgm:spPr/>
      <dgm:t>
        <a:bodyPr/>
        <a:lstStyle/>
        <a:p>
          <a:endParaRPr lang="zh-CN" altLang="en-US"/>
        </a:p>
      </dgm:t>
    </dgm:pt>
    <dgm:pt modelId="{6DB4E752-C1B6-4F16-BB84-06B8F104085E}" type="sibTrans" cxnId="{CEF27CD1-CA3D-482A-901C-4B10DE3E2BA1}">
      <dgm:prSet/>
      <dgm:spPr/>
      <dgm:t>
        <a:bodyPr/>
        <a:lstStyle/>
        <a:p>
          <a:endParaRPr lang="zh-CN" altLang="en-US"/>
        </a:p>
      </dgm:t>
    </dgm:pt>
    <dgm:pt modelId="{D6360AC6-A3B4-4DF8-BF4C-50712AD658AE}" type="asst">
      <dgm:prSet phldrT="[文本]"/>
      <dgm:spPr/>
      <dgm:t>
        <a:bodyPr/>
        <a:lstStyle/>
        <a:p>
          <a:r>
            <a:rPr lang="en-US" altLang="zh-CN" dirty="0" err="1" smtClean="0"/>
            <a:t>TvInputInfo</a:t>
          </a:r>
          <a:endParaRPr lang="zh-CN" altLang="en-US" dirty="0"/>
        </a:p>
      </dgm:t>
    </dgm:pt>
    <dgm:pt modelId="{7D488595-B0CB-4B7E-BF4D-3BC66E0315F6}" type="parTrans" cxnId="{AF473C3E-1E08-414B-B50A-472E61956241}">
      <dgm:prSet/>
      <dgm:spPr/>
      <dgm:t>
        <a:bodyPr/>
        <a:lstStyle/>
        <a:p>
          <a:endParaRPr lang="zh-CN" altLang="en-US"/>
        </a:p>
      </dgm:t>
    </dgm:pt>
    <dgm:pt modelId="{A4A02A46-C545-48FC-84DA-D22B29927F0A}" type="sibTrans" cxnId="{AF473C3E-1E08-414B-B50A-472E61956241}">
      <dgm:prSet/>
      <dgm:spPr/>
      <dgm:t>
        <a:bodyPr/>
        <a:lstStyle/>
        <a:p>
          <a:endParaRPr lang="zh-CN" altLang="en-US"/>
        </a:p>
      </dgm:t>
    </dgm:pt>
    <dgm:pt modelId="{C0F3E42C-1E24-4DF1-8884-131ADA8DFAA6}">
      <dgm:prSet phldrT="[文本]"/>
      <dgm:spPr/>
      <dgm:t>
        <a:bodyPr/>
        <a:lstStyle/>
        <a:p>
          <a:r>
            <a:rPr lang="en-US" altLang="zh-CN" dirty="0" smtClean="0"/>
            <a:t>TvInputHal.java</a:t>
          </a:r>
          <a:endParaRPr lang="zh-CN" altLang="en-US" dirty="0"/>
        </a:p>
      </dgm:t>
    </dgm:pt>
    <dgm:pt modelId="{48E5E7CF-4F59-4AAE-8373-23BBCC7BDACB}" type="parTrans" cxnId="{087815A8-A5B6-461D-98A7-FB18BF7FDE6F}">
      <dgm:prSet/>
      <dgm:spPr/>
      <dgm:t>
        <a:bodyPr/>
        <a:lstStyle/>
        <a:p>
          <a:endParaRPr lang="zh-CN" altLang="en-US"/>
        </a:p>
      </dgm:t>
    </dgm:pt>
    <dgm:pt modelId="{C624407F-3911-4384-A38E-5A74DF4677F1}" type="sibTrans" cxnId="{087815A8-A5B6-461D-98A7-FB18BF7FDE6F}">
      <dgm:prSet/>
      <dgm:spPr/>
      <dgm:t>
        <a:bodyPr/>
        <a:lstStyle/>
        <a:p>
          <a:endParaRPr lang="zh-CN" altLang="en-US"/>
        </a:p>
      </dgm:t>
    </dgm:pt>
    <dgm:pt modelId="{701DB02E-0FBC-414A-81B4-69CB80976D4E}">
      <dgm:prSet/>
      <dgm:spPr/>
      <dgm:t>
        <a:bodyPr/>
        <a:lstStyle/>
        <a:p>
          <a:r>
            <a:rPr lang="en-US" altLang="zh-CN" dirty="0" err="1" smtClean="0"/>
            <a:t>TvInputHal</a:t>
          </a:r>
          <a:r>
            <a:rPr lang="en-US" altLang="zh-CN" dirty="0" smtClean="0"/>
            <a:t>(Native)</a:t>
          </a:r>
          <a:endParaRPr lang="zh-CN" altLang="en-US" dirty="0"/>
        </a:p>
      </dgm:t>
    </dgm:pt>
    <dgm:pt modelId="{985E1E4C-A6F4-4FB0-B357-6697B9C40115}" type="parTrans" cxnId="{E428BAC6-1408-4908-A38D-85606DAACF51}">
      <dgm:prSet/>
      <dgm:spPr/>
      <dgm:t>
        <a:bodyPr/>
        <a:lstStyle/>
        <a:p>
          <a:endParaRPr lang="zh-CN" altLang="en-US"/>
        </a:p>
      </dgm:t>
    </dgm:pt>
    <dgm:pt modelId="{956E1367-B16B-43C8-81EA-FF891EF90D9F}" type="sibTrans" cxnId="{E428BAC6-1408-4908-A38D-85606DAACF51}">
      <dgm:prSet/>
      <dgm:spPr/>
      <dgm:t>
        <a:bodyPr/>
        <a:lstStyle/>
        <a:p>
          <a:endParaRPr lang="zh-CN" altLang="en-US"/>
        </a:p>
      </dgm:t>
    </dgm:pt>
    <dgm:pt modelId="{6FF5399A-1334-47EF-BBCB-8FC9F784B0AB}">
      <dgm:prSet/>
      <dgm:spPr/>
      <dgm:t>
        <a:bodyPr/>
        <a:lstStyle/>
        <a:p>
          <a:r>
            <a:rPr lang="en-US" altLang="zh-CN" dirty="0" smtClean="0"/>
            <a:t>TV Input HAL Module</a:t>
          </a:r>
          <a:endParaRPr lang="zh-CN" altLang="en-US" dirty="0"/>
        </a:p>
      </dgm:t>
    </dgm:pt>
    <dgm:pt modelId="{CFD8E682-55D5-430F-8785-E479F172CF5F}" type="parTrans" cxnId="{B2AF007A-25FC-46A9-B897-BD2720C0E542}">
      <dgm:prSet/>
      <dgm:spPr/>
      <dgm:t>
        <a:bodyPr/>
        <a:lstStyle/>
        <a:p>
          <a:endParaRPr lang="zh-CN" altLang="en-US"/>
        </a:p>
      </dgm:t>
    </dgm:pt>
    <dgm:pt modelId="{40448600-F124-47C9-A0A4-550CEEF5446A}" type="sibTrans" cxnId="{B2AF007A-25FC-46A9-B897-BD2720C0E542}">
      <dgm:prSet/>
      <dgm:spPr/>
      <dgm:t>
        <a:bodyPr/>
        <a:lstStyle/>
        <a:p>
          <a:endParaRPr lang="zh-CN" altLang="en-US"/>
        </a:p>
      </dgm:t>
    </dgm:pt>
    <dgm:pt modelId="{15AAD1DC-4F95-4365-B030-88E51225D4BA}" type="pres">
      <dgm:prSet presAssocID="{439CCDAF-BC21-4D23-90FF-3505FB3E3AA8}" presName="hierChild1" presStyleCnt="0">
        <dgm:presLayoutVars>
          <dgm:orgChart val="1"/>
          <dgm:chPref val="1"/>
          <dgm:dir/>
          <dgm:animOne val="branch"/>
          <dgm:animLvl val="lvl"/>
          <dgm:resizeHandles/>
        </dgm:presLayoutVars>
      </dgm:prSet>
      <dgm:spPr/>
    </dgm:pt>
    <dgm:pt modelId="{5325A95C-7669-49B7-B4EF-69E3AB3C216F}" type="pres">
      <dgm:prSet presAssocID="{CCED3FDD-5F0A-4F50-9332-514E1F281DF8}" presName="hierRoot1" presStyleCnt="0">
        <dgm:presLayoutVars>
          <dgm:hierBranch val="init"/>
        </dgm:presLayoutVars>
      </dgm:prSet>
      <dgm:spPr/>
    </dgm:pt>
    <dgm:pt modelId="{3D4013F1-CA02-46AD-9178-C2DC3F82928A}" type="pres">
      <dgm:prSet presAssocID="{CCED3FDD-5F0A-4F50-9332-514E1F281DF8}" presName="rootComposite1" presStyleCnt="0"/>
      <dgm:spPr/>
    </dgm:pt>
    <dgm:pt modelId="{31B6B341-CB4C-488C-A387-33F76803EE2A}" type="pres">
      <dgm:prSet presAssocID="{CCED3FDD-5F0A-4F50-9332-514E1F281DF8}" presName="rootText1" presStyleLbl="node0" presStyleIdx="0" presStyleCnt="1">
        <dgm:presLayoutVars>
          <dgm:chPref val="3"/>
        </dgm:presLayoutVars>
      </dgm:prSet>
      <dgm:spPr/>
    </dgm:pt>
    <dgm:pt modelId="{4F7F25F7-29DD-47DC-BE9E-AE8D019D0585}" type="pres">
      <dgm:prSet presAssocID="{CCED3FDD-5F0A-4F50-9332-514E1F281DF8}" presName="rootConnector1" presStyleLbl="node1" presStyleIdx="0" presStyleCnt="0"/>
      <dgm:spPr/>
    </dgm:pt>
    <dgm:pt modelId="{6BA4F945-F36C-4C21-9B5F-CDE356CEFAA6}" type="pres">
      <dgm:prSet presAssocID="{CCED3FDD-5F0A-4F50-9332-514E1F281DF8}" presName="hierChild2" presStyleCnt="0"/>
      <dgm:spPr/>
    </dgm:pt>
    <dgm:pt modelId="{14DE3EB5-C27E-4747-A500-5D2FB983B74B}" type="pres">
      <dgm:prSet presAssocID="{48E5E7CF-4F59-4AAE-8373-23BBCC7BDACB}" presName="Name37" presStyleLbl="parChTrans1D2" presStyleIdx="0" presStyleCnt="2"/>
      <dgm:spPr/>
    </dgm:pt>
    <dgm:pt modelId="{91787F3E-A198-4D49-B713-A697F9303A0E}" type="pres">
      <dgm:prSet presAssocID="{C0F3E42C-1E24-4DF1-8884-131ADA8DFAA6}" presName="hierRoot2" presStyleCnt="0">
        <dgm:presLayoutVars>
          <dgm:hierBranch val="init"/>
        </dgm:presLayoutVars>
      </dgm:prSet>
      <dgm:spPr/>
    </dgm:pt>
    <dgm:pt modelId="{C28710BD-B276-48A2-A05C-DB5751B01EFC}" type="pres">
      <dgm:prSet presAssocID="{C0F3E42C-1E24-4DF1-8884-131ADA8DFAA6}" presName="rootComposite" presStyleCnt="0"/>
      <dgm:spPr/>
    </dgm:pt>
    <dgm:pt modelId="{07EF90DF-8F1B-4E97-A918-E56190293D8D}" type="pres">
      <dgm:prSet presAssocID="{C0F3E42C-1E24-4DF1-8884-131ADA8DFAA6}" presName="rootText" presStyleLbl="node2" presStyleIdx="0" presStyleCnt="1">
        <dgm:presLayoutVars>
          <dgm:chPref val="3"/>
        </dgm:presLayoutVars>
      </dgm:prSet>
      <dgm:spPr/>
      <dgm:t>
        <a:bodyPr/>
        <a:lstStyle/>
        <a:p>
          <a:endParaRPr lang="zh-CN" altLang="en-US"/>
        </a:p>
      </dgm:t>
    </dgm:pt>
    <dgm:pt modelId="{152C3D13-00D5-4794-A3DC-5A20C71AD7AA}" type="pres">
      <dgm:prSet presAssocID="{C0F3E42C-1E24-4DF1-8884-131ADA8DFAA6}" presName="rootConnector" presStyleLbl="node2" presStyleIdx="0" presStyleCnt="1"/>
      <dgm:spPr/>
    </dgm:pt>
    <dgm:pt modelId="{1CB3EF28-AFB4-424F-8402-3D75D0FDB063}" type="pres">
      <dgm:prSet presAssocID="{C0F3E42C-1E24-4DF1-8884-131ADA8DFAA6}" presName="hierChild4" presStyleCnt="0"/>
      <dgm:spPr/>
    </dgm:pt>
    <dgm:pt modelId="{0BCA814E-E875-412B-BFB6-0486CDCBB8E0}" type="pres">
      <dgm:prSet presAssocID="{985E1E4C-A6F4-4FB0-B357-6697B9C40115}" presName="Name37" presStyleLbl="parChTrans1D3" presStyleIdx="0" presStyleCnt="1"/>
      <dgm:spPr/>
    </dgm:pt>
    <dgm:pt modelId="{D2976BF3-8AE1-41C1-9AD1-77FE2B4C42BF}" type="pres">
      <dgm:prSet presAssocID="{701DB02E-0FBC-414A-81B4-69CB80976D4E}" presName="hierRoot2" presStyleCnt="0">
        <dgm:presLayoutVars>
          <dgm:hierBranch val="init"/>
        </dgm:presLayoutVars>
      </dgm:prSet>
      <dgm:spPr/>
    </dgm:pt>
    <dgm:pt modelId="{B4AEF5E3-F69F-4EAA-968F-9EA887B738C5}" type="pres">
      <dgm:prSet presAssocID="{701DB02E-0FBC-414A-81B4-69CB80976D4E}" presName="rootComposite" presStyleCnt="0"/>
      <dgm:spPr/>
    </dgm:pt>
    <dgm:pt modelId="{DDD1CA64-5AF8-4BDB-BAB0-A9A1CD9C4EE9}" type="pres">
      <dgm:prSet presAssocID="{701DB02E-0FBC-414A-81B4-69CB80976D4E}" presName="rootText" presStyleLbl="node3" presStyleIdx="0" presStyleCnt="1">
        <dgm:presLayoutVars>
          <dgm:chPref val="3"/>
        </dgm:presLayoutVars>
      </dgm:prSet>
      <dgm:spPr/>
      <dgm:t>
        <a:bodyPr/>
        <a:lstStyle/>
        <a:p>
          <a:endParaRPr lang="zh-CN" altLang="en-US"/>
        </a:p>
      </dgm:t>
    </dgm:pt>
    <dgm:pt modelId="{E4EC3DB7-6A4D-4A71-BD33-AEFAA7B315B5}" type="pres">
      <dgm:prSet presAssocID="{701DB02E-0FBC-414A-81B4-69CB80976D4E}" presName="rootConnector" presStyleLbl="node3" presStyleIdx="0" presStyleCnt="1"/>
      <dgm:spPr/>
    </dgm:pt>
    <dgm:pt modelId="{F8401F8D-AAEF-4B30-87D7-1397CC3341E7}" type="pres">
      <dgm:prSet presAssocID="{701DB02E-0FBC-414A-81B4-69CB80976D4E}" presName="hierChild4" presStyleCnt="0"/>
      <dgm:spPr/>
    </dgm:pt>
    <dgm:pt modelId="{45C9E9C6-B09A-4042-8E56-8C293FED6ACD}" type="pres">
      <dgm:prSet presAssocID="{CFD8E682-55D5-430F-8785-E479F172CF5F}" presName="Name37" presStyleLbl="parChTrans1D4" presStyleIdx="0" presStyleCnt="1"/>
      <dgm:spPr/>
    </dgm:pt>
    <dgm:pt modelId="{CF8F8EE9-CCCE-44E9-8127-70F08C6B7ECF}" type="pres">
      <dgm:prSet presAssocID="{6FF5399A-1334-47EF-BBCB-8FC9F784B0AB}" presName="hierRoot2" presStyleCnt="0">
        <dgm:presLayoutVars>
          <dgm:hierBranch val="init"/>
        </dgm:presLayoutVars>
      </dgm:prSet>
      <dgm:spPr/>
    </dgm:pt>
    <dgm:pt modelId="{D49840DD-2E53-4D30-9507-E87F0C317EB7}" type="pres">
      <dgm:prSet presAssocID="{6FF5399A-1334-47EF-BBCB-8FC9F784B0AB}" presName="rootComposite" presStyleCnt="0"/>
      <dgm:spPr/>
    </dgm:pt>
    <dgm:pt modelId="{23000602-4E48-4EF2-A280-575E6FC61FC4}" type="pres">
      <dgm:prSet presAssocID="{6FF5399A-1334-47EF-BBCB-8FC9F784B0AB}" presName="rootText" presStyleLbl="node4" presStyleIdx="0" presStyleCnt="1">
        <dgm:presLayoutVars>
          <dgm:chPref val="3"/>
        </dgm:presLayoutVars>
      </dgm:prSet>
      <dgm:spPr/>
      <dgm:t>
        <a:bodyPr/>
        <a:lstStyle/>
        <a:p>
          <a:endParaRPr lang="zh-CN" altLang="en-US"/>
        </a:p>
      </dgm:t>
    </dgm:pt>
    <dgm:pt modelId="{E95CA958-4990-42ED-8E06-603F2B8C7D76}" type="pres">
      <dgm:prSet presAssocID="{6FF5399A-1334-47EF-BBCB-8FC9F784B0AB}" presName="rootConnector" presStyleLbl="node4" presStyleIdx="0" presStyleCnt="1"/>
      <dgm:spPr/>
    </dgm:pt>
    <dgm:pt modelId="{E69F9AAF-080B-4A39-BC90-57D34655747F}" type="pres">
      <dgm:prSet presAssocID="{6FF5399A-1334-47EF-BBCB-8FC9F784B0AB}" presName="hierChild4" presStyleCnt="0"/>
      <dgm:spPr/>
    </dgm:pt>
    <dgm:pt modelId="{22D98B8B-28A0-41E0-8EBC-7830DE0D2400}" type="pres">
      <dgm:prSet presAssocID="{6FF5399A-1334-47EF-BBCB-8FC9F784B0AB}" presName="hierChild5" presStyleCnt="0"/>
      <dgm:spPr/>
    </dgm:pt>
    <dgm:pt modelId="{B81B2BE6-6E89-4660-9CB2-3613A05CFC06}" type="pres">
      <dgm:prSet presAssocID="{701DB02E-0FBC-414A-81B4-69CB80976D4E}" presName="hierChild5" presStyleCnt="0"/>
      <dgm:spPr/>
    </dgm:pt>
    <dgm:pt modelId="{70D82BD3-357F-44C7-900E-1BE151ADC27C}" type="pres">
      <dgm:prSet presAssocID="{C0F3E42C-1E24-4DF1-8884-131ADA8DFAA6}" presName="hierChild5" presStyleCnt="0"/>
      <dgm:spPr/>
    </dgm:pt>
    <dgm:pt modelId="{8588C3B5-2FD9-4C05-8F5F-C24F300A6C41}" type="pres">
      <dgm:prSet presAssocID="{CCED3FDD-5F0A-4F50-9332-514E1F281DF8}" presName="hierChild3" presStyleCnt="0"/>
      <dgm:spPr/>
    </dgm:pt>
    <dgm:pt modelId="{519344D7-4F94-4D27-818A-49AE0CBBA965}" type="pres">
      <dgm:prSet presAssocID="{7D488595-B0CB-4B7E-BF4D-3BC66E0315F6}" presName="Name111" presStyleLbl="parChTrans1D2" presStyleIdx="1" presStyleCnt="2"/>
      <dgm:spPr/>
    </dgm:pt>
    <dgm:pt modelId="{1BADD3D2-0D43-49EB-92E8-FB28CDECD50B}" type="pres">
      <dgm:prSet presAssocID="{D6360AC6-A3B4-4DF8-BF4C-50712AD658AE}" presName="hierRoot3" presStyleCnt="0">
        <dgm:presLayoutVars>
          <dgm:hierBranch val="init"/>
        </dgm:presLayoutVars>
      </dgm:prSet>
      <dgm:spPr/>
    </dgm:pt>
    <dgm:pt modelId="{F0F8C017-9DA6-47AE-9BC1-53E6E95D8402}" type="pres">
      <dgm:prSet presAssocID="{D6360AC6-A3B4-4DF8-BF4C-50712AD658AE}" presName="rootComposite3" presStyleCnt="0"/>
      <dgm:spPr/>
    </dgm:pt>
    <dgm:pt modelId="{A1C9A431-38A6-4C62-AEEB-2415B9F21ECC}" type="pres">
      <dgm:prSet presAssocID="{D6360AC6-A3B4-4DF8-BF4C-50712AD658AE}" presName="rootText3" presStyleLbl="asst1" presStyleIdx="0" presStyleCnt="1">
        <dgm:presLayoutVars>
          <dgm:chPref val="3"/>
        </dgm:presLayoutVars>
      </dgm:prSet>
      <dgm:spPr/>
      <dgm:t>
        <a:bodyPr/>
        <a:lstStyle/>
        <a:p>
          <a:endParaRPr lang="zh-CN" altLang="en-US"/>
        </a:p>
      </dgm:t>
    </dgm:pt>
    <dgm:pt modelId="{C6ADEDC1-BC77-4D11-BD87-F91002066289}" type="pres">
      <dgm:prSet presAssocID="{D6360AC6-A3B4-4DF8-BF4C-50712AD658AE}" presName="rootConnector3" presStyleLbl="asst1" presStyleIdx="0" presStyleCnt="1"/>
      <dgm:spPr/>
    </dgm:pt>
    <dgm:pt modelId="{934232D2-8BD7-4855-B1F6-021DAC024641}" type="pres">
      <dgm:prSet presAssocID="{D6360AC6-A3B4-4DF8-BF4C-50712AD658AE}" presName="hierChild6" presStyleCnt="0"/>
      <dgm:spPr/>
    </dgm:pt>
    <dgm:pt modelId="{5631FFC2-7F6D-4C5E-84F9-7F0018AFF42F}" type="pres">
      <dgm:prSet presAssocID="{D6360AC6-A3B4-4DF8-BF4C-50712AD658AE}" presName="hierChild7" presStyleCnt="0"/>
      <dgm:spPr/>
    </dgm:pt>
  </dgm:ptLst>
  <dgm:cxnLst>
    <dgm:cxn modelId="{E428BAC6-1408-4908-A38D-85606DAACF51}" srcId="{C0F3E42C-1E24-4DF1-8884-131ADA8DFAA6}" destId="{701DB02E-0FBC-414A-81B4-69CB80976D4E}" srcOrd="0" destOrd="0" parTransId="{985E1E4C-A6F4-4FB0-B357-6697B9C40115}" sibTransId="{956E1367-B16B-43C8-81EA-FF891EF90D9F}"/>
    <dgm:cxn modelId="{B5DC1E5D-A196-4763-B303-689930E47BD3}" type="presOf" srcId="{985E1E4C-A6F4-4FB0-B357-6697B9C40115}" destId="{0BCA814E-E875-412B-BFB6-0486CDCBB8E0}" srcOrd="0" destOrd="0" presId="urn:microsoft.com/office/officeart/2005/8/layout/orgChart1"/>
    <dgm:cxn modelId="{D5409E08-B32F-4E10-A33F-697C6F95D315}" type="presOf" srcId="{C0F3E42C-1E24-4DF1-8884-131ADA8DFAA6}" destId="{07EF90DF-8F1B-4E97-A918-E56190293D8D}" srcOrd="0" destOrd="0" presId="urn:microsoft.com/office/officeart/2005/8/layout/orgChart1"/>
    <dgm:cxn modelId="{E0221187-0BCC-4802-8CF5-FEF5DCD1B5B1}" type="presOf" srcId="{CCED3FDD-5F0A-4F50-9332-514E1F281DF8}" destId="{31B6B341-CB4C-488C-A387-33F76803EE2A}" srcOrd="0" destOrd="0" presId="urn:microsoft.com/office/officeart/2005/8/layout/orgChart1"/>
    <dgm:cxn modelId="{A6383CED-B2CA-4C9E-84A2-32ACA83EA3AF}" type="presOf" srcId="{48E5E7CF-4F59-4AAE-8373-23BBCC7BDACB}" destId="{14DE3EB5-C27E-4747-A500-5D2FB983B74B}" srcOrd="0" destOrd="0" presId="urn:microsoft.com/office/officeart/2005/8/layout/orgChart1"/>
    <dgm:cxn modelId="{09925CE6-78F9-47C7-970F-B2C146E13BE0}" type="presOf" srcId="{CCED3FDD-5F0A-4F50-9332-514E1F281DF8}" destId="{4F7F25F7-29DD-47DC-BE9E-AE8D019D0585}" srcOrd="1" destOrd="0" presId="urn:microsoft.com/office/officeart/2005/8/layout/orgChart1"/>
    <dgm:cxn modelId="{B2AF007A-25FC-46A9-B897-BD2720C0E542}" srcId="{701DB02E-0FBC-414A-81B4-69CB80976D4E}" destId="{6FF5399A-1334-47EF-BBCB-8FC9F784B0AB}" srcOrd="0" destOrd="0" parTransId="{CFD8E682-55D5-430F-8785-E479F172CF5F}" sibTransId="{40448600-F124-47C9-A0A4-550CEEF5446A}"/>
    <dgm:cxn modelId="{DD93CA11-8D25-4E7C-B7E8-385F735D8297}" type="presOf" srcId="{7D488595-B0CB-4B7E-BF4D-3BC66E0315F6}" destId="{519344D7-4F94-4D27-818A-49AE0CBBA965}" srcOrd="0" destOrd="0" presId="urn:microsoft.com/office/officeart/2005/8/layout/orgChart1"/>
    <dgm:cxn modelId="{C2E979FD-F871-47F5-ABE3-10D84ACD4C50}" type="presOf" srcId="{439CCDAF-BC21-4D23-90FF-3505FB3E3AA8}" destId="{15AAD1DC-4F95-4365-B030-88E51225D4BA}" srcOrd="0" destOrd="0" presId="urn:microsoft.com/office/officeart/2005/8/layout/orgChart1"/>
    <dgm:cxn modelId="{16F76370-C505-4B07-9055-D4D709EE15B2}" type="presOf" srcId="{6FF5399A-1334-47EF-BBCB-8FC9F784B0AB}" destId="{E95CA958-4990-42ED-8E06-603F2B8C7D76}" srcOrd="1" destOrd="0" presId="urn:microsoft.com/office/officeart/2005/8/layout/orgChart1"/>
    <dgm:cxn modelId="{CEF27CD1-CA3D-482A-901C-4B10DE3E2BA1}" srcId="{439CCDAF-BC21-4D23-90FF-3505FB3E3AA8}" destId="{CCED3FDD-5F0A-4F50-9332-514E1F281DF8}" srcOrd="0" destOrd="0" parTransId="{9447DF8F-9464-419B-8375-EFDF3FF74A49}" sibTransId="{6DB4E752-C1B6-4F16-BB84-06B8F104085E}"/>
    <dgm:cxn modelId="{3149D090-A730-4E31-9B1C-F764C07B80D6}" type="presOf" srcId="{701DB02E-0FBC-414A-81B4-69CB80976D4E}" destId="{E4EC3DB7-6A4D-4A71-BD33-AEFAA7B315B5}" srcOrd="1" destOrd="0" presId="urn:microsoft.com/office/officeart/2005/8/layout/orgChart1"/>
    <dgm:cxn modelId="{E1DAA7D3-83E0-4368-88F9-5649CD11CEC2}" type="presOf" srcId="{CFD8E682-55D5-430F-8785-E479F172CF5F}" destId="{45C9E9C6-B09A-4042-8E56-8C293FED6ACD}" srcOrd="0" destOrd="0" presId="urn:microsoft.com/office/officeart/2005/8/layout/orgChart1"/>
    <dgm:cxn modelId="{ADB87289-9502-48B5-B0B7-DC2938B82750}" type="presOf" srcId="{6FF5399A-1334-47EF-BBCB-8FC9F784B0AB}" destId="{23000602-4E48-4EF2-A280-575E6FC61FC4}" srcOrd="0" destOrd="0" presId="urn:microsoft.com/office/officeart/2005/8/layout/orgChart1"/>
    <dgm:cxn modelId="{087815A8-A5B6-461D-98A7-FB18BF7FDE6F}" srcId="{CCED3FDD-5F0A-4F50-9332-514E1F281DF8}" destId="{C0F3E42C-1E24-4DF1-8884-131ADA8DFAA6}" srcOrd="1" destOrd="0" parTransId="{48E5E7CF-4F59-4AAE-8373-23BBCC7BDACB}" sibTransId="{C624407F-3911-4384-A38E-5A74DF4677F1}"/>
    <dgm:cxn modelId="{CFE297E2-B666-4859-834C-70F7A22DCFAC}" type="presOf" srcId="{D6360AC6-A3B4-4DF8-BF4C-50712AD658AE}" destId="{C6ADEDC1-BC77-4D11-BD87-F91002066289}" srcOrd="1" destOrd="0" presId="urn:microsoft.com/office/officeart/2005/8/layout/orgChart1"/>
    <dgm:cxn modelId="{AF473C3E-1E08-414B-B50A-472E61956241}" srcId="{CCED3FDD-5F0A-4F50-9332-514E1F281DF8}" destId="{D6360AC6-A3B4-4DF8-BF4C-50712AD658AE}" srcOrd="0" destOrd="0" parTransId="{7D488595-B0CB-4B7E-BF4D-3BC66E0315F6}" sibTransId="{A4A02A46-C545-48FC-84DA-D22B29927F0A}"/>
    <dgm:cxn modelId="{831BEA86-A1A9-4B38-8A2B-07AE6BA71B30}" type="presOf" srcId="{D6360AC6-A3B4-4DF8-BF4C-50712AD658AE}" destId="{A1C9A431-38A6-4C62-AEEB-2415B9F21ECC}" srcOrd="0" destOrd="0" presId="urn:microsoft.com/office/officeart/2005/8/layout/orgChart1"/>
    <dgm:cxn modelId="{E0D524A0-FE30-4797-B2DF-C49AA470DC92}" type="presOf" srcId="{C0F3E42C-1E24-4DF1-8884-131ADA8DFAA6}" destId="{152C3D13-00D5-4794-A3DC-5A20C71AD7AA}" srcOrd="1" destOrd="0" presId="urn:microsoft.com/office/officeart/2005/8/layout/orgChart1"/>
    <dgm:cxn modelId="{BE88B319-3349-4ACC-9956-296556B13680}" type="presOf" srcId="{701DB02E-0FBC-414A-81B4-69CB80976D4E}" destId="{DDD1CA64-5AF8-4BDB-BAB0-A9A1CD9C4EE9}" srcOrd="0" destOrd="0" presId="urn:microsoft.com/office/officeart/2005/8/layout/orgChart1"/>
    <dgm:cxn modelId="{1CB340D9-0A5D-418C-A0A2-BB11C1D7B913}" type="presParOf" srcId="{15AAD1DC-4F95-4365-B030-88E51225D4BA}" destId="{5325A95C-7669-49B7-B4EF-69E3AB3C216F}" srcOrd="0" destOrd="0" presId="urn:microsoft.com/office/officeart/2005/8/layout/orgChart1"/>
    <dgm:cxn modelId="{F9B93666-7BD7-4BA5-B5E3-8D54599A94F9}" type="presParOf" srcId="{5325A95C-7669-49B7-B4EF-69E3AB3C216F}" destId="{3D4013F1-CA02-46AD-9178-C2DC3F82928A}" srcOrd="0" destOrd="0" presId="urn:microsoft.com/office/officeart/2005/8/layout/orgChart1"/>
    <dgm:cxn modelId="{2F5E1254-4456-4FF7-B53C-39C30C15EEAB}" type="presParOf" srcId="{3D4013F1-CA02-46AD-9178-C2DC3F82928A}" destId="{31B6B341-CB4C-488C-A387-33F76803EE2A}" srcOrd="0" destOrd="0" presId="urn:microsoft.com/office/officeart/2005/8/layout/orgChart1"/>
    <dgm:cxn modelId="{DC199B7E-4A7E-40A1-8906-26488758F711}" type="presParOf" srcId="{3D4013F1-CA02-46AD-9178-C2DC3F82928A}" destId="{4F7F25F7-29DD-47DC-BE9E-AE8D019D0585}" srcOrd="1" destOrd="0" presId="urn:microsoft.com/office/officeart/2005/8/layout/orgChart1"/>
    <dgm:cxn modelId="{F6A6021A-B014-48C7-B342-12DCB465A43C}" type="presParOf" srcId="{5325A95C-7669-49B7-B4EF-69E3AB3C216F}" destId="{6BA4F945-F36C-4C21-9B5F-CDE356CEFAA6}" srcOrd="1" destOrd="0" presId="urn:microsoft.com/office/officeart/2005/8/layout/orgChart1"/>
    <dgm:cxn modelId="{481E3A65-A9E5-4904-A111-F1F3FDAE58F5}" type="presParOf" srcId="{6BA4F945-F36C-4C21-9B5F-CDE356CEFAA6}" destId="{14DE3EB5-C27E-4747-A500-5D2FB983B74B}" srcOrd="0" destOrd="0" presId="urn:microsoft.com/office/officeart/2005/8/layout/orgChart1"/>
    <dgm:cxn modelId="{51FBAE5A-0284-4ACE-B3B6-3D2A583B85BB}" type="presParOf" srcId="{6BA4F945-F36C-4C21-9B5F-CDE356CEFAA6}" destId="{91787F3E-A198-4D49-B713-A697F9303A0E}" srcOrd="1" destOrd="0" presId="urn:microsoft.com/office/officeart/2005/8/layout/orgChart1"/>
    <dgm:cxn modelId="{71C48A51-3673-4B14-8720-AC915E64B56E}" type="presParOf" srcId="{91787F3E-A198-4D49-B713-A697F9303A0E}" destId="{C28710BD-B276-48A2-A05C-DB5751B01EFC}" srcOrd="0" destOrd="0" presId="urn:microsoft.com/office/officeart/2005/8/layout/orgChart1"/>
    <dgm:cxn modelId="{A83F3708-5F0F-4951-BA3E-E1A3D2A40D80}" type="presParOf" srcId="{C28710BD-B276-48A2-A05C-DB5751B01EFC}" destId="{07EF90DF-8F1B-4E97-A918-E56190293D8D}" srcOrd="0" destOrd="0" presId="urn:microsoft.com/office/officeart/2005/8/layout/orgChart1"/>
    <dgm:cxn modelId="{A2C832F4-B130-403F-AF26-19D575291D1F}" type="presParOf" srcId="{C28710BD-B276-48A2-A05C-DB5751B01EFC}" destId="{152C3D13-00D5-4794-A3DC-5A20C71AD7AA}" srcOrd="1" destOrd="0" presId="urn:microsoft.com/office/officeart/2005/8/layout/orgChart1"/>
    <dgm:cxn modelId="{3E621D2C-F57D-4EEA-A98A-B7791A35AED6}" type="presParOf" srcId="{91787F3E-A198-4D49-B713-A697F9303A0E}" destId="{1CB3EF28-AFB4-424F-8402-3D75D0FDB063}" srcOrd="1" destOrd="0" presId="urn:microsoft.com/office/officeart/2005/8/layout/orgChart1"/>
    <dgm:cxn modelId="{240244CB-6309-4D65-8079-EA9BD75967D4}" type="presParOf" srcId="{1CB3EF28-AFB4-424F-8402-3D75D0FDB063}" destId="{0BCA814E-E875-412B-BFB6-0486CDCBB8E0}" srcOrd="0" destOrd="0" presId="urn:microsoft.com/office/officeart/2005/8/layout/orgChart1"/>
    <dgm:cxn modelId="{F60D23E8-5FB7-498B-91EA-3D4A2E7F30D5}" type="presParOf" srcId="{1CB3EF28-AFB4-424F-8402-3D75D0FDB063}" destId="{D2976BF3-8AE1-41C1-9AD1-77FE2B4C42BF}" srcOrd="1" destOrd="0" presId="urn:microsoft.com/office/officeart/2005/8/layout/orgChart1"/>
    <dgm:cxn modelId="{C6C07E28-7EFF-4500-A302-B3D241754898}" type="presParOf" srcId="{D2976BF3-8AE1-41C1-9AD1-77FE2B4C42BF}" destId="{B4AEF5E3-F69F-4EAA-968F-9EA887B738C5}" srcOrd="0" destOrd="0" presId="urn:microsoft.com/office/officeart/2005/8/layout/orgChart1"/>
    <dgm:cxn modelId="{3A5444A3-F222-4F50-BFD0-4D807FCCC075}" type="presParOf" srcId="{B4AEF5E3-F69F-4EAA-968F-9EA887B738C5}" destId="{DDD1CA64-5AF8-4BDB-BAB0-A9A1CD9C4EE9}" srcOrd="0" destOrd="0" presId="urn:microsoft.com/office/officeart/2005/8/layout/orgChart1"/>
    <dgm:cxn modelId="{66208465-6ABD-4BA5-851F-083F793666F8}" type="presParOf" srcId="{B4AEF5E3-F69F-4EAA-968F-9EA887B738C5}" destId="{E4EC3DB7-6A4D-4A71-BD33-AEFAA7B315B5}" srcOrd="1" destOrd="0" presId="urn:microsoft.com/office/officeart/2005/8/layout/orgChart1"/>
    <dgm:cxn modelId="{9F4697C6-B54E-443D-8A63-D62530439435}" type="presParOf" srcId="{D2976BF3-8AE1-41C1-9AD1-77FE2B4C42BF}" destId="{F8401F8D-AAEF-4B30-87D7-1397CC3341E7}" srcOrd="1" destOrd="0" presId="urn:microsoft.com/office/officeart/2005/8/layout/orgChart1"/>
    <dgm:cxn modelId="{55543DC4-98C6-4A2E-950E-1EAB21913FF9}" type="presParOf" srcId="{F8401F8D-AAEF-4B30-87D7-1397CC3341E7}" destId="{45C9E9C6-B09A-4042-8E56-8C293FED6ACD}" srcOrd="0" destOrd="0" presId="urn:microsoft.com/office/officeart/2005/8/layout/orgChart1"/>
    <dgm:cxn modelId="{5CE0664F-1FC9-4243-8E7E-3A41F62E127F}" type="presParOf" srcId="{F8401F8D-AAEF-4B30-87D7-1397CC3341E7}" destId="{CF8F8EE9-CCCE-44E9-8127-70F08C6B7ECF}" srcOrd="1" destOrd="0" presId="urn:microsoft.com/office/officeart/2005/8/layout/orgChart1"/>
    <dgm:cxn modelId="{F00FEEC1-52DE-4EC7-BAC4-8CDF20E2975C}" type="presParOf" srcId="{CF8F8EE9-CCCE-44E9-8127-70F08C6B7ECF}" destId="{D49840DD-2E53-4D30-9507-E87F0C317EB7}" srcOrd="0" destOrd="0" presId="urn:microsoft.com/office/officeart/2005/8/layout/orgChart1"/>
    <dgm:cxn modelId="{EF5A88B3-185B-4682-BF73-0B9B1DFEAF89}" type="presParOf" srcId="{D49840DD-2E53-4D30-9507-E87F0C317EB7}" destId="{23000602-4E48-4EF2-A280-575E6FC61FC4}" srcOrd="0" destOrd="0" presId="urn:microsoft.com/office/officeart/2005/8/layout/orgChart1"/>
    <dgm:cxn modelId="{9DCA02CE-CAF1-4B68-90FC-07445550A869}" type="presParOf" srcId="{D49840DD-2E53-4D30-9507-E87F0C317EB7}" destId="{E95CA958-4990-42ED-8E06-603F2B8C7D76}" srcOrd="1" destOrd="0" presId="urn:microsoft.com/office/officeart/2005/8/layout/orgChart1"/>
    <dgm:cxn modelId="{AEAFEEF2-E6DA-4CB6-BD16-E670CDD2B142}" type="presParOf" srcId="{CF8F8EE9-CCCE-44E9-8127-70F08C6B7ECF}" destId="{E69F9AAF-080B-4A39-BC90-57D34655747F}" srcOrd="1" destOrd="0" presId="urn:microsoft.com/office/officeart/2005/8/layout/orgChart1"/>
    <dgm:cxn modelId="{E60FD4D5-5D30-4C37-A843-E6D610EF2B3C}" type="presParOf" srcId="{CF8F8EE9-CCCE-44E9-8127-70F08C6B7ECF}" destId="{22D98B8B-28A0-41E0-8EBC-7830DE0D2400}" srcOrd="2" destOrd="0" presId="urn:microsoft.com/office/officeart/2005/8/layout/orgChart1"/>
    <dgm:cxn modelId="{7B7B4DC2-FC01-4FCE-87AB-27322E664E8E}" type="presParOf" srcId="{D2976BF3-8AE1-41C1-9AD1-77FE2B4C42BF}" destId="{B81B2BE6-6E89-4660-9CB2-3613A05CFC06}" srcOrd="2" destOrd="0" presId="urn:microsoft.com/office/officeart/2005/8/layout/orgChart1"/>
    <dgm:cxn modelId="{2FFEE089-41B2-49A5-8C84-BB43F5B7A4BE}" type="presParOf" srcId="{91787F3E-A198-4D49-B713-A697F9303A0E}" destId="{70D82BD3-357F-44C7-900E-1BE151ADC27C}" srcOrd="2" destOrd="0" presId="urn:microsoft.com/office/officeart/2005/8/layout/orgChart1"/>
    <dgm:cxn modelId="{CA858A2B-5D32-4BF2-A0EF-FDEF6135B693}" type="presParOf" srcId="{5325A95C-7669-49B7-B4EF-69E3AB3C216F}" destId="{8588C3B5-2FD9-4C05-8F5F-C24F300A6C41}" srcOrd="2" destOrd="0" presId="urn:microsoft.com/office/officeart/2005/8/layout/orgChart1"/>
    <dgm:cxn modelId="{78D4A1B2-4EF6-447F-B1C2-1628271DEA4F}" type="presParOf" srcId="{8588C3B5-2FD9-4C05-8F5F-C24F300A6C41}" destId="{519344D7-4F94-4D27-818A-49AE0CBBA965}" srcOrd="0" destOrd="0" presId="urn:microsoft.com/office/officeart/2005/8/layout/orgChart1"/>
    <dgm:cxn modelId="{5C5E374E-FE92-4AB4-BC4A-77EFB5A92404}" type="presParOf" srcId="{8588C3B5-2FD9-4C05-8F5F-C24F300A6C41}" destId="{1BADD3D2-0D43-49EB-92E8-FB28CDECD50B}" srcOrd="1" destOrd="0" presId="urn:microsoft.com/office/officeart/2005/8/layout/orgChart1"/>
    <dgm:cxn modelId="{584FEC1E-8F54-4678-B0E3-7E01C9AB792A}" type="presParOf" srcId="{1BADD3D2-0D43-49EB-92E8-FB28CDECD50B}" destId="{F0F8C017-9DA6-47AE-9BC1-53E6E95D8402}" srcOrd="0" destOrd="0" presId="urn:microsoft.com/office/officeart/2005/8/layout/orgChart1"/>
    <dgm:cxn modelId="{EC17BC5B-3D18-40BC-9D1C-C0142980B531}" type="presParOf" srcId="{F0F8C017-9DA6-47AE-9BC1-53E6E95D8402}" destId="{A1C9A431-38A6-4C62-AEEB-2415B9F21ECC}" srcOrd="0" destOrd="0" presId="urn:microsoft.com/office/officeart/2005/8/layout/orgChart1"/>
    <dgm:cxn modelId="{409102AE-CAB5-4864-9819-96D3F110097E}" type="presParOf" srcId="{F0F8C017-9DA6-47AE-9BC1-53E6E95D8402}" destId="{C6ADEDC1-BC77-4D11-BD87-F91002066289}" srcOrd="1" destOrd="0" presId="urn:microsoft.com/office/officeart/2005/8/layout/orgChart1"/>
    <dgm:cxn modelId="{EAC18467-9DC0-430F-B6E8-559991363845}" type="presParOf" srcId="{1BADD3D2-0D43-49EB-92E8-FB28CDECD50B}" destId="{934232D2-8BD7-4855-B1F6-021DAC024641}" srcOrd="1" destOrd="0" presId="urn:microsoft.com/office/officeart/2005/8/layout/orgChart1"/>
    <dgm:cxn modelId="{011044BF-B265-49AE-ABEC-0074481694C6}" type="presParOf" srcId="{1BADD3D2-0D43-49EB-92E8-FB28CDECD50B}" destId="{5631FFC2-7F6D-4C5E-84F9-7F0018AFF42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10D0F-8809-4C42-A0C8-CCA936425690}">
      <dsp:nvSpPr>
        <dsp:cNvPr id="0" name=""/>
        <dsp:cNvSpPr/>
      </dsp:nvSpPr>
      <dsp:spPr>
        <a:xfrm>
          <a:off x="3100" y="2300536"/>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t>TvApp</a:t>
          </a:r>
          <a:endParaRPr lang="zh-CN" altLang="en-US" sz="1200" kern="1200" dirty="0"/>
        </a:p>
      </dsp:txBody>
      <dsp:txXfrm>
        <a:off x="26259" y="2323695"/>
        <a:ext cx="1535104" cy="744393"/>
      </dsp:txXfrm>
    </dsp:sp>
    <dsp:sp modelId="{A00755AB-49C3-472C-8BC9-EFBDBF3E707D}">
      <dsp:nvSpPr>
        <dsp:cNvPr id="0" name=""/>
        <dsp:cNvSpPr/>
      </dsp:nvSpPr>
      <dsp:spPr>
        <a:xfrm rot="17500715">
          <a:off x="1044595" y="1885824"/>
          <a:ext cx="1712425" cy="28828"/>
        </a:xfrm>
        <a:custGeom>
          <a:avLst/>
          <a:gdLst/>
          <a:ahLst/>
          <a:cxnLst/>
          <a:rect l="0" t="0" r="0" b="0"/>
          <a:pathLst>
            <a:path>
              <a:moveTo>
                <a:pt x="0" y="14414"/>
              </a:moveTo>
              <a:lnTo>
                <a:pt x="1712425" y="1441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857997" y="1857428"/>
        <a:ext cx="85621" cy="85621"/>
      </dsp:txXfrm>
    </dsp:sp>
    <dsp:sp modelId="{E02D51D6-840F-488F-9236-38AF7FFF7B5D}">
      <dsp:nvSpPr>
        <dsp:cNvPr id="0" name=""/>
        <dsp:cNvSpPr/>
      </dsp:nvSpPr>
      <dsp:spPr>
        <a:xfrm>
          <a:off x="2217092" y="709229"/>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t>TvView</a:t>
          </a:r>
          <a:endParaRPr lang="zh-CN" altLang="en-US" sz="1200" kern="1200" dirty="0"/>
        </a:p>
      </dsp:txBody>
      <dsp:txXfrm>
        <a:off x="2240251" y="732388"/>
        <a:ext cx="1535104" cy="744393"/>
      </dsp:txXfrm>
    </dsp:sp>
    <dsp:sp modelId="{F4EB0CCC-EB46-461F-BE44-B3CDFEACA1DE}">
      <dsp:nvSpPr>
        <dsp:cNvPr id="0" name=""/>
        <dsp:cNvSpPr/>
      </dsp:nvSpPr>
      <dsp:spPr>
        <a:xfrm rot="19457599">
          <a:off x="3725294" y="862841"/>
          <a:ext cx="779011" cy="28828"/>
        </a:xfrm>
        <a:custGeom>
          <a:avLst/>
          <a:gdLst/>
          <a:ahLst/>
          <a:cxnLst/>
          <a:rect l="0" t="0" r="0" b="0"/>
          <a:pathLst>
            <a:path>
              <a:moveTo>
                <a:pt x="0" y="14414"/>
              </a:moveTo>
              <a:lnTo>
                <a:pt x="779011" y="1441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95324" y="857780"/>
        <a:ext cx="38950" cy="38950"/>
      </dsp:txXfrm>
    </dsp:sp>
    <dsp:sp modelId="{D4DEAFB5-149F-49A8-8DB1-C367B66C3C54}">
      <dsp:nvSpPr>
        <dsp:cNvPr id="0" name=""/>
        <dsp:cNvSpPr/>
      </dsp:nvSpPr>
      <dsp:spPr>
        <a:xfrm>
          <a:off x="4431084" y="254570"/>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t>mSurface</a:t>
          </a:r>
          <a:endParaRPr lang="zh-CN" altLang="en-US" sz="1200" kern="1200" dirty="0"/>
        </a:p>
      </dsp:txBody>
      <dsp:txXfrm>
        <a:off x="4454243" y="277729"/>
        <a:ext cx="1535104" cy="744393"/>
      </dsp:txXfrm>
    </dsp:sp>
    <dsp:sp modelId="{1022AB08-40F1-452B-8AB4-AF46341FEE52}">
      <dsp:nvSpPr>
        <dsp:cNvPr id="0" name=""/>
        <dsp:cNvSpPr/>
      </dsp:nvSpPr>
      <dsp:spPr>
        <a:xfrm rot="2142401">
          <a:off x="3725294" y="1317500"/>
          <a:ext cx="779011" cy="28828"/>
        </a:xfrm>
        <a:custGeom>
          <a:avLst/>
          <a:gdLst/>
          <a:ahLst/>
          <a:cxnLst/>
          <a:rect l="0" t="0" r="0" b="0"/>
          <a:pathLst>
            <a:path>
              <a:moveTo>
                <a:pt x="0" y="14414"/>
              </a:moveTo>
              <a:lnTo>
                <a:pt x="779011" y="1441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95324" y="1312439"/>
        <a:ext cx="38950" cy="38950"/>
      </dsp:txXfrm>
    </dsp:sp>
    <dsp:sp modelId="{AC760002-E813-4683-A438-8EA03A6CF997}">
      <dsp:nvSpPr>
        <dsp:cNvPr id="0" name=""/>
        <dsp:cNvSpPr/>
      </dsp:nvSpPr>
      <dsp:spPr>
        <a:xfrm>
          <a:off x="4431084" y="1163888"/>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t>mSession</a:t>
          </a:r>
          <a:endParaRPr lang="zh-CN" altLang="en-US" sz="1200" kern="1200" dirty="0"/>
        </a:p>
      </dsp:txBody>
      <dsp:txXfrm>
        <a:off x="4454243" y="1187047"/>
        <a:ext cx="1535104" cy="744393"/>
      </dsp:txXfrm>
    </dsp:sp>
    <dsp:sp modelId="{5BE303BE-4DAF-4337-9EA7-9D54F04EA9F3}">
      <dsp:nvSpPr>
        <dsp:cNvPr id="0" name=""/>
        <dsp:cNvSpPr/>
      </dsp:nvSpPr>
      <dsp:spPr>
        <a:xfrm rot="20413970">
          <a:off x="1564719" y="2567813"/>
          <a:ext cx="672177" cy="28828"/>
        </a:xfrm>
        <a:custGeom>
          <a:avLst/>
          <a:gdLst/>
          <a:ahLst/>
          <a:cxnLst/>
          <a:rect l="0" t="0" r="0" b="0"/>
          <a:pathLst>
            <a:path>
              <a:moveTo>
                <a:pt x="0" y="14414"/>
              </a:moveTo>
              <a:lnTo>
                <a:pt x="672177" y="1441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84003" y="2565422"/>
        <a:ext cx="33608" cy="33608"/>
      </dsp:txXfrm>
    </dsp:sp>
    <dsp:sp modelId="{9E122B81-8776-4892-8EDF-935B43397B15}">
      <dsp:nvSpPr>
        <dsp:cNvPr id="0" name=""/>
        <dsp:cNvSpPr/>
      </dsp:nvSpPr>
      <dsp:spPr>
        <a:xfrm>
          <a:off x="2217092" y="2073206"/>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t>TvInputManagerHelper</a:t>
          </a:r>
          <a:endParaRPr lang="zh-CN" altLang="en-US" sz="1200" kern="1200" dirty="0"/>
        </a:p>
      </dsp:txBody>
      <dsp:txXfrm>
        <a:off x="2240251" y="2096365"/>
        <a:ext cx="1535104" cy="744393"/>
      </dsp:txXfrm>
    </dsp:sp>
    <dsp:sp modelId="{5E40160E-B973-41B7-87C3-BC6BF83DFB52}">
      <dsp:nvSpPr>
        <dsp:cNvPr id="0" name=""/>
        <dsp:cNvSpPr/>
      </dsp:nvSpPr>
      <dsp:spPr>
        <a:xfrm>
          <a:off x="3798515" y="2454148"/>
          <a:ext cx="632569" cy="28828"/>
        </a:xfrm>
        <a:custGeom>
          <a:avLst/>
          <a:gdLst/>
          <a:ahLst/>
          <a:cxnLst/>
          <a:rect l="0" t="0" r="0" b="0"/>
          <a:pathLst>
            <a:path>
              <a:moveTo>
                <a:pt x="0" y="14414"/>
              </a:moveTo>
              <a:lnTo>
                <a:pt x="632569" y="1441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98985" y="2452748"/>
        <a:ext cx="31628" cy="31628"/>
      </dsp:txXfrm>
    </dsp:sp>
    <dsp:sp modelId="{C0488A8A-8D1E-4337-80C7-5F17E02AFA5A}">
      <dsp:nvSpPr>
        <dsp:cNvPr id="0" name=""/>
        <dsp:cNvSpPr/>
      </dsp:nvSpPr>
      <dsp:spPr>
        <a:xfrm>
          <a:off x="4431084" y="2073206"/>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t>TvInputManager</a:t>
          </a:r>
          <a:endParaRPr lang="zh-CN" altLang="en-US" sz="1200" kern="1200" dirty="0"/>
        </a:p>
      </dsp:txBody>
      <dsp:txXfrm>
        <a:off x="4454243" y="2096365"/>
        <a:ext cx="1535104" cy="744393"/>
      </dsp:txXfrm>
    </dsp:sp>
    <dsp:sp modelId="{E5EDD3C7-041B-46A9-9E1C-A49D8027E828}">
      <dsp:nvSpPr>
        <dsp:cNvPr id="0" name=""/>
        <dsp:cNvSpPr/>
      </dsp:nvSpPr>
      <dsp:spPr>
        <a:xfrm>
          <a:off x="6012507" y="2454148"/>
          <a:ext cx="632569" cy="28828"/>
        </a:xfrm>
        <a:custGeom>
          <a:avLst/>
          <a:gdLst/>
          <a:ahLst/>
          <a:cxnLst/>
          <a:rect l="0" t="0" r="0" b="0"/>
          <a:pathLst>
            <a:path>
              <a:moveTo>
                <a:pt x="0" y="14414"/>
              </a:moveTo>
              <a:lnTo>
                <a:pt x="204102" y="14414"/>
              </a:lnTo>
            </a:path>
            <a:path>
              <a:moveTo>
                <a:pt x="428466" y="14414"/>
              </a:moveTo>
              <a:lnTo>
                <a:pt x="632569" y="14414"/>
              </a:lnTo>
            </a:path>
          </a:pathLst>
        </a:custGeom>
        <a:noFill/>
        <a:ln w="19050" cap="flat" cmpd="sng" algn="ctr">
          <a:solidFill>
            <a:schemeClr val="accent1">
              <a:shade val="80000"/>
              <a:hueOff val="0"/>
              <a:satOff val="0"/>
              <a:lumOff val="0"/>
              <a:alphaOff val="0"/>
            </a:schemeClr>
          </a:solidFill>
          <a:prstDash val="solid"/>
        </a:ln>
        <a:effectLst>
          <a:outerShdw blurRad="50800" dist="50800" dir="5400000" algn="ctr" rotWithShape="0">
            <a:srgbClr val="FF0000"/>
          </a:outerShdw>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r>
            <a:rPr lang="en-US" altLang="zh-CN" sz="1000" kern="1200" dirty="0" smtClean="0"/>
            <a:t>IPC</a:t>
          </a:r>
          <a:endParaRPr lang="zh-CN" altLang="en-US" sz="1000" kern="1200" dirty="0"/>
        </a:p>
      </dsp:txBody>
      <dsp:txXfrm>
        <a:off x="6216609" y="2389491"/>
        <a:ext cx="224364" cy="158142"/>
      </dsp:txXfrm>
    </dsp:sp>
    <dsp:sp modelId="{6ED634B7-52C8-424C-9E59-0DBB136C3D16}">
      <dsp:nvSpPr>
        <dsp:cNvPr id="0" name=""/>
        <dsp:cNvSpPr/>
      </dsp:nvSpPr>
      <dsp:spPr>
        <a:xfrm>
          <a:off x="6645076" y="2073206"/>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t>TvInputManagerService</a:t>
          </a:r>
          <a:endParaRPr lang="zh-CN" altLang="en-US" sz="1200" kern="1200" dirty="0"/>
        </a:p>
      </dsp:txBody>
      <dsp:txXfrm>
        <a:off x="6668235" y="2096365"/>
        <a:ext cx="1535104" cy="744393"/>
      </dsp:txXfrm>
    </dsp:sp>
    <dsp:sp modelId="{C6500944-D5EF-4C5A-8DFE-82C60A926569}">
      <dsp:nvSpPr>
        <dsp:cNvPr id="0" name=""/>
        <dsp:cNvSpPr/>
      </dsp:nvSpPr>
      <dsp:spPr>
        <a:xfrm rot="2829178">
          <a:off x="1435713" y="3022472"/>
          <a:ext cx="930189" cy="28828"/>
        </a:xfrm>
        <a:custGeom>
          <a:avLst/>
          <a:gdLst/>
          <a:ahLst/>
          <a:cxnLst/>
          <a:rect l="0" t="0" r="0" b="0"/>
          <a:pathLst>
            <a:path>
              <a:moveTo>
                <a:pt x="0" y="14414"/>
              </a:moveTo>
              <a:lnTo>
                <a:pt x="930189" y="1441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77553" y="3013631"/>
        <a:ext cx="46509" cy="46509"/>
      </dsp:txXfrm>
    </dsp:sp>
    <dsp:sp modelId="{7CAEBB4E-B756-4C8B-B430-B7A545BA2316}">
      <dsp:nvSpPr>
        <dsp:cNvPr id="0" name=""/>
        <dsp:cNvSpPr/>
      </dsp:nvSpPr>
      <dsp:spPr>
        <a:xfrm>
          <a:off x="2217092" y="2982524"/>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t>TvInputCallback</a:t>
          </a:r>
          <a:endParaRPr lang="zh-CN" altLang="en-US" sz="1200" kern="1200" dirty="0"/>
        </a:p>
      </dsp:txBody>
      <dsp:txXfrm>
        <a:off x="2240251" y="3005683"/>
        <a:ext cx="1535104" cy="744393"/>
      </dsp:txXfrm>
    </dsp:sp>
    <dsp:sp modelId="{9F09C4F3-9626-45A7-95FB-B442125C72F8}">
      <dsp:nvSpPr>
        <dsp:cNvPr id="0" name=""/>
        <dsp:cNvSpPr/>
      </dsp:nvSpPr>
      <dsp:spPr>
        <a:xfrm rot="4099285">
          <a:off x="1044595" y="3477131"/>
          <a:ext cx="1712425" cy="28828"/>
        </a:xfrm>
        <a:custGeom>
          <a:avLst/>
          <a:gdLst/>
          <a:ahLst/>
          <a:cxnLst/>
          <a:rect l="0" t="0" r="0" b="0"/>
          <a:pathLst>
            <a:path>
              <a:moveTo>
                <a:pt x="0" y="14414"/>
              </a:moveTo>
              <a:lnTo>
                <a:pt x="1712425" y="1441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857997" y="3448734"/>
        <a:ext cx="85621" cy="85621"/>
      </dsp:txXfrm>
    </dsp:sp>
    <dsp:sp modelId="{4F5A86ED-18F8-4F4D-AC49-BB3EDF8EBA67}">
      <dsp:nvSpPr>
        <dsp:cNvPr id="0" name=""/>
        <dsp:cNvSpPr/>
      </dsp:nvSpPr>
      <dsp:spPr>
        <a:xfrm>
          <a:off x="2217092" y="3891843"/>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TV Provider</a:t>
          </a:r>
          <a:endParaRPr lang="zh-CN" altLang="en-US" sz="1200" kern="1200" dirty="0"/>
        </a:p>
      </dsp:txBody>
      <dsp:txXfrm>
        <a:off x="2240251" y="3915002"/>
        <a:ext cx="1535104" cy="744393"/>
      </dsp:txXfrm>
    </dsp:sp>
    <dsp:sp modelId="{6D18F263-876C-4410-9B7E-2A9B64941805}">
      <dsp:nvSpPr>
        <dsp:cNvPr id="0" name=""/>
        <dsp:cNvSpPr/>
      </dsp:nvSpPr>
      <dsp:spPr>
        <a:xfrm>
          <a:off x="3798515" y="4272784"/>
          <a:ext cx="632569" cy="28828"/>
        </a:xfrm>
        <a:custGeom>
          <a:avLst/>
          <a:gdLst/>
          <a:ahLst/>
          <a:cxnLst/>
          <a:rect l="0" t="0" r="0" b="0"/>
          <a:pathLst>
            <a:path>
              <a:moveTo>
                <a:pt x="0" y="14414"/>
              </a:moveTo>
              <a:lnTo>
                <a:pt x="632569" y="1441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98985" y="4271384"/>
        <a:ext cx="31628" cy="31628"/>
      </dsp:txXfrm>
    </dsp:sp>
    <dsp:sp modelId="{F341DCE0-6349-48B5-88D1-90A893399277}">
      <dsp:nvSpPr>
        <dsp:cNvPr id="0" name=""/>
        <dsp:cNvSpPr/>
      </dsp:nvSpPr>
      <dsp:spPr>
        <a:xfrm>
          <a:off x="4431084" y="3891843"/>
          <a:ext cx="1581422" cy="7907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t>TvContract</a:t>
          </a:r>
          <a:endParaRPr lang="zh-CN" altLang="en-US" sz="1200" kern="1200" dirty="0"/>
        </a:p>
      </dsp:txBody>
      <dsp:txXfrm>
        <a:off x="4454243" y="3915002"/>
        <a:ext cx="1535104" cy="744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EFB83-7F0B-4948-8503-C071235786A2}">
      <dsp:nvSpPr>
        <dsp:cNvPr id="0" name=""/>
        <dsp:cNvSpPr/>
      </dsp:nvSpPr>
      <dsp:spPr>
        <a:xfrm>
          <a:off x="1654" y="2238551"/>
          <a:ext cx="2164813" cy="1082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t>TvInputManagerService</a:t>
          </a:r>
          <a:endParaRPr lang="zh-CN" altLang="en-US" sz="1500" kern="1200" dirty="0"/>
        </a:p>
      </dsp:txBody>
      <dsp:txXfrm>
        <a:off x="33357" y="2270254"/>
        <a:ext cx="2101407" cy="1019000"/>
      </dsp:txXfrm>
    </dsp:sp>
    <dsp:sp modelId="{41A4EC16-1549-40F7-ADDE-04ABEAEDB72A}">
      <dsp:nvSpPr>
        <dsp:cNvPr id="0" name=""/>
        <dsp:cNvSpPr/>
      </dsp:nvSpPr>
      <dsp:spPr>
        <a:xfrm rot="19457599">
          <a:off x="2066235" y="2448831"/>
          <a:ext cx="1066390" cy="39462"/>
        </a:xfrm>
        <a:custGeom>
          <a:avLst/>
          <a:gdLst/>
          <a:ahLst/>
          <a:cxnLst/>
          <a:rect l="0" t="0" r="0" b="0"/>
          <a:pathLst>
            <a:path>
              <a:moveTo>
                <a:pt x="0" y="19731"/>
              </a:moveTo>
              <a:lnTo>
                <a:pt x="1066390" y="1973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72770" y="2441902"/>
        <a:ext cx="53319" cy="53319"/>
      </dsp:txXfrm>
    </dsp:sp>
    <dsp:sp modelId="{BBAD7DAA-A11B-4BB5-9CCF-5D74D7F8F9E9}">
      <dsp:nvSpPr>
        <dsp:cNvPr id="0" name=""/>
        <dsp:cNvSpPr/>
      </dsp:nvSpPr>
      <dsp:spPr>
        <a:xfrm>
          <a:off x="3032393" y="1616167"/>
          <a:ext cx="2164813" cy="1082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t>TvInputHardwareManager</a:t>
          </a:r>
          <a:endParaRPr lang="zh-CN" altLang="en-US" sz="1500" kern="1200" dirty="0"/>
        </a:p>
      </dsp:txBody>
      <dsp:txXfrm>
        <a:off x="3064096" y="1647870"/>
        <a:ext cx="2101407" cy="1019000"/>
      </dsp:txXfrm>
    </dsp:sp>
    <dsp:sp modelId="{84A17628-C5A0-491F-B5C5-BA35DDCA5368}">
      <dsp:nvSpPr>
        <dsp:cNvPr id="0" name=""/>
        <dsp:cNvSpPr/>
      </dsp:nvSpPr>
      <dsp:spPr>
        <a:xfrm rot="19457599">
          <a:off x="5096974" y="1826447"/>
          <a:ext cx="1066390" cy="39462"/>
        </a:xfrm>
        <a:custGeom>
          <a:avLst/>
          <a:gdLst/>
          <a:ahLst/>
          <a:cxnLst/>
          <a:rect l="0" t="0" r="0" b="0"/>
          <a:pathLst>
            <a:path>
              <a:moveTo>
                <a:pt x="0" y="19731"/>
              </a:moveTo>
              <a:lnTo>
                <a:pt x="1066390" y="1973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03509" y="1819518"/>
        <a:ext cx="53319" cy="53319"/>
      </dsp:txXfrm>
    </dsp:sp>
    <dsp:sp modelId="{79615F2C-EA86-474D-AE29-20ACAD3F65CA}">
      <dsp:nvSpPr>
        <dsp:cNvPr id="0" name=""/>
        <dsp:cNvSpPr/>
      </dsp:nvSpPr>
      <dsp:spPr>
        <a:xfrm>
          <a:off x="6063132" y="993783"/>
          <a:ext cx="2164813" cy="1082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t>TvInputService</a:t>
          </a:r>
          <a:endParaRPr lang="zh-CN" altLang="en-US" sz="1500" kern="1200" dirty="0"/>
        </a:p>
      </dsp:txBody>
      <dsp:txXfrm>
        <a:off x="6094835" y="1025486"/>
        <a:ext cx="2101407" cy="1019000"/>
      </dsp:txXfrm>
    </dsp:sp>
    <dsp:sp modelId="{56EBFF97-323C-4937-AB4D-CE1015212EF5}">
      <dsp:nvSpPr>
        <dsp:cNvPr id="0" name=""/>
        <dsp:cNvSpPr/>
      </dsp:nvSpPr>
      <dsp:spPr>
        <a:xfrm rot="2142401">
          <a:off x="5096974" y="2448831"/>
          <a:ext cx="1066390" cy="39462"/>
        </a:xfrm>
        <a:custGeom>
          <a:avLst/>
          <a:gdLst/>
          <a:ahLst/>
          <a:cxnLst/>
          <a:rect l="0" t="0" r="0" b="0"/>
          <a:pathLst>
            <a:path>
              <a:moveTo>
                <a:pt x="0" y="19731"/>
              </a:moveTo>
              <a:lnTo>
                <a:pt x="1066390" y="1973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03509" y="2441902"/>
        <a:ext cx="53319" cy="53319"/>
      </dsp:txXfrm>
    </dsp:sp>
    <dsp:sp modelId="{1971E874-16A7-4855-B8FF-41BD70651B98}">
      <dsp:nvSpPr>
        <dsp:cNvPr id="0" name=""/>
        <dsp:cNvSpPr/>
      </dsp:nvSpPr>
      <dsp:spPr>
        <a:xfrm>
          <a:off x="6063132" y="2238551"/>
          <a:ext cx="2164813" cy="1082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t>TvInputService</a:t>
          </a:r>
          <a:endParaRPr lang="zh-CN" altLang="en-US" sz="1500" kern="1200" dirty="0"/>
        </a:p>
      </dsp:txBody>
      <dsp:txXfrm>
        <a:off x="6094835" y="2270254"/>
        <a:ext cx="2101407" cy="1019000"/>
      </dsp:txXfrm>
    </dsp:sp>
    <dsp:sp modelId="{51AC250C-8382-4F95-B7F9-B5B75247FA0D}">
      <dsp:nvSpPr>
        <dsp:cNvPr id="0" name=""/>
        <dsp:cNvSpPr/>
      </dsp:nvSpPr>
      <dsp:spPr>
        <a:xfrm rot="2142401">
          <a:off x="2066235" y="3071214"/>
          <a:ext cx="1066390" cy="39462"/>
        </a:xfrm>
        <a:custGeom>
          <a:avLst/>
          <a:gdLst/>
          <a:ahLst/>
          <a:cxnLst/>
          <a:rect l="0" t="0" r="0" b="0"/>
          <a:pathLst>
            <a:path>
              <a:moveTo>
                <a:pt x="0" y="19731"/>
              </a:moveTo>
              <a:lnTo>
                <a:pt x="1066390" y="1973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72770" y="3064286"/>
        <a:ext cx="53319" cy="53319"/>
      </dsp:txXfrm>
    </dsp:sp>
    <dsp:sp modelId="{BA0F982F-0E0A-4802-BAEF-097FC20ABDB2}">
      <dsp:nvSpPr>
        <dsp:cNvPr id="0" name=""/>
        <dsp:cNvSpPr/>
      </dsp:nvSpPr>
      <dsp:spPr>
        <a:xfrm>
          <a:off x="3032393" y="2860934"/>
          <a:ext cx="2164813" cy="1082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t>HardwareListener</a:t>
          </a:r>
          <a:endParaRPr lang="zh-CN" altLang="en-US" sz="1500" kern="1200" dirty="0"/>
        </a:p>
      </dsp:txBody>
      <dsp:txXfrm>
        <a:off x="3064096" y="2892637"/>
        <a:ext cx="2101407" cy="101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36CF-282B-4106-9537-E9220438F0EA}">
      <dsp:nvSpPr>
        <dsp:cNvPr id="0" name=""/>
        <dsp:cNvSpPr/>
      </dsp:nvSpPr>
      <dsp:spPr>
        <a:xfrm>
          <a:off x="3862170" y="1361805"/>
          <a:ext cx="252629" cy="1106756"/>
        </a:xfrm>
        <a:custGeom>
          <a:avLst/>
          <a:gdLst/>
          <a:ahLst/>
          <a:cxnLst/>
          <a:rect l="0" t="0" r="0" b="0"/>
          <a:pathLst>
            <a:path>
              <a:moveTo>
                <a:pt x="252629" y="0"/>
              </a:moveTo>
              <a:lnTo>
                <a:pt x="252629" y="1106756"/>
              </a:lnTo>
              <a:lnTo>
                <a:pt x="0" y="110675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4517C0-34B1-4BE4-BEB7-1DB1C8784294}">
      <dsp:nvSpPr>
        <dsp:cNvPr id="0" name=""/>
        <dsp:cNvSpPr/>
      </dsp:nvSpPr>
      <dsp:spPr>
        <a:xfrm>
          <a:off x="4114799" y="1361805"/>
          <a:ext cx="2911251" cy="2213513"/>
        </a:xfrm>
        <a:custGeom>
          <a:avLst/>
          <a:gdLst/>
          <a:ahLst/>
          <a:cxnLst/>
          <a:rect l="0" t="0" r="0" b="0"/>
          <a:pathLst>
            <a:path>
              <a:moveTo>
                <a:pt x="0" y="0"/>
              </a:moveTo>
              <a:lnTo>
                <a:pt x="0" y="1960884"/>
              </a:lnTo>
              <a:lnTo>
                <a:pt x="2911251" y="1960884"/>
              </a:lnTo>
              <a:lnTo>
                <a:pt x="2911251" y="22135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A2768B-2998-4248-B6F9-D7982F8DEE0D}">
      <dsp:nvSpPr>
        <dsp:cNvPr id="0" name=""/>
        <dsp:cNvSpPr/>
      </dsp:nvSpPr>
      <dsp:spPr>
        <a:xfrm>
          <a:off x="4069079" y="1361805"/>
          <a:ext cx="91440" cy="2213513"/>
        </a:xfrm>
        <a:custGeom>
          <a:avLst/>
          <a:gdLst/>
          <a:ahLst/>
          <a:cxnLst/>
          <a:rect l="0" t="0" r="0" b="0"/>
          <a:pathLst>
            <a:path>
              <a:moveTo>
                <a:pt x="45720" y="0"/>
              </a:moveTo>
              <a:lnTo>
                <a:pt x="45720" y="22135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A063F2-A4DE-46B4-A1D8-96286A52B483}">
      <dsp:nvSpPr>
        <dsp:cNvPr id="0" name=""/>
        <dsp:cNvSpPr/>
      </dsp:nvSpPr>
      <dsp:spPr>
        <a:xfrm>
          <a:off x="1203548" y="1361805"/>
          <a:ext cx="2911251" cy="2213513"/>
        </a:xfrm>
        <a:custGeom>
          <a:avLst/>
          <a:gdLst/>
          <a:ahLst/>
          <a:cxnLst/>
          <a:rect l="0" t="0" r="0" b="0"/>
          <a:pathLst>
            <a:path>
              <a:moveTo>
                <a:pt x="2911251" y="0"/>
              </a:moveTo>
              <a:lnTo>
                <a:pt x="2911251" y="1960884"/>
              </a:lnTo>
              <a:lnTo>
                <a:pt x="0" y="1960884"/>
              </a:lnTo>
              <a:lnTo>
                <a:pt x="0" y="22135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A80FD-DC55-4045-ACB9-8BD6D8E7D2BF}">
      <dsp:nvSpPr>
        <dsp:cNvPr id="0" name=""/>
        <dsp:cNvSpPr/>
      </dsp:nvSpPr>
      <dsp:spPr>
        <a:xfrm>
          <a:off x="2911803" y="158809"/>
          <a:ext cx="2405992" cy="12029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TvInputService</a:t>
          </a:r>
          <a:endParaRPr lang="zh-CN" altLang="en-US" sz="2000" kern="1200" dirty="0"/>
        </a:p>
      </dsp:txBody>
      <dsp:txXfrm>
        <a:off x="2911803" y="158809"/>
        <a:ext cx="2405992" cy="1202996"/>
      </dsp:txXfrm>
    </dsp:sp>
    <dsp:sp modelId="{0F684D4E-3236-4439-B10F-0544EFB22AEE}">
      <dsp:nvSpPr>
        <dsp:cNvPr id="0" name=""/>
        <dsp:cNvSpPr/>
      </dsp:nvSpPr>
      <dsp:spPr>
        <a:xfrm>
          <a:off x="552" y="3575319"/>
          <a:ext cx="2405992" cy="12029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Passthrough</a:t>
          </a:r>
          <a:r>
            <a:rPr lang="en-US" altLang="zh-CN" sz="2000" kern="1200" dirty="0" smtClean="0"/>
            <a:t> Input</a:t>
          </a:r>
          <a:endParaRPr lang="zh-CN" altLang="en-US" sz="2000" kern="1200" dirty="0"/>
        </a:p>
      </dsp:txBody>
      <dsp:txXfrm>
        <a:off x="552" y="3575319"/>
        <a:ext cx="2405992" cy="1202996"/>
      </dsp:txXfrm>
    </dsp:sp>
    <dsp:sp modelId="{98BDD1F9-236A-4DAE-988F-0C606E76308D}">
      <dsp:nvSpPr>
        <dsp:cNvPr id="0" name=""/>
        <dsp:cNvSpPr/>
      </dsp:nvSpPr>
      <dsp:spPr>
        <a:xfrm>
          <a:off x="2911803" y="3575319"/>
          <a:ext cx="2405992" cy="12029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Tuner Input</a:t>
          </a:r>
          <a:endParaRPr lang="zh-CN" altLang="en-US" sz="2000" kern="1200" dirty="0"/>
        </a:p>
      </dsp:txBody>
      <dsp:txXfrm>
        <a:off x="2911803" y="3575319"/>
        <a:ext cx="2405992" cy="1202996"/>
      </dsp:txXfrm>
    </dsp:sp>
    <dsp:sp modelId="{F7FFE59F-3A87-432B-A6BA-1881554C0423}">
      <dsp:nvSpPr>
        <dsp:cNvPr id="0" name=""/>
        <dsp:cNvSpPr/>
      </dsp:nvSpPr>
      <dsp:spPr>
        <a:xfrm>
          <a:off x="5823054" y="3575319"/>
          <a:ext cx="2405992" cy="12029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3</a:t>
          </a:r>
          <a:r>
            <a:rPr lang="en-US" altLang="zh-CN" sz="2000" kern="1200" baseline="30000" dirty="0" smtClean="0"/>
            <a:t>rd</a:t>
          </a:r>
          <a:r>
            <a:rPr lang="en-US" altLang="zh-CN" sz="2000" kern="1200" dirty="0" smtClean="0"/>
            <a:t> Party Input</a:t>
          </a:r>
        </a:p>
      </dsp:txBody>
      <dsp:txXfrm>
        <a:off x="5823054" y="3575319"/>
        <a:ext cx="2405992" cy="1202996"/>
      </dsp:txXfrm>
    </dsp:sp>
    <dsp:sp modelId="{0CB6959A-4F27-481C-AF88-4FF5273AC2A3}">
      <dsp:nvSpPr>
        <dsp:cNvPr id="0" name=""/>
        <dsp:cNvSpPr/>
      </dsp:nvSpPr>
      <dsp:spPr>
        <a:xfrm>
          <a:off x="1456178" y="1867064"/>
          <a:ext cx="2405992" cy="12029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TvInputService.Session</a:t>
          </a:r>
          <a:endParaRPr lang="zh-CN" altLang="en-US" sz="2000" kern="1200" dirty="0"/>
        </a:p>
      </dsp:txBody>
      <dsp:txXfrm>
        <a:off x="1456178" y="1867064"/>
        <a:ext cx="2405992" cy="1202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344D7-4F94-4D27-818A-49AE0CBBA965}">
      <dsp:nvSpPr>
        <dsp:cNvPr id="0" name=""/>
        <dsp:cNvSpPr/>
      </dsp:nvSpPr>
      <dsp:spPr>
        <a:xfrm>
          <a:off x="4221864" y="740768"/>
          <a:ext cx="155058" cy="679303"/>
        </a:xfrm>
        <a:custGeom>
          <a:avLst/>
          <a:gdLst/>
          <a:ahLst/>
          <a:cxnLst/>
          <a:rect l="0" t="0" r="0" b="0"/>
          <a:pathLst>
            <a:path>
              <a:moveTo>
                <a:pt x="155058" y="0"/>
              </a:moveTo>
              <a:lnTo>
                <a:pt x="155058" y="679303"/>
              </a:lnTo>
              <a:lnTo>
                <a:pt x="0" y="67930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9E9C6-B09A-4042-8E56-8C293FED6ACD}">
      <dsp:nvSpPr>
        <dsp:cNvPr id="0" name=""/>
        <dsp:cNvSpPr/>
      </dsp:nvSpPr>
      <dsp:spPr>
        <a:xfrm>
          <a:off x="3786223" y="3886239"/>
          <a:ext cx="221512" cy="679303"/>
        </a:xfrm>
        <a:custGeom>
          <a:avLst/>
          <a:gdLst/>
          <a:ahLst/>
          <a:cxnLst/>
          <a:rect l="0" t="0" r="0" b="0"/>
          <a:pathLst>
            <a:path>
              <a:moveTo>
                <a:pt x="0" y="0"/>
              </a:moveTo>
              <a:lnTo>
                <a:pt x="0" y="679303"/>
              </a:lnTo>
              <a:lnTo>
                <a:pt x="221512" y="67930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CA814E-E875-412B-BFB6-0486CDCBB8E0}">
      <dsp:nvSpPr>
        <dsp:cNvPr id="0" name=""/>
        <dsp:cNvSpPr/>
      </dsp:nvSpPr>
      <dsp:spPr>
        <a:xfrm>
          <a:off x="4331202" y="2837749"/>
          <a:ext cx="91440" cy="310116"/>
        </a:xfrm>
        <a:custGeom>
          <a:avLst/>
          <a:gdLst/>
          <a:ahLst/>
          <a:cxnLst/>
          <a:rect l="0" t="0" r="0" b="0"/>
          <a:pathLst>
            <a:path>
              <a:moveTo>
                <a:pt x="45720" y="0"/>
              </a:moveTo>
              <a:lnTo>
                <a:pt x="45720" y="31011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DE3EB5-C27E-4747-A500-5D2FB983B74B}">
      <dsp:nvSpPr>
        <dsp:cNvPr id="0" name=""/>
        <dsp:cNvSpPr/>
      </dsp:nvSpPr>
      <dsp:spPr>
        <a:xfrm>
          <a:off x="4331202" y="740768"/>
          <a:ext cx="91440" cy="1358607"/>
        </a:xfrm>
        <a:custGeom>
          <a:avLst/>
          <a:gdLst/>
          <a:ahLst/>
          <a:cxnLst/>
          <a:rect l="0" t="0" r="0" b="0"/>
          <a:pathLst>
            <a:path>
              <a:moveTo>
                <a:pt x="45720" y="0"/>
              </a:moveTo>
              <a:lnTo>
                <a:pt x="45720" y="135860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B6B341-CB4C-488C-A387-33F76803EE2A}">
      <dsp:nvSpPr>
        <dsp:cNvPr id="0" name=""/>
        <dsp:cNvSpPr/>
      </dsp:nvSpPr>
      <dsp:spPr>
        <a:xfrm>
          <a:off x="3638549" y="2394"/>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t>TvInput</a:t>
          </a:r>
          <a:endParaRPr lang="zh-CN" altLang="en-US" sz="1500" kern="1200" dirty="0"/>
        </a:p>
      </dsp:txBody>
      <dsp:txXfrm>
        <a:off x="3638549" y="2394"/>
        <a:ext cx="1476747" cy="738373"/>
      </dsp:txXfrm>
    </dsp:sp>
    <dsp:sp modelId="{07EF90DF-8F1B-4E97-A918-E56190293D8D}">
      <dsp:nvSpPr>
        <dsp:cNvPr id="0" name=""/>
        <dsp:cNvSpPr/>
      </dsp:nvSpPr>
      <dsp:spPr>
        <a:xfrm>
          <a:off x="3638549" y="2099375"/>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TvInputHal.java</a:t>
          </a:r>
          <a:endParaRPr lang="zh-CN" altLang="en-US" sz="1500" kern="1200" dirty="0"/>
        </a:p>
      </dsp:txBody>
      <dsp:txXfrm>
        <a:off x="3638549" y="2099375"/>
        <a:ext cx="1476747" cy="738373"/>
      </dsp:txXfrm>
    </dsp:sp>
    <dsp:sp modelId="{DDD1CA64-5AF8-4BDB-BAB0-A9A1CD9C4EE9}">
      <dsp:nvSpPr>
        <dsp:cNvPr id="0" name=""/>
        <dsp:cNvSpPr/>
      </dsp:nvSpPr>
      <dsp:spPr>
        <a:xfrm>
          <a:off x="3638549" y="314786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t>TvInputHal</a:t>
          </a:r>
          <a:r>
            <a:rPr lang="en-US" altLang="zh-CN" sz="1500" kern="1200" dirty="0" smtClean="0"/>
            <a:t>(Native)</a:t>
          </a:r>
          <a:endParaRPr lang="zh-CN" altLang="en-US" sz="1500" kern="1200" dirty="0"/>
        </a:p>
      </dsp:txBody>
      <dsp:txXfrm>
        <a:off x="3638549" y="3147866"/>
        <a:ext cx="1476747" cy="738373"/>
      </dsp:txXfrm>
    </dsp:sp>
    <dsp:sp modelId="{23000602-4E48-4EF2-A280-575E6FC61FC4}">
      <dsp:nvSpPr>
        <dsp:cNvPr id="0" name=""/>
        <dsp:cNvSpPr/>
      </dsp:nvSpPr>
      <dsp:spPr>
        <a:xfrm>
          <a:off x="4007735" y="419635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TV Input HAL Module</a:t>
          </a:r>
          <a:endParaRPr lang="zh-CN" altLang="en-US" sz="1500" kern="1200" dirty="0"/>
        </a:p>
      </dsp:txBody>
      <dsp:txXfrm>
        <a:off x="4007735" y="4196356"/>
        <a:ext cx="1476747" cy="738373"/>
      </dsp:txXfrm>
    </dsp:sp>
    <dsp:sp modelId="{A1C9A431-38A6-4C62-AEEB-2415B9F21ECC}">
      <dsp:nvSpPr>
        <dsp:cNvPr id="0" name=""/>
        <dsp:cNvSpPr/>
      </dsp:nvSpPr>
      <dsp:spPr>
        <a:xfrm>
          <a:off x="2745117" y="1050885"/>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t>TvInputInfo</a:t>
          </a:r>
          <a:endParaRPr lang="zh-CN" altLang="en-US" sz="1500" kern="1200" dirty="0"/>
        </a:p>
      </dsp:txBody>
      <dsp:txXfrm>
        <a:off x="2745117" y="1050885"/>
        <a:ext cx="1476747" cy="7383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652A0-73A9-422B-A4D2-CEE93518BADF}" type="datetimeFigureOut">
              <a:rPr lang="zh-CN" altLang="en-US" smtClean="0"/>
              <a:t>2018/2/9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C8B21-6678-4972-9A97-FF54C57673DA}" type="slidenum">
              <a:rPr lang="zh-CN" altLang="en-US" smtClean="0"/>
              <a:t>‹#›</a:t>
            </a:fld>
            <a:endParaRPr lang="zh-CN" altLang="en-US"/>
          </a:p>
        </p:txBody>
      </p:sp>
    </p:spTree>
    <p:extLst>
      <p:ext uri="{BB962C8B-B14F-4D97-AF65-F5344CB8AC3E}">
        <p14:creationId xmlns:p14="http://schemas.microsoft.com/office/powerpoint/2010/main" val="176509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To obtain the URI used to reference the </a:t>
            </a:r>
            <a:r>
              <a:rPr lang="en-US" altLang="zh-CN" sz="1200" b="0" i="0" kern="1200" dirty="0" err="1" smtClean="0">
                <a:solidFill>
                  <a:schemeClr val="tx1"/>
                </a:solidFill>
                <a:effectLst/>
                <a:latin typeface="+mn-lt"/>
                <a:ea typeface="+mn-ea"/>
                <a:cs typeface="+mn-cs"/>
              </a:rPr>
              <a:t>passthrough</a:t>
            </a:r>
            <a:r>
              <a:rPr lang="en-US" altLang="zh-CN" sz="1200" b="0" i="0" kern="1200" dirty="0" smtClean="0">
                <a:solidFill>
                  <a:schemeClr val="tx1"/>
                </a:solidFill>
                <a:effectLst/>
                <a:latin typeface="+mn-lt"/>
                <a:ea typeface="+mn-ea"/>
                <a:cs typeface="+mn-cs"/>
              </a:rPr>
              <a:t> input, use the </a:t>
            </a:r>
            <a:r>
              <a:rPr lang="en-US" altLang="zh-CN" dirty="0" err="1" smtClean="0"/>
              <a:t>android.media.tv.TvContract</a:t>
            </a:r>
            <a:r>
              <a:rPr lang="en-US" altLang="zh-CN" sz="1200" b="0" i="0" kern="1200" dirty="0" smtClean="0">
                <a:solidFill>
                  <a:schemeClr val="tx1"/>
                </a:solidFill>
                <a:effectLst/>
                <a:latin typeface="+mn-lt"/>
                <a:ea typeface="+mn-ea"/>
                <a:cs typeface="+mn-cs"/>
              </a:rPr>
              <a:t> utility method </a:t>
            </a:r>
            <a:r>
              <a:rPr lang="en-US" altLang="zh-CN" dirty="0" err="1" smtClean="0"/>
              <a:t>buildChannelUriForPassthroughInput</a:t>
            </a:r>
            <a:r>
              <a:rPr lang="en-US" altLang="zh-CN" dirty="0" smtClean="0"/>
              <a:t>(String </a:t>
            </a:r>
            <a:r>
              <a:rPr lang="en-US" altLang="zh-CN" dirty="0" err="1" smtClean="0"/>
              <a:t>inputId</a:t>
            </a:r>
            <a:r>
              <a:rPr lang="en-US" altLang="zh-CN" dirty="0" smtClean="0"/>
              <a:t>)</a:t>
            </a:r>
            <a:r>
              <a:rPr lang="en-US" altLang="zh-CN" sz="1200" b="0" i="0" kern="1200" dirty="0" smtClean="0">
                <a:solidFill>
                  <a:schemeClr val="tx1"/>
                </a:solidFill>
                <a:effectLst/>
                <a:latin typeface="+mn-lt"/>
                <a:ea typeface="+mn-ea"/>
                <a:cs typeface="+mn-cs"/>
              </a:rPr>
              <a:t>. The TV App communicates with the TV Input Manager to reach the HDMI TV Input.</a:t>
            </a:r>
            <a:endParaRPr lang="zh-CN" altLang="en-US" dirty="0"/>
          </a:p>
        </p:txBody>
      </p:sp>
      <p:sp>
        <p:nvSpPr>
          <p:cNvPr id="4" name="灯片编号占位符 3"/>
          <p:cNvSpPr>
            <a:spLocks noGrp="1"/>
          </p:cNvSpPr>
          <p:nvPr>
            <p:ph type="sldNum" sz="quarter" idx="10"/>
          </p:nvPr>
        </p:nvSpPr>
        <p:spPr/>
        <p:txBody>
          <a:bodyPr/>
          <a:lstStyle/>
          <a:p>
            <a:fld id="{A77C8B21-6678-4972-9A97-FF54C57673DA}" type="slidenum">
              <a:rPr lang="zh-CN" altLang="en-US" smtClean="0"/>
              <a:t>23</a:t>
            </a:fld>
            <a:endParaRPr lang="zh-CN" altLang="en-US"/>
          </a:p>
        </p:txBody>
      </p:sp>
    </p:spTree>
    <p:extLst>
      <p:ext uri="{BB962C8B-B14F-4D97-AF65-F5344CB8AC3E}">
        <p14:creationId xmlns:p14="http://schemas.microsoft.com/office/powerpoint/2010/main" val="209680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Through the TV Input Manager, the external STB TV Input can speak with the HDMI TV Input and ask it to show the video on HDMI1. So the STB TV Input can control the TV while the manufacturer-provided HDMI TV Input renders the video.</a:t>
            </a:r>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77C8B21-6678-4972-9A97-FF54C57673DA}" type="slidenum">
              <a:rPr lang="zh-CN" altLang="en-US" smtClean="0"/>
              <a:t>25</a:t>
            </a:fld>
            <a:endParaRPr lang="zh-CN" altLang="en-US"/>
          </a:p>
        </p:txBody>
      </p:sp>
    </p:spTree>
    <p:extLst>
      <p:ext uri="{BB962C8B-B14F-4D97-AF65-F5344CB8AC3E}">
        <p14:creationId xmlns:p14="http://schemas.microsoft.com/office/powerpoint/2010/main" val="3997268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t>2018/2/9</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t>2018/2/9</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songwenju/TIFSamp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Android TIF Introduction</a:t>
            </a:r>
            <a:endParaRPr lang="zh-CN" altLang="en-US" dirty="0"/>
          </a:p>
        </p:txBody>
      </p:sp>
      <p:sp>
        <p:nvSpPr>
          <p:cNvPr id="3" name="副标题 2"/>
          <p:cNvSpPr>
            <a:spLocks noGrp="1"/>
          </p:cNvSpPr>
          <p:nvPr>
            <p:ph type="subTitle" idx="1"/>
          </p:nvPr>
        </p:nvSpPr>
        <p:spPr/>
        <p:txBody>
          <a:bodyPr/>
          <a:lstStyle/>
          <a:p>
            <a:r>
              <a:rPr lang="en-US" altLang="zh-CN" dirty="0" smtClean="0"/>
              <a:t>By Chen </a:t>
            </a:r>
            <a:r>
              <a:rPr lang="en-US" altLang="zh-CN" dirty="0" err="1" smtClean="0"/>
              <a:t>Changhong</a:t>
            </a:r>
            <a:endParaRPr lang="zh-CN" altLang="en-US" dirty="0"/>
          </a:p>
        </p:txBody>
      </p:sp>
    </p:spTree>
    <p:extLst>
      <p:ext uri="{BB962C8B-B14F-4D97-AF65-F5344CB8AC3E}">
        <p14:creationId xmlns:p14="http://schemas.microsoft.com/office/powerpoint/2010/main" val="4027186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TvContract</a:t>
            </a:r>
            <a:endParaRPr lang="zh-CN" altLang="en-US" dirty="0"/>
          </a:p>
        </p:txBody>
      </p:sp>
      <p:sp>
        <p:nvSpPr>
          <p:cNvPr id="3" name="内容占位符 2"/>
          <p:cNvSpPr>
            <a:spLocks noGrp="1"/>
          </p:cNvSpPr>
          <p:nvPr>
            <p:ph sz="quarter" idx="1"/>
          </p:nvPr>
        </p:nvSpPr>
        <p:spPr/>
        <p:txBody>
          <a:bodyPr/>
          <a:lstStyle/>
          <a:p>
            <a:r>
              <a:rPr lang="en-US" altLang="zh-CN" dirty="0" smtClean="0"/>
              <a:t>/</a:t>
            </a:r>
            <a:r>
              <a:rPr lang="en-US" altLang="zh-CN" dirty="0"/>
              <a:t>frameworks/base/media/java/android/media/</a:t>
            </a:r>
            <a:r>
              <a:rPr lang="en-US" altLang="zh-CN" dirty="0" err="1"/>
              <a:t>tv</a:t>
            </a:r>
            <a:r>
              <a:rPr lang="en-US" altLang="zh-CN" dirty="0"/>
              <a:t>/TvContract.java</a:t>
            </a:r>
            <a:endParaRPr lang="en-US" altLang="zh-CN" dirty="0" smtClean="0"/>
          </a:p>
          <a:p>
            <a:r>
              <a:rPr lang="en-US" altLang="zh-CN" dirty="0"/>
              <a:t>The contract between the TV provider and applications. Contains definitions for the </a:t>
            </a:r>
            <a:r>
              <a:rPr lang="en-US" altLang="zh-CN" dirty="0" smtClean="0"/>
              <a:t>supported </a:t>
            </a:r>
            <a:r>
              <a:rPr lang="en-US" altLang="zh-CN" dirty="0"/>
              <a:t>URIs and </a:t>
            </a:r>
            <a:r>
              <a:rPr lang="en-US" altLang="zh-CN" dirty="0" smtClean="0"/>
              <a:t>columns</a:t>
            </a:r>
          </a:p>
          <a:p>
            <a:r>
              <a:rPr lang="en-US" altLang="zh-CN" dirty="0" err="1" smtClean="0"/>
              <a:t>TvContract.Channels</a:t>
            </a:r>
            <a:r>
              <a:rPr lang="en-US" altLang="zh-CN" dirty="0"/>
              <a:t> </a:t>
            </a:r>
            <a:r>
              <a:rPr lang="zh-CN" altLang="en-US" dirty="0" smtClean="0"/>
              <a:t>频道列表</a:t>
            </a:r>
            <a:endParaRPr lang="en-US" altLang="zh-CN" dirty="0" smtClean="0"/>
          </a:p>
          <a:p>
            <a:r>
              <a:rPr lang="en-US" altLang="zh-CN" dirty="0" err="1" smtClean="0"/>
              <a:t>TvContract.Programs</a:t>
            </a:r>
            <a:r>
              <a:rPr lang="en-US" altLang="zh-CN" dirty="0" smtClean="0"/>
              <a:t> </a:t>
            </a:r>
            <a:r>
              <a:rPr lang="zh-CN" altLang="en-US" dirty="0"/>
              <a:t>频道</a:t>
            </a:r>
            <a:r>
              <a:rPr lang="zh-CN" altLang="en-US" dirty="0" smtClean="0"/>
              <a:t>里面的节目单</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851941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TvInputManagerHelper</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smtClean="0"/>
              <a:t>Implement </a:t>
            </a:r>
            <a:r>
              <a:rPr lang="en-US" altLang="zh-CN" dirty="0" err="1" smtClean="0"/>
              <a:t>TvInputCallback</a:t>
            </a:r>
            <a:r>
              <a:rPr lang="en-US" altLang="zh-CN" dirty="0" smtClean="0"/>
              <a:t> to get </a:t>
            </a:r>
            <a:r>
              <a:rPr lang="en-US" altLang="zh-CN" dirty="0" err="1" smtClean="0"/>
              <a:t>TvInput</a:t>
            </a:r>
            <a:r>
              <a:rPr lang="en-US" altLang="zh-CN" dirty="0" smtClean="0"/>
              <a:t> event</a:t>
            </a:r>
          </a:p>
          <a:p>
            <a:pPr lvl="1"/>
            <a:r>
              <a:rPr lang="en-US" altLang="zh-CN" i="1" dirty="0" err="1"/>
              <a:t>TvInputCallback</a:t>
            </a:r>
            <a:r>
              <a:rPr lang="en-US" altLang="zh-CN" i="1" dirty="0"/>
              <a:t> </a:t>
            </a:r>
            <a:r>
              <a:rPr lang="en-US" altLang="zh-CN" i="1" dirty="0" err="1"/>
              <a:t>mInternalCallback</a:t>
            </a:r>
            <a:r>
              <a:rPr lang="en-US" altLang="zh-CN" i="1" dirty="0"/>
              <a:t> = new </a:t>
            </a:r>
            <a:r>
              <a:rPr lang="en-US" altLang="zh-CN" i="1" dirty="0" err="1"/>
              <a:t>TvInputCallback</a:t>
            </a:r>
            <a:r>
              <a:rPr lang="en-US" altLang="zh-CN" i="1" dirty="0" smtClean="0"/>
              <a:t>(){…}</a:t>
            </a:r>
          </a:p>
          <a:p>
            <a:pPr lvl="1"/>
            <a:r>
              <a:rPr lang="en-US" altLang="zh-CN" dirty="0" err="1" smtClean="0"/>
              <a:t>onInputXXX</a:t>
            </a:r>
            <a:r>
              <a:rPr lang="en-US" altLang="zh-CN" dirty="0" smtClean="0"/>
              <a:t>(){</a:t>
            </a:r>
          </a:p>
          <a:p>
            <a:pPr marL="594360" lvl="2" indent="0">
              <a:buNone/>
            </a:pPr>
            <a:r>
              <a:rPr lang="en-US" altLang="zh-CN" dirty="0"/>
              <a:t>	</a:t>
            </a:r>
            <a:r>
              <a:rPr lang="en-US" altLang="zh-CN" dirty="0" smtClean="0"/>
              <a:t>	for (callback : </a:t>
            </a:r>
            <a:r>
              <a:rPr lang="en-US" altLang="zh-CN" dirty="0" err="1" smtClean="0"/>
              <a:t>mCallbacks</a:t>
            </a:r>
            <a:r>
              <a:rPr lang="en-US" altLang="zh-CN" dirty="0" smtClean="0"/>
              <a:t>)</a:t>
            </a:r>
          </a:p>
          <a:p>
            <a:pPr marL="594360" lvl="2" indent="0">
              <a:buNone/>
            </a:pPr>
            <a:r>
              <a:rPr lang="en-US" altLang="zh-CN" dirty="0"/>
              <a:t>	</a:t>
            </a:r>
            <a:r>
              <a:rPr lang="en-US" altLang="zh-CN" dirty="0" smtClean="0"/>
              <a:t>		</a:t>
            </a:r>
            <a:r>
              <a:rPr lang="en-US" altLang="zh-CN" dirty="0" err="1" smtClean="0"/>
              <a:t>callback.onInputStateChanged</a:t>
            </a:r>
            <a:r>
              <a:rPr lang="en-US" altLang="zh-CN" dirty="0" smtClean="0"/>
              <a:t>(</a:t>
            </a:r>
            <a:r>
              <a:rPr lang="en-US" altLang="zh-CN" dirty="0" err="1" smtClean="0"/>
              <a:t>inputId</a:t>
            </a:r>
            <a:r>
              <a:rPr lang="en-US" altLang="zh-CN" dirty="0" smtClean="0"/>
              <a:t>, state)</a:t>
            </a:r>
          </a:p>
          <a:p>
            <a:pPr marL="274320" lvl="1" indent="0">
              <a:buNone/>
            </a:pPr>
            <a:r>
              <a:rPr lang="en-US" altLang="zh-CN" dirty="0" smtClean="0"/>
              <a:t>	}</a:t>
            </a:r>
          </a:p>
          <a:p>
            <a:r>
              <a:rPr lang="en-US" altLang="zh-CN" dirty="0" err="1" smtClean="0"/>
              <a:t>mCallbacks</a:t>
            </a:r>
            <a:endParaRPr lang="en-US" altLang="zh-CN" dirty="0" smtClean="0"/>
          </a:p>
          <a:p>
            <a:pPr lvl="1"/>
            <a:r>
              <a:rPr lang="en-US" altLang="zh-CN" dirty="0" err="1" smtClean="0"/>
              <a:t>addCallback</a:t>
            </a:r>
            <a:r>
              <a:rPr lang="en-US" altLang="zh-CN" dirty="0" smtClean="0"/>
              <a:t>/</a:t>
            </a:r>
            <a:r>
              <a:rPr lang="en-US" altLang="zh-CN" dirty="0" err="1" smtClean="0"/>
              <a:t>removeCallback</a:t>
            </a:r>
            <a:endParaRPr lang="en-US" altLang="zh-CN" dirty="0" smtClean="0"/>
          </a:p>
          <a:p>
            <a:r>
              <a:rPr lang="en-US" altLang="zh-CN" dirty="0" smtClean="0"/>
              <a:t>Get </a:t>
            </a:r>
            <a:r>
              <a:rPr lang="en-US" altLang="zh-CN" dirty="0" err="1" smtClean="0"/>
              <a:t>TvInputManager</a:t>
            </a:r>
            <a:r>
              <a:rPr lang="en-US" altLang="zh-CN" dirty="0" smtClean="0"/>
              <a:t> and register Callback</a:t>
            </a:r>
            <a:endParaRPr lang="en-US" altLang="zh-CN" dirty="0"/>
          </a:p>
          <a:p>
            <a:pPr lvl="1"/>
            <a:r>
              <a:rPr lang="en-US" altLang="zh-CN" i="1" dirty="0" err="1"/>
              <a:t>mTvInputManager</a:t>
            </a:r>
            <a:r>
              <a:rPr lang="en-US" altLang="zh-CN" i="1" dirty="0"/>
              <a:t> = (</a:t>
            </a:r>
            <a:r>
              <a:rPr lang="en-US" altLang="zh-CN" i="1" dirty="0" err="1"/>
              <a:t>TvInputManager</a:t>
            </a:r>
            <a:r>
              <a:rPr lang="en-US" altLang="zh-CN" i="1" dirty="0"/>
              <a:t>) </a:t>
            </a:r>
            <a:r>
              <a:rPr lang="en-US" altLang="zh-CN" i="1" dirty="0" err="1"/>
              <a:t>context.getSystemService</a:t>
            </a:r>
            <a:r>
              <a:rPr lang="en-US" altLang="zh-CN" i="1" dirty="0"/>
              <a:t>(</a:t>
            </a:r>
            <a:r>
              <a:rPr lang="en-US" altLang="zh-CN" i="1" dirty="0" err="1"/>
              <a:t>Context.TV_INPUT_SERVICE</a:t>
            </a:r>
            <a:r>
              <a:rPr lang="en-US" altLang="zh-CN" i="1" dirty="0" smtClean="0"/>
              <a:t>)</a:t>
            </a:r>
          </a:p>
          <a:p>
            <a:pPr lvl="1"/>
            <a:r>
              <a:rPr lang="en-US" altLang="zh-CN" i="1" dirty="0" err="1" smtClean="0"/>
              <a:t>mTvInputManager.registerCallback</a:t>
            </a:r>
            <a:r>
              <a:rPr lang="en-US" altLang="zh-CN" i="1" dirty="0" smtClean="0"/>
              <a:t>(</a:t>
            </a:r>
            <a:r>
              <a:rPr lang="en-US" altLang="zh-CN" i="1" dirty="0" err="1" smtClean="0"/>
              <a:t>mInternalCallback</a:t>
            </a:r>
            <a:r>
              <a:rPr lang="en-US" altLang="zh-CN" i="1" dirty="0"/>
              <a:t>, </a:t>
            </a:r>
            <a:r>
              <a:rPr lang="en-US" altLang="zh-CN" i="1" dirty="0" err="1"/>
              <a:t>mHandler</a:t>
            </a:r>
            <a:r>
              <a:rPr lang="en-US" altLang="zh-CN" i="1" dirty="0" smtClean="0"/>
              <a:t>)</a:t>
            </a:r>
          </a:p>
        </p:txBody>
      </p:sp>
    </p:spTree>
    <p:extLst>
      <p:ext uri="{BB962C8B-B14F-4D97-AF65-F5344CB8AC3E}">
        <p14:creationId xmlns:p14="http://schemas.microsoft.com/office/powerpoint/2010/main" val="2789967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TVInputManager</a:t>
            </a:r>
            <a:endParaRPr lang="zh-CN" altLang="en-US" dirty="0"/>
          </a:p>
        </p:txBody>
      </p:sp>
      <p:sp>
        <p:nvSpPr>
          <p:cNvPr id="3" name="内容占位符 2"/>
          <p:cNvSpPr>
            <a:spLocks noGrp="1"/>
          </p:cNvSpPr>
          <p:nvPr>
            <p:ph sz="quarter" idx="1"/>
          </p:nvPr>
        </p:nvSpPr>
        <p:spPr/>
        <p:txBody>
          <a:bodyPr>
            <a:normAutofit/>
          </a:bodyPr>
          <a:lstStyle/>
          <a:p>
            <a:r>
              <a:rPr lang="en-US" altLang="zh-CN" i="1" dirty="0" smtClean="0"/>
              <a:t>/frameworks/base/media/java/android/media/</a:t>
            </a:r>
            <a:r>
              <a:rPr lang="en-US" altLang="zh-CN" i="1" dirty="0" err="1" smtClean="0"/>
              <a:t>tv</a:t>
            </a:r>
            <a:r>
              <a:rPr lang="en-US" altLang="zh-CN" i="1" dirty="0" smtClean="0"/>
              <a:t>/TvInputManager.java</a:t>
            </a:r>
          </a:p>
          <a:p>
            <a:r>
              <a:rPr lang="en-US" altLang="zh-CN" dirty="0"/>
              <a:t>Central system API to the overall </a:t>
            </a:r>
            <a:r>
              <a:rPr lang="en-US" altLang="zh-CN" dirty="0" smtClean="0"/>
              <a:t>Framework, </a:t>
            </a:r>
            <a:r>
              <a:rPr lang="en-US" altLang="zh-CN" dirty="0"/>
              <a:t>which arbitrates interaction between applications and the selected TV inputs</a:t>
            </a:r>
            <a:r>
              <a:rPr lang="en-US" altLang="zh-CN" dirty="0" smtClean="0"/>
              <a:t>.</a:t>
            </a:r>
          </a:p>
          <a:p>
            <a:r>
              <a:rPr lang="zh-CN" altLang="en-US" dirty="0"/>
              <a:t>获取</a:t>
            </a:r>
            <a:r>
              <a:rPr lang="en-US" altLang="zh-CN" dirty="0" err="1"/>
              <a:t>TvInputManager</a:t>
            </a:r>
            <a:endParaRPr lang="en-US" altLang="zh-CN" dirty="0"/>
          </a:p>
          <a:p>
            <a:pPr lvl="1"/>
            <a:r>
              <a:rPr lang="en-US" altLang="zh-CN" dirty="0" err="1"/>
              <a:t>TvInputManager</a:t>
            </a:r>
            <a:r>
              <a:rPr lang="en-US" altLang="zh-CN" dirty="0"/>
              <a:t> </a:t>
            </a:r>
            <a:r>
              <a:rPr lang="en-US" altLang="zh-CN" dirty="0" err="1"/>
              <a:t>tvInputManager</a:t>
            </a:r>
            <a:r>
              <a:rPr lang="en-US" altLang="zh-CN" dirty="0"/>
              <a:t> =(</a:t>
            </a:r>
            <a:r>
              <a:rPr lang="en-US" altLang="zh-CN" dirty="0" err="1"/>
              <a:t>TvInputManager</a:t>
            </a:r>
            <a:r>
              <a:rPr lang="en-US" altLang="zh-CN" dirty="0"/>
              <a:t>) </a:t>
            </a:r>
            <a:r>
              <a:rPr lang="en-US" altLang="zh-CN" dirty="0" err="1"/>
              <a:t>getSystemService</a:t>
            </a:r>
            <a:r>
              <a:rPr lang="en-US" altLang="zh-CN" dirty="0"/>
              <a:t>(</a:t>
            </a:r>
            <a:r>
              <a:rPr lang="en-US" altLang="zh-CN" dirty="0" err="1"/>
              <a:t>Context.TV_INPUT_SERVICE</a:t>
            </a:r>
            <a:r>
              <a:rPr lang="en-US" altLang="zh-CN" dirty="0" smtClean="0"/>
              <a:t>)</a:t>
            </a:r>
            <a:endParaRPr lang="en-US" altLang="zh-CN" dirty="0"/>
          </a:p>
        </p:txBody>
      </p:sp>
    </p:spTree>
    <p:extLst>
      <p:ext uri="{BB962C8B-B14F-4D97-AF65-F5344CB8AC3E}">
        <p14:creationId xmlns:p14="http://schemas.microsoft.com/office/powerpoint/2010/main" val="84197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TvInputCallback</a:t>
            </a:r>
            <a:endParaRPr lang="zh-CN" altLang="en-US" dirty="0"/>
          </a:p>
        </p:txBody>
      </p:sp>
      <p:sp>
        <p:nvSpPr>
          <p:cNvPr id="3" name="内容占位符 2"/>
          <p:cNvSpPr>
            <a:spLocks noGrp="1"/>
          </p:cNvSpPr>
          <p:nvPr>
            <p:ph sz="quarter" idx="1"/>
          </p:nvPr>
        </p:nvSpPr>
        <p:spPr/>
        <p:txBody>
          <a:bodyPr/>
          <a:lstStyle/>
          <a:p>
            <a:r>
              <a:rPr lang="en-US" altLang="zh-CN" dirty="0"/>
              <a:t>/</a:t>
            </a:r>
            <a:r>
              <a:rPr lang="en-US" altLang="zh-CN" dirty="0" smtClean="0"/>
              <a:t>frameworks/base/media/java/android/media/</a:t>
            </a:r>
            <a:r>
              <a:rPr lang="en-US" altLang="zh-CN" dirty="0" err="1" smtClean="0"/>
              <a:t>tv</a:t>
            </a:r>
            <a:r>
              <a:rPr lang="en-US" altLang="zh-CN" dirty="0" smtClean="0"/>
              <a:t>/TvInputManager.java</a:t>
            </a:r>
          </a:p>
          <a:p>
            <a:r>
              <a:rPr lang="en-US" altLang="zh-CN" dirty="0"/>
              <a:t>Callback used to monitor status of the TV </a:t>
            </a:r>
            <a:r>
              <a:rPr lang="en-US" altLang="zh-CN" dirty="0" smtClean="0"/>
              <a:t>inputs</a:t>
            </a:r>
          </a:p>
          <a:p>
            <a:pPr lvl="1"/>
            <a:r>
              <a:rPr lang="en-US" altLang="zh-CN" dirty="0" err="1" smtClean="0"/>
              <a:t>onInputStateChanged</a:t>
            </a:r>
            <a:r>
              <a:rPr lang="en-US" altLang="zh-CN" dirty="0" smtClean="0"/>
              <a:t>()</a:t>
            </a:r>
          </a:p>
          <a:p>
            <a:pPr lvl="1"/>
            <a:r>
              <a:rPr lang="en-US" altLang="zh-CN" dirty="0" err="1" smtClean="0"/>
              <a:t>onInputAdded</a:t>
            </a:r>
            <a:r>
              <a:rPr lang="en-US" altLang="zh-CN" dirty="0" smtClean="0"/>
              <a:t>()</a:t>
            </a:r>
          </a:p>
          <a:p>
            <a:pPr lvl="1"/>
            <a:r>
              <a:rPr lang="en-US" altLang="zh-CN" dirty="0" err="1" smtClean="0"/>
              <a:t>onInputRemoved</a:t>
            </a:r>
            <a:r>
              <a:rPr lang="en-US" altLang="zh-CN" dirty="0" smtClean="0"/>
              <a:t>()</a:t>
            </a:r>
          </a:p>
          <a:p>
            <a:pPr lvl="1"/>
            <a:r>
              <a:rPr lang="en-US" altLang="zh-CN" dirty="0" err="1" smtClean="0"/>
              <a:t>onInputUpdated</a:t>
            </a:r>
            <a:r>
              <a:rPr lang="en-US" altLang="zh-CN" dirty="0" smtClean="0"/>
              <a:t>()</a:t>
            </a:r>
          </a:p>
          <a:p>
            <a:pPr lvl="1"/>
            <a:r>
              <a:rPr lang="en-US" altLang="zh-CN" dirty="0" err="1" smtClean="0"/>
              <a:t>onTvInputInfoUpdated</a:t>
            </a:r>
            <a:r>
              <a:rPr lang="en-US" altLang="zh-CN" dirty="0" smtClean="0"/>
              <a:t>()</a:t>
            </a:r>
          </a:p>
          <a:p>
            <a:r>
              <a:rPr lang="en-US" altLang="zh-CN" dirty="0" smtClean="0"/>
              <a:t>Usage</a:t>
            </a:r>
          </a:p>
          <a:p>
            <a:pPr lvl="1"/>
            <a:r>
              <a:rPr lang="en-US" altLang="zh-CN" dirty="0"/>
              <a:t>/</a:t>
            </a:r>
            <a:r>
              <a:rPr lang="en-US" altLang="zh-CN" dirty="0" smtClean="0"/>
              <a:t>packages/apps/TV/</a:t>
            </a:r>
            <a:r>
              <a:rPr lang="en-US" altLang="zh-CN" dirty="0" err="1" smtClean="0"/>
              <a:t>src</a:t>
            </a:r>
            <a:r>
              <a:rPr lang="en-US" altLang="zh-CN" dirty="0" smtClean="0"/>
              <a:t>/com/android/</a:t>
            </a:r>
            <a:r>
              <a:rPr lang="en-US" altLang="zh-CN" dirty="0" err="1" smtClean="0"/>
              <a:t>tv</a:t>
            </a:r>
            <a:r>
              <a:rPr lang="en-US" altLang="zh-CN" dirty="0" smtClean="0"/>
              <a:t>/MainActivity.java</a:t>
            </a:r>
          </a:p>
          <a:p>
            <a:pPr lvl="1"/>
            <a:r>
              <a:rPr lang="en-US" altLang="zh-CN" dirty="0" err="1"/>
              <a:t>mTvInputManagerHelper.addCallback</a:t>
            </a:r>
            <a:r>
              <a:rPr lang="en-US" altLang="zh-CN" dirty="0"/>
              <a:t>(</a:t>
            </a:r>
            <a:r>
              <a:rPr lang="en-US" altLang="zh-CN" dirty="0" err="1"/>
              <a:t>mTvInputCallback</a:t>
            </a:r>
            <a:r>
              <a:rPr lang="en-US" altLang="zh-CN" dirty="0"/>
              <a:t>);</a:t>
            </a:r>
            <a:endParaRPr lang="zh-CN" altLang="en-US" dirty="0"/>
          </a:p>
        </p:txBody>
      </p:sp>
    </p:spTree>
    <p:extLst>
      <p:ext uri="{BB962C8B-B14F-4D97-AF65-F5344CB8AC3E}">
        <p14:creationId xmlns:p14="http://schemas.microsoft.com/office/powerpoint/2010/main" val="3573305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TvInputManager</a:t>
            </a:r>
            <a:endParaRPr lang="zh-CN" altLang="en-US" dirty="0"/>
          </a:p>
        </p:txBody>
      </p:sp>
      <p:sp>
        <p:nvSpPr>
          <p:cNvPr id="5" name="内容占位符 4"/>
          <p:cNvSpPr>
            <a:spLocks noGrp="1"/>
          </p:cNvSpPr>
          <p:nvPr>
            <p:ph sz="quarter" idx="1"/>
          </p:nvPr>
        </p:nvSpPr>
        <p:spPr/>
        <p:txBody>
          <a:bodyPr>
            <a:normAutofit/>
          </a:bodyPr>
          <a:lstStyle/>
          <a:p>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获取</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Input list</a:t>
            </a:r>
          </a:p>
          <a:p>
            <a:pPr marL="274320" lvl="1" indent="0">
              <a:buNone/>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List&lt;</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TvInputInfo</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&gt; list = </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tvInputManager.getTvInputList</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for(</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TvInputInfo</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info:list</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a:t>
            </a:r>
          </a:p>
          <a:p>
            <a:pPr marL="274320" lvl="1" indent="0">
              <a:buNone/>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274320" lvl="1" indent="0">
              <a:buNone/>
            </a:pP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Log.i</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(TAG, "id:" + </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info.getId</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274320" lvl="1" indent="0">
              <a:buNone/>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dirty="0" smtClean="0"/>
              <a:t>Result</a:t>
            </a:r>
            <a:endParaRPr lang="en-US" altLang="zh-CN" dirty="0" smtClean="0"/>
          </a:p>
          <a:p>
            <a:pPr marL="274320" lvl="1" indent="0">
              <a:buNone/>
            </a:pPr>
            <a:r>
              <a:rPr lang="en-US" altLang="zh-CN" sz="2000" b="1" dirty="0" err="1">
                <a:latin typeface="Arial Unicode MS" panose="020B0604020202020204" pitchFamily="34" charset="-122"/>
                <a:ea typeface="Arial Unicode MS" panose="020B0604020202020204" pitchFamily="34" charset="-122"/>
                <a:cs typeface="Arial Unicode MS" panose="020B0604020202020204" pitchFamily="34" charset="-122"/>
              </a:rPr>
              <a:t>id:com.mediatek.tvinput</a:t>
            </a:r>
            <a: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b="1" dirty="0" err="1">
                <a:latin typeface="Arial Unicode MS" panose="020B0604020202020204" pitchFamily="34" charset="-122"/>
                <a:ea typeface="Arial Unicode MS" panose="020B0604020202020204" pitchFamily="34" charset="-122"/>
                <a:cs typeface="Arial Unicode MS" panose="020B0604020202020204" pitchFamily="34" charset="-122"/>
              </a:rPr>
              <a:t>component.ComponentInputService</a:t>
            </a:r>
            <a: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t>/HW1</a:t>
            </a:r>
            <a:b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000" b="1" dirty="0" err="1">
                <a:latin typeface="Arial Unicode MS" panose="020B0604020202020204" pitchFamily="34" charset="-122"/>
                <a:ea typeface="Arial Unicode MS" panose="020B0604020202020204" pitchFamily="34" charset="-122"/>
                <a:cs typeface="Arial Unicode MS" panose="020B0604020202020204" pitchFamily="34" charset="-122"/>
              </a:rPr>
              <a:t>id:com.mediatek.tvinput</a:t>
            </a:r>
            <a: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b="1" dirty="0" err="1">
                <a:latin typeface="Arial Unicode MS" panose="020B0604020202020204" pitchFamily="34" charset="-122"/>
                <a:ea typeface="Arial Unicode MS" panose="020B0604020202020204" pitchFamily="34" charset="-122"/>
                <a:cs typeface="Arial Unicode MS" panose="020B0604020202020204" pitchFamily="34" charset="-122"/>
              </a:rPr>
              <a:t>dtv.TunerInputService</a:t>
            </a:r>
            <a: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t>/HW0</a:t>
            </a:r>
            <a:b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000" b="1" dirty="0" err="1">
                <a:latin typeface="Arial Unicode MS" panose="020B0604020202020204" pitchFamily="34" charset="-122"/>
                <a:ea typeface="Arial Unicode MS" panose="020B0604020202020204" pitchFamily="34" charset="-122"/>
                <a:cs typeface="Arial Unicode MS" panose="020B0604020202020204" pitchFamily="34" charset="-122"/>
              </a:rPr>
              <a:t>id:com.mediatek.tvinput</a:t>
            </a:r>
            <a: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b="1" dirty="0" err="1">
                <a:latin typeface="Arial Unicode MS" panose="020B0604020202020204" pitchFamily="34" charset="-122"/>
                <a:ea typeface="Arial Unicode MS" panose="020B0604020202020204" pitchFamily="34" charset="-122"/>
                <a:cs typeface="Arial Unicode MS" panose="020B0604020202020204" pitchFamily="34" charset="-122"/>
              </a:rPr>
              <a:t>composite.CompositeInputService</a:t>
            </a:r>
            <a: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t>/HW2</a:t>
            </a:r>
            <a:b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000" b="1" dirty="0" err="1">
                <a:latin typeface="Arial Unicode MS" panose="020B0604020202020204" pitchFamily="34" charset="-122"/>
                <a:ea typeface="Arial Unicode MS" panose="020B0604020202020204" pitchFamily="34" charset="-122"/>
                <a:cs typeface="Arial Unicode MS" panose="020B0604020202020204" pitchFamily="34" charset="-122"/>
              </a:rPr>
              <a:t>id:lenovo.com.ismartvlive</a:t>
            </a:r>
            <a:r>
              <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b="1" dirty="0" err="1">
                <a:latin typeface="Arial Unicode MS" panose="020B0604020202020204" pitchFamily="34" charset="-122"/>
                <a:ea typeface="Arial Unicode MS" panose="020B0604020202020204" pitchFamily="34" charset="-122"/>
                <a:cs typeface="Arial Unicode MS" panose="020B0604020202020204" pitchFamily="34" charset="-122"/>
              </a:rPr>
              <a:t>Ismartvliveservice</a:t>
            </a:r>
            <a:endParaRPr lang="zh-CN" altLang="zh-CN" sz="2000" dirty="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zh-CN" altLang="en-US" dirty="0"/>
          </a:p>
        </p:txBody>
      </p:sp>
    </p:spTree>
    <p:extLst>
      <p:ext uri="{BB962C8B-B14F-4D97-AF65-F5344CB8AC3E}">
        <p14:creationId xmlns:p14="http://schemas.microsoft.com/office/powerpoint/2010/main" val="2890025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TvInputManager</a:t>
            </a:r>
            <a:endParaRPr lang="zh-CN" altLang="en-US" dirty="0"/>
          </a:p>
        </p:txBody>
      </p:sp>
      <p:sp>
        <p:nvSpPr>
          <p:cNvPr id="3" name="内容占位符 2"/>
          <p:cNvSpPr>
            <a:spLocks noGrp="1"/>
          </p:cNvSpPr>
          <p:nvPr>
            <p:ph sz="quarter" idx="1"/>
          </p:nvPr>
        </p:nvSpPr>
        <p:spPr/>
        <p:txBody>
          <a:bodyPr>
            <a:normAutofit/>
          </a:bodyPr>
          <a:lstStyle/>
          <a:p>
            <a:r>
              <a:rPr lang="en-US" altLang="zh-CN" dirty="0"/>
              <a:t>void </a:t>
            </a:r>
            <a:r>
              <a:rPr lang="en-US" altLang="zh-CN" dirty="0" smtClean="0"/>
              <a:t>tune(Uri </a:t>
            </a:r>
            <a:r>
              <a:rPr lang="en-US" altLang="zh-CN" dirty="0" err="1"/>
              <a:t>channelUri</a:t>
            </a:r>
            <a:r>
              <a:rPr lang="en-US" altLang="zh-CN" dirty="0"/>
              <a:t>, Bundle </a:t>
            </a:r>
            <a:r>
              <a:rPr lang="en-US" altLang="zh-CN" dirty="0" err="1"/>
              <a:t>params</a:t>
            </a:r>
            <a:r>
              <a:rPr lang="en-US" altLang="zh-CN" dirty="0" smtClean="0"/>
              <a:t>)</a:t>
            </a:r>
          </a:p>
          <a:p>
            <a:pPr lvl="1"/>
            <a:r>
              <a:rPr lang="en-US" altLang="zh-CN" dirty="0" smtClean="0"/>
              <a:t>Called by </a:t>
            </a:r>
            <a:r>
              <a:rPr lang="en-US" altLang="zh-CN" dirty="0" err="1" smtClean="0"/>
              <a:t>TvView.tune</a:t>
            </a:r>
            <a:r>
              <a:rPr lang="en-US" altLang="zh-CN" dirty="0" smtClean="0"/>
              <a:t>()</a:t>
            </a:r>
          </a:p>
          <a:p>
            <a:pPr lvl="2"/>
            <a:r>
              <a:rPr lang="en-US" altLang="zh-CN" dirty="0" smtClean="0"/>
              <a:t>Called by </a:t>
            </a:r>
            <a:r>
              <a:rPr lang="en-US" altLang="zh-CN" dirty="0" err="1" smtClean="0"/>
              <a:t>TvViewSession.tune</a:t>
            </a:r>
            <a:r>
              <a:rPr lang="en-US" altLang="zh-CN" dirty="0" smtClean="0"/>
              <a:t>()</a:t>
            </a:r>
          </a:p>
          <a:p>
            <a:pPr lvl="3"/>
            <a:r>
              <a:rPr lang="en-US" altLang="zh-CN" dirty="0" smtClean="0"/>
              <a:t>Called by </a:t>
            </a:r>
            <a:r>
              <a:rPr lang="en-US" altLang="zh-CN" dirty="0" err="1" smtClean="0"/>
              <a:t>MainActivity.tune</a:t>
            </a:r>
            <a:r>
              <a:rPr lang="en-US" altLang="zh-CN" dirty="0" smtClean="0"/>
              <a:t>()</a:t>
            </a:r>
          </a:p>
          <a:p>
            <a:pPr lvl="1"/>
            <a:r>
              <a:rPr lang="en-US" altLang="zh-CN" dirty="0" smtClean="0"/>
              <a:t>Call </a:t>
            </a:r>
            <a:r>
              <a:rPr lang="en-US" altLang="zh-CN" dirty="0" err="1" smtClean="0"/>
              <a:t>mService.tune</a:t>
            </a:r>
            <a:r>
              <a:rPr lang="en-US" altLang="zh-CN" dirty="0"/>
              <a:t>() //</a:t>
            </a:r>
            <a:r>
              <a:rPr lang="en-US" altLang="zh-CN" dirty="0" err="1"/>
              <a:t>ITvInputManager</a:t>
            </a:r>
            <a:r>
              <a:rPr lang="en-US" altLang="zh-CN" dirty="0"/>
              <a:t> </a:t>
            </a:r>
            <a:r>
              <a:rPr lang="en-US" altLang="zh-CN" dirty="0" err="1" smtClean="0"/>
              <a:t>mService</a:t>
            </a:r>
            <a:endParaRPr lang="en-US" altLang="zh-CN" dirty="0" smtClean="0"/>
          </a:p>
          <a:p>
            <a:pPr lvl="1"/>
            <a:endParaRPr lang="en-US" altLang="zh-CN" dirty="0" smtClean="0"/>
          </a:p>
          <a:p>
            <a:pPr lvl="1"/>
            <a:r>
              <a:rPr lang="en-US" altLang="zh-CN" dirty="0" err="1" smtClean="0"/>
              <a:t>ITVInputManager</a:t>
            </a:r>
            <a:r>
              <a:rPr lang="en-US" altLang="zh-CN" dirty="0" smtClean="0"/>
              <a:t> Service register</a:t>
            </a:r>
          </a:p>
          <a:p>
            <a:pPr lvl="2"/>
            <a:r>
              <a:rPr lang="en-US" altLang="zh-CN" dirty="0"/>
              <a:t>SystemServiceRegistry.java</a:t>
            </a:r>
          </a:p>
          <a:p>
            <a:pPr lvl="2"/>
            <a:r>
              <a:rPr lang="en-US" altLang="zh-CN" dirty="0"/>
              <a:t> </a:t>
            </a:r>
            <a:r>
              <a:rPr lang="en-US" altLang="zh-CN" dirty="0" err="1"/>
              <a:t>IBinder</a:t>
            </a:r>
            <a:r>
              <a:rPr lang="en-US" altLang="zh-CN" dirty="0"/>
              <a:t> </a:t>
            </a:r>
            <a:r>
              <a:rPr lang="en-US" altLang="zh-CN" dirty="0" err="1"/>
              <a:t>iBinder</a:t>
            </a:r>
            <a:r>
              <a:rPr lang="en-US" altLang="zh-CN" dirty="0"/>
              <a:t> = </a:t>
            </a:r>
            <a:r>
              <a:rPr lang="en-US" altLang="zh-CN" dirty="0" err="1"/>
              <a:t>ServiceManager.getServiceOrThrow</a:t>
            </a:r>
            <a:r>
              <a:rPr lang="en-US" altLang="zh-CN" dirty="0"/>
              <a:t>(</a:t>
            </a:r>
            <a:r>
              <a:rPr lang="en-US" altLang="zh-CN" dirty="0" err="1"/>
              <a:t>Context.TV_INPUT_SERVICE</a:t>
            </a:r>
            <a:r>
              <a:rPr lang="en-US" altLang="zh-CN" dirty="0"/>
              <a:t>);</a:t>
            </a:r>
          </a:p>
          <a:p>
            <a:pPr lvl="2"/>
            <a:r>
              <a:rPr lang="en-US" altLang="zh-CN" dirty="0" err="1" smtClean="0"/>
              <a:t>ITvInputManager</a:t>
            </a:r>
            <a:r>
              <a:rPr lang="en-US" altLang="zh-CN" dirty="0" smtClean="0"/>
              <a:t> </a:t>
            </a:r>
            <a:r>
              <a:rPr lang="en-US" altLang="zh-CN" dirty="0"/>
              <a:t>service = </a:t>
            </a:r>
            <a:r>
              <a:rPr lang="en-US" altLang="zh-CN" dirty="0" err="1"/>
              <a:t>ITvInputManager.Stub.asInterface</a:t>
            </a:r>
            <a:r>
              <a:rPr lang="en-US" altLang="zh-CN" dirty="0"/>
              <a:t>(</a:t>
            </a:r>
            <a:r>
              <a:rPr lang="en-US" altLang="zh-CN" dirty="0" err="1"/>
              <a:t>iBinder</a:t>
            </a:r>
            <a:r>
              <a:rPr lang="en-US" altLang="zh-CN" dirty="0"/>
              <a:t>);</a:t>
            </a:r>
          </a:p>
          <a:p>
            <a:pPr lvl="2"/>
            <a:r>
              <a:rPr lang="en-US" altLang="zh-CN" dirty="0" smtClean="0"/>
              <a:t>return </a:t>
            </a:r>
            <a:r>
              <a:rPr lang="en-US" altLang="zh-CN" dirty="0"/>
              <a:t>new </a:t>
            </a:r>
            <a:r>
              <a:rPr lang="en-US" altLang="zh-CN" dirty="0" err="1"/>
              <a:t>TvInputManager</a:t>
            </a:r>
            <a:r>
              <a:rPr lang="en-US" altLang="zh-CN" dirty="0"/>
              <a:t>(service, </a:t>
            </a:r>
            <a:r>
              <a:rPr lang="en-US" altLang="zh-CN" dirty="0" err="1"/>
              <a:t>UserHandle.myUserId</a:t>
            </a:r>
            <a:r>
              <a:rPr lang="en-US" altLang="zh-CN" dirty="0"/>
              <a:t>());</a:t>
            </a:r>
            <a:endParaRPr lang="zh-CN" altLang="en-US" dirty="0"/>
          </a:p>
        </p:txBody>
      </p:sp>
    </p:spTree>
    <p:extLst>
      <p:ext uri="{BB962C8B-B14F-4D97-AF65-F5344CB8AC3E}">
        <p14:creationId xmlns:p14="http://schemas.microsoft.com/office/powerpoint/2010/main" val="140578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err="1" smtClean="0"/>
              <a:t>TvInputManagerService</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255066313"/>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6773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TvInputManagerService</a:t>
            </a:r>
            <a:endParaRPr lang="zh-CN" altLang="en-US" dirty="0"/>
          </a:p>
        </p:txBody>
      </p:sp>
      <p:sp>
        <p:nvSpPr>
          <p:cNvPr id="3" name="内容占位符 2"/>
          <p:cNvSpPr>
            <a:spLocks noGrp="1"/>
          </p:cNvSpPr>
          <p:nvPr>
            <p:ph sz="quarter" idx="1"/>
          </p:nvPr>
        </p:nvSpPr>
        <p:spPr/>
        <p:txBody>
          <a:bodyPr/>
          <a:lstStyle/>
          <a:p>
            <a:r>
              <a:rPr lang="en-US" altLang="zh-CN" i="1" dirty="0"/>
              <a:t>/</a:t>
            </a:r>
            <a:r>
              <a:rPr lang="en-US" altLang="zh-CN" i="1" dirty="0" smtClean="0"/>
              <a:t>frameworks/base/services/core/java/com/android/server/</a:t>
            </a:r>
            <a:r>
              <a:rPr lang="en-US" altLang="zh-CN" i="1" dirty="0" err="1" smtClean="0"/>
              <a:t>tv</a:t>
            </a:r>
            <a:r>
              <a:rPr lang="en-US" altLang="zh-CN" i="1" dirty="0" smtClean="0"/>
              <a:t>/TvInputManagerService.java</a:t>
            </a:r>
          </a:p>
          <a:p>
            <a:r>
              <a:rPr lang="en-US" altLang="zh-CN" i="1" dirty="0"/>
              <a:t>provides a system </a:t>
            </a:r>
            <a:r>
              <a:rPr lang="en-US" altLang="zh-CN" i="1" dirty="0" smtClean="0"/>
              <a:t>service </a:t>
            </a:r>
            <a:r>
              <a:rPr lang="en-US" altLang="zh-CN" i="1" dirty="0"/>
              <a:t>that manages television </a:t>
            </a:r>
            <a:r>
              <a:rPr lang="en-US" altLang="zh-CN" i="1" dirty="0" smtClean="0"/>
              <a:t>inputs</a:t>
            </a:r>
          </a:p>
          <a:p>
            <a:r>
              <a:rPr lang="en-US" altLang="zh-CN" i="1" dirty="0" err="1"/>
              <a:t>mTvInputHardwareManager</a:t>
            </a:r>
            <a:r>
              <a:rPr lang="en-US" altLang="zh-CN" i="1" dirty="0"/>
              <a:t> = new </a:t>
            </a:r>
            <a:r>
              <a:rPr lang="en-US" altLang="zh-CN" i="1" dirty="0" err="1"/>
              <a:t>TvInputHardwareManager</a:t>
            </a:r>
            <a:r>
              <a:rPr lang="en-US" altLang="zh-CN" i="1" dirty="0"/>
              <a:t>(context, new </a:t>
            </a:r>
            <a:r>
              <a:rPr lang="en-US" altLang="zh-CN" i="1" dirty="0" err="1"/>
              <a:t>HardwareListener</a:t>
            </a:r>
            <a:r>
              <a:rPr lang="en-US" altLang="zh-CN" i="1" dirty="0"/>
              <a:t>());</a:t>
            </a:r>
            <a:endParaRPr lang="zh-CN" altLang="en-US" i="1" dirty="0"/>
          </a:p>
        </p:txBody>
      </p:sp>
    </p:spTree>
    <p:extLst>
      <p:ext uri="{BB962C8B-B14F-4D97-AF65-F5344CB8AC3E}">
        <p14:creationId xmlns:p14="http://schemas.microsoft.com/office/powerpoint/2010/main" val="796591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TvInputHardwareManager</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i="1" dirty="0"/>
              <a:t>/</a:t>
            </a:r>
            <a:r>
              <a:rPr lang="en-US" altLang="zh-CN" i="1" dirty="0" smtClean="0"/>
              <a:t>frameworks/base/services/core/java/com/android/server/</a:t>
            </a:r>
            <a:r>
              <a:rPr lang="en-US" altLang="zh-CN" i="1" dirty="0" err="1" smtClean="0"/>
              <a:t>tv</a:t>
            </a:r>
            <a:r>
              <a:rPr lang="en-US" altLang="zh-CN" i="1" dirty="0" smtClean="0"/>
              <a:t>/TvInputHardwareManager.java</a:t>
            </a:r>
          </a:p>
          <a:p>
            <a:r>
              <a:rPr lang="en-US" altLang="zh-CN" dirty="0"/>
              <a:t>helper class for </a:t>
            </a:r>
            <a:r>
              <a:rPr lang="en-US" altLang="zh-CN" dirty="0" err="1"/>
              <a:t>TvInputManagerService</a:t>
            </a:r>
            <a:r>
              <a:rPr lang="en-US" altLang="zh-CN" dirty="0"/>
              <a:t> to handle TV input </a:t>
            </a:r>
            <a:r>
              <a:rPr lang="en-US" altLang="zh-CN" dirty="0" smtClean="0"/>
              <a:t>hardware</a:t>
            </a:r>
          </a:p>
          <a:p>
            <a:r>
              <a:rPr lang="en-US" altLang="zh-CN" dirty="0"/>
              <a:t>basic connection management and forwarding calls to </a:t>
            </a:r>
            <a:r>
              <a:rPr lang="en-US" altLang="zh-CN" dirty="0" err="1"/>
              <a:t>TvInputHal</a:t>
            </a:r>
            <a:r>
              <a:rPr lang="en-US" altLang="zh-CN" dirty="0"/>
              <a:t> which eventually </a:t>
            </a:r>
            <a:r>
              <a:rPr lang="en-US" altLang="zh-CN" dirty="0" smtClean="0"/>
              <a:t>calls </a:t>
            </a:r>
            <a:r>
              <a:rPr lang="en-US" altLang="zh-CN" dirty="0"/>
              <a:t>to </a:t>
            </a:r>
            <a:r>
              <a:rPr lang="en-US" altLang="zh-CN" dirty="0" err="1"/>
              <a:t>tv_input</a:t>
            </a:r>
            <a:r>
              <a:rPr lang="en-US" altLang="zh-CN" dirty="0"/>
              <a:t> HAL module</a:t>
            </a:r>
            <a:r>
              <a:rPr lang="en-US" altLang="zh-CN" dirty="0" smtClean="0"/>
              <a:t>.</a:t>
            </a:r>
          </a:p>
          <a:p>
            <a:pPr lvl="1"/>
            <a:r>
              <a:rPr lang="en-US" altLang="zh-CN" dirty="0" err="1"/>
              <a:t>TvInputHal</a:t>
            </a:r>
            <a:r>
              <a:rPr lang="en-US" altLang="zh-CN" dirty="0"/>
              <a:t> </a:t>
            </a:r>
            <a:r>
              <a:rPr lang="en-US" altLang="zh-CN" dirty="0" err="1"/>
              <a:t>mHal</a:t>
            </a:r>
            <a:r>
              <a:rPr lang="en-US" altLang="zh-CN" dirty="0"/>
              <a:t> = new </a:t>
            </a:r>
            <a:r>
              <a:rPr lang="en-US" altLang="zh-CN" dirty="0" err="1"/>
              <a:t>TvInputHal</a:t>
            </a:r>
            <a:r>
              <a:rPr lang="en-US" altLang="zh-CN" dirty="0"/>
              <a:t>(this</a:t>
            </a:r>
            <a:r>
              <a:rPr lang="en-US" altLang="zh-CN" dirty="0" smtClean="0"/>
              <a:t>);</a:t>
            </a:r>
          </a:p>
          <a:p>
            <a:pPr lvl="1"/>
            <a:r>
              <a:rPr lang="en-US" altLang="zh-CN" dirty="0" err="1"/>
              <a:t>IHdmiHotplugEventListener</a:t>
            </a:r>
            <a:r>
              <a:rPr lang="en-US" altLang="zh-CN" dirty="0"/>
              <a:t> </a:t>
            </a:r>
            <a:r>
              <a:rPr lang="en-US" altLang="zh-CN" dirty="0" err="1"/>
              <a:t>mHdmiHotplugEventListener</a:t>
            </a:r>
            <a:r>
              <a:rPr lang="en-US" altLang="zh-CN" dirty="0"/>
              <a:t> =</a:t>
            </a:r>
          </a:p>
          <a:p>
            <a:pPr marL="274320" lvl="1" indent="0">
              <a:buNone/>
            </a:pPr>
            <a:r>
              <a:rPr lang="en-US" altLang="zh-CN" dirty="0"/>
              <a:t>            new </a:t>
            </a:r>
            <a:r>
              <a:rPr lang="en-US" altLang="zh-CN" dirty="0" err="1"/>
              <a:t>HdmiHotplugEventListener</a:t>
            </a:r>
            <a:r>
              <a:rPr lang="en-US" altLang="zh-CN" dirty="0"/>
              <a:t>()</a:t>
            </a:r>
            <a:endParaRPr lang="en-US" altLang="zh-CN" dirty="0" smtClean="0"/>
          </a:p>
          <a:p>
            <a:pPr lvl="1"/>
            <a:r>
              <a:rPr lang="en-US" altLang="zh-CN" i="1" dirty="0" err="1" smtClean="0"/>
              <a:t>onDeviceAvailable</a:t>
            </a:r>
            <a:r>
              <a:rPr lang="en-US" altLang="zh-CN" i="1" dirty="0" smtClean="0"/>
              <a:t>()</a:t>
            </a:r>
          </a:p>
          <a:p>
            <a:pPr lvl="1"/>
            <a:r>
              <a:rPr lang="en-US" altLang="zh-CN" i="1" dirty="0" err="1" smtClean="0"/>
              <a:t>onDeviceUnavailable</a:t>
            </a:r>
            <a:r>
              <a:rPr lang="en-US" altLang="zh-CN" i="1" dirty="0" smtClean="0"/>
              <a:t>()</a:t>
            </a:r>
            <a:endParaRPr lang="zh-CN" altLang="en-US" i="1" dirty="0"/>
          </a:p>
        </p:txBody>
      </p:sp>
    </p:spTree>
    <p:extLst>
      <p:ext uri="{BB962C8B-B14F-4D97-AF65-F5344CB8AC3E}">
        <p14:creationId xmlns:p14="http://schemas.microsoft.com/office/powerpoint/2010/main" val="2847349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err="1" smtClean="0"/>
              <a:t>TvInputService</a:t>
            </a:r>
            <a:endParaRPr lang="zh-CN" altLang="en-US" dirty="0"/>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2426264010"/>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37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TV Input Framework Architecture</a:t>
            </a:r>
            <a:endParaRPr lang="zh-CN" alt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539552" y="1741458"/>
            <a:ext cx="7820025" cy="4435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67544" y="1372126"/>
            <a:ext cx="3734548" cy="369332"/>
          </a:xfrm>
          <a:prstGeom prst="rect">
            <a:avLst/>
          </a:prstGeom>
          <a:noFill/>
        </p:spPr>
        <p:txBody>
          <a:bodyPr wrap="none" rtlCol="0">
            <a:spAutoFit/>
          </a:bodyPr>
          <a:lstStyle/>
          <a:p>
            <a:r>
              <a:rPr lang="en-US" altLang="zh-CN" dirty="0"/>
              <a:t>https://source.android.com/devices/tv/</a:t>
            </a:r>
            <a:endParaRPr lang="zh-CN" altLang="en-US" dirty="0"/>
          </a:p>
        </p:txBody>
      </p:sp>
    </p:spTree>
    <p:extLst>
      <p:ext uri="{BB962C8B-B14F-4D97-AF65-F5344CB8AC3E}">
        <p14:creationId xmlns:p14="http://schemas.microsoft.com/office/powerpoint/2010/main" val="561203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TvInputService</a:t>
            </a:r>
            <a:endParaRPr lang="zh-CN" altLang="en-US" dirty="0"/>
          </a:p>
        </p:txBody>
      </p:sp>
      <p:sp>
        <p:nvSpPr>
          <p:cNvPr id="3" name="内容占位符 2"/>
          <p:cNvSpPr>
            <a:spLocks noGrp="1"/>
          </p:cNvSpPr>
          <p:nvPr>
            <p:ph sz="quarter" idx="1"/>
          </p:nvPr>
        </p:nvSpPr>
        <p:spPr/>
        <p:txBody>
          <a:bodyPr/>
          <a:lstStyle/>
          <a:p>
            <a:r>
              <a:rPr lang="en-US" altLang="zh-CN" dirty="0" smtClean="0"/>
              <a:t>/</a:t>
            </a:r>
            <a:r>
              <a:rPr lang="en-US" altLang="zh-CN" dirty="0"/>
              <a:t>frameworks/base/media/java/android/media/</a:t>
            </a:r>
            <a:r>
              <a:rPr lang="en-US" altLang="zh-CN" dirty="0" err="1"/>
              <a:t>tv</a:t>
            </a:r>
            <a:r>
              <a:rPr lang="en-US" altLang="zh-CN" dirty="0"/>
              <a:t>/TvInputService.java</a:t>
            </a:r>
          </a:p>
          <a:p>
            <a:r>
              <a:rPr lang="zh-CN" altLang="en-US" dirty="0"/>
              <a:t>实现</a:t>
            </a:r>
            <a:r>
              <a:rPr lang="en-US" altLang="zh-CN" dirty="0" err="1"/>
              <a:t>onCreatSession</a:t>
            </a:r>
            <a:r>
              <a:rPr lang="en-US" altLang="zh-CN" dirty="0"/>
              <a:t>()</a:t>
            </a:r>
            <a:r>
              <a:rPr lang="zh-CN" altLang="en-US" dirty="0"/>
              <a:t>方法返回一个</a:t>
            </a:r>
            <a:r>
              <a:rPr lang="en-US" altLang="zh-CN" dirty="0" err="1"/>
              <a:t>TvInputService.Session</a:t>
            </a:r>
            <a:r>
              <a:rPr lang="zh-CN" altLang="en-US" dirty="0"/>
              <a:t>对象</a:t>
            </a:r>
            <a:endParaRPr lang="en-US" altLang="zh-CN" dirty="0"/>
          </a:p>
          <a:p>
            <a:r>
              <a:rPr lang="zh-CN" altLang="en-US" dirty="0"/>
              <a:t>例子实现</a:t>
            </a:r>
            <a:endParaRPr lang="en-US" altLang="zh-CN" dirty="0"/>
          </a:p>
          <a:p>
            <a:pPr lvl="1"/>
            <a:r>
              <a:rPr lang="zh-CN" altLang="en-US" dirty="0"/>
              <a:t>定义</a:t>
            </a:r>
            <a:r>
              <a:rPr lang="en-US" altLang="zh-CN" dirty="0"/>
              <a:t>/developers/build/</a:t>
            </a:r>
            <a:r>
              <a:rPr lang="en-US" altLang="zh-CN" dirty="0" err="1"/>
              <a:t>prebuilts</a:t>
            </a:r>
            <a:r>
              <a:rPr lang="en-US" altLang="zh-CN" dirty="0"/>
              <a:t>/</a:t>
            </a:r>
            <a:r>
              <a:rPr lang="en-US" altLang="zh-CN" dirty="0" err="1"/>
              <a:t>androidtv</a:t>
            </a:r>
            <a:r>
              <a:rPr lang="en-US" altLang="zh-CN" dirty="0"/>
              <a:t>/sample-inputs/app/</a:t>
            </a:r>
            <a:r>
              <a:rPr lang="en-US" altLang="zh-CN" dirty="0" err="1"/>
              <a:t>src</a:t>
            </a:r>
            <a:r>
              <a:rPr lang="en-US" altLang="zh-CN" dirty="0"/>
              <a:t>/main/AndroidManifest.xml</a:t>
            </a:r>
          </a:p>
          <a:p>
            <a:pPr lvl="1"/>
            <a:r>
              <a:rPr lang="zh-CN" altLang="en-US" dirty="0"/>
              <a:t>实现</a:t>
            </a:r>
            <a:r>
              <a:rPr lang="en-US" altLang="zh-CN" dirty="0"/>
              <a:t>/developers/build/</a:t>
            </a:r>
            <a:r>
              <a:rPr lang="en-US" altLang="zh-CN" dirty="0" err="1"/>
              <a:t>prebuilts</a:t>
            </a:r>
            <a:r>
              <a:rPr lang="en-US" altLang="zh-CN" dirty="0"/>
              <a:t>/</a:t>
            </a:r>
            <a:r>
              <a:rPr lang="en-US" altLang="zh-CN" dirty="0" err="1"/>
              <a:t>androidtv</a:t>
            </a:r>
            <a:r>
              <a:rPr lang="en-US" altLang="zh-CN" dirty="0"/>
              <a:t>/sample-inputs/app/</a:t>
            </a:r>
            <a:r>
              <a:rPr lang="en-US" altLang="zh-CN" dirty="0" err="1"/>
              <a:t>src</a:t>
            </a:r>
            <a:r>
              <a:rPr lang="en-US" altLang="zh-CN" dirty="0"/>
              <a:t>/main/java/com/example/android/</a:t>
            </a:r>
            <a:r>
              <a:rPr lang="en-US" altLang="zh-CN" dirty="0" err="1"/>
              <a:t>sampletvinput</a:t>
            </a:r>
            <a:r>
              <a:rPr lang="en-US" altLang="zh-CN" dirty="0"/>
              <a:t>/rich/RichTvInputService.java</a:t>
            </a:r>
            <a:endParaRPr lang="zh-CN" altLang="en-US" dirty="0"/>
          </a:p>
        </p:txBody>
      </p:sp>
    </p:spTree>
    <p:extLst>
      <p:ext uri="{BB962C8B-B14F-4D97-AF65-F5344CB8AC3E}">
        <p14:creationId xmlns:p14="http://schemas.microsoft.com/office/powerpoint/2010/main" val="301034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TvInputService.Session</a:t>
            </a:r>
            <a:endParaRPr lang="zh-CN" altLang="en-US" dirty="0"/>
          </a:p>
        </p:txBody>
      </p:sp>
      <p:sp>
        <p:nvSpPr>
          <p:cNvPr id="3" name="内容占位符 2"/>
          <p:cNvSpPr>
            <a:spLocks noGrp="1"/>
          </p:cNvSpPr>
          <p:nvPr>
            <p:ph sz="quarter" idx="1"/>
          </p:nvPr>
        </p:nvSpPr>
        <p:spPr/>
        <p:txBody>
          <a:bodyPr/>
          <a:lstStyle/>
          <a:p>
            <a:r>
              <a:rPr lang="en-US" altLang="zh-CN" dirty="0" err="1" smtClean="0"/>
              <a:t>TvView</a:t>
            </a:r>
            <a:r>
              <a:rPr lang="zh-CN" altLang="en-US" dirty="0"/>
              <a:t>通过</a:t>
            </a:r>
            <a:r>
              <a:rPr lang="en-US" altLang="zh-CN" dirty="0"/>
              <a:t>Tune</a:t>
            </a:r>
            <a:r>
              <a:rPr lang="zh-CN" altLang="en-US" dirty="0"/>
              <a:t>方法来播放指定的节目</a:t>
            </a:r>
            <a:r>
              <a:rPr lang="en-US" altLang="zh-CN" dirty="0"/>
              <a:t>,</a:t>
            </a:r>
          </a:p>
          <a:p>
            <a:r>
              <a:rPr lang="zh-CN" altLang="en-US" dirty="0"/>
              <a:t>调用</a:t>
            </a:r>
            <a:r>
              <a:rPr lang="en-US" altLang="zh-CN" dirty="0"/>
              <a:t>Session</a:t>
            </a:r>
            <a:r>
              <a:rPr lang="zh-CN" altLang="en-US" dirty="0"/>
              <a:t>的</a:t>
            </a:r>
            <a:r>
              <a:rPr lang="en-US" altLang="zh-CN" dirty="0" err="1"/>
              <a:t>onTune</a:t>
            </a:r>
            <a:r>
              <a:rPr lang="en-US" altLang="zh-CN" dirty="0"/>
              <a:t>(Uri </a:t>
            </a:r>
            <a:r>
              <a:rPr lang="en-US" altLang="zh-CN" dirty="0" err="1"/>
              <a:t>channelUri</a:t>
            </a:r>
            <a:r>
              <a:rPr lang="en-US" altLang="zh-CN" dirty="0"/>
              <a:t>)</a:t>
            </a:r>
            <a:r>
              <a:rPr lang="zh-CN" altLang="en-US" dirty="0"/>
              <a:t>方法来播放</a:t>
            </a:r>
            <a:r>
              <a:rPr lang="en-US" altLang="zh-CN" dirty="0" err="1"/>
              <a:t>uri</a:t>
            </a:r>
            <a:r>
              <a:rPr lang="zh-CN" altLang="en-US" dirty="0"/>
              <a:t>中的节目</a:t>
            </a:r>
            <a:endParaRPr lang="en-US" altLang="zh-CN" dirty="0"/>
          </a:p>
          <a:p>
            <a:r>
              <a:rPr lang="en-US" altLang="zh-CN" dirty="0" err="1"/>
              <a:t>onSetSurface</a:t>
            </a:r>
            <a:r>
              <a:rPr lang="en-US" altLang="zh-CN" dirty="0"/>
              <a:t>()</a:t>
            </a:r>
            <a:r>
              <a:rPr lang="zh-CN" altLang="en-US" dirty="0"/>
              <a:t>方法来设置播放的</a:t>
            </a:r>
            <a:r>
              <a:rPr lang="en-US" altLang="zh-CN" dirty="0"/>
              <a:t>surface</a:t>
            </a:r>
          </a:p>
          <a:p>
            <a:endParaRPr lang="zh-CN" altLang="en-US" dirty="0"/>
          </a:p>
        </p:txBody>
      </p:sp>
    </p:spTree>
    <p:extLst>
      <p:ext uri="{BB962C8B-B14F-4D97-AF65-F5344CB8AC3E}">
        <p14:creationId xmlns:p14="http://schemas.microsoft.com/office/powerpoint/2010/main" val="223524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Input</a:t>
            </a:r>
            <a:endParaRPr lang="zh-CN" altLang="en-US" dirty="0"/>
          </a:p>
        </p:txBody>
      </p:sp>
      <p:sp>
        <p:nvSpPr>
          <p:cNvPr id="3" name="内容占位符 2"/>
          <p:cNvSpPr>
            <a:spLocks noGrp="1"/>
          </p:cNvSpPr>
          <p:nvPr>
            <p:ph sz="quarter" idx="1"/>
          </p:nvPr>
        </p:nvSpPr>
        <p:spPr/>
        <p:txBody>
          <a:bodyPr>
            <a:normAutofit/>
          </a:bodyPr>
          <a:lstStyle/>
          <a:p>
            <a:r>
              <a:rPr lang="en-US" altLang="zh-CN" dirty="0"/>
              <a:t>TV </a:t>
            </a:r>
            <a:r>
              <a:rPr lang="en-US" altLang="zh-CN" dirty="0" smtClean="0"/>
              <a:t>Input</a:t>
            </a:r>
          </a:p>
          <a:p>
            <a:pPr lvl="1"/>
            <a:r>
              <a:rPr lang="zh-CN" altLang="en-US" dirty="0"/>
              <a:t>可以看做是一个代表物理或者虚拟的电视接收器或者输入端口的应用。</a:t>
            </a:r>
            <a:r>
              <a:rPr lang="en-US" altLang="zh-CN" dirty="0"/>
              <a:t>Input</a:t>
            </a:r>
            <a:r>
              <a:rPr lang="zh-CN" altLang="en-US" dirty="0"/>
              <a:t>在</a:t>
            </a:r>
            <a:r>
              <a:rPr lang="en-US" altLang="zh-CN" dirty="0"/>
              <a:t>TIF</a:t>
            </a:r>
            <a:r>
              <a:rPr lang="zh-CN" altLang="en-US" dirty="0"/>
              <a:t>中可以看做是一个输入</a:t>
            </a:r>
            <a:r>
              <a:rPr lang="zh-CN" altLang="en-US" dirty="0" smtClean="0"/>
              <a:t>源</a:t>
            </a:r>
            <a:endParaRPr lang="en-US" altLang="zh-CN" dirty="0" smtClean="0"/>
          </a:p>
          <a:p>
            <a:r>
              <a:rPr lang="en-US" altLang="zh-CN" dirty="0" smtClean="0"/>
              <a:t>Implement </a:t>
            </a:r>
            <a:r>
              <a:rPr lang="en-US" altLang="zh-CN" dirty="0" err="1" smtClean="0"/>
              <a:t>TvInputService</a:t>
            </a:r>
            <a:endParaRPr lang="en-US" altLang="zh-CN" dirty="0" smtClean="0"/>
          </a:p>
          <a:p>
            <a:r>
              <a:rPr lang="en-US" altLang="zh-CN" dirty="0" smtClean="0"/>
              <a:t>an </a:t>
            </a:r>
            <a:r>
              <a:rPr lang="en-US" altLang="zh-CN" dirty="0"/>
              <a:t>input source of TV, which can be a pass-through input such as HDMI, or a tuner input which provides broadcast TV programs. </a:t>
            </a:r>
            <a:endParaRPr lang="en-US" altLang="zh-CN" dirty="0" smtClean="0"/>
          </a:p>
          <a:p>
            <a:r>
              <a:rPr lang="en-US" altLang="zh-CN" dirty="0" smtClean="0"/>
              <a:t>The </a:t>
            </a:r>
            <a:r>
              <a:rPr lang="en-US" altLang="zh-CN" dirty="0"/>
              <a:t>system binds to the TV input per application’s request. on implementing TV inputs</a:t>
            </a:r>
            <a:r>
              <a:rPr lang="en-US" altLang="zh-CN" dirty="0" smtClean="0"/>
              <a:t>.</a:t>
            </a:r>
            <a:endParaRPr lang="en-US" altLang="zh-CN" dirty="0"/>
          </a:p>
          <a:p>
            <a:pPr lvl="1"/>
            <a:endParaRPr lang="zh-CN" altLang="en-US" dirty="0"/>
          </a:p>
        </p:txBody>
      </p:sp>
    </p:spTree>
    <p:extLst>
      <p:ext uri="{BB962C8B-B14F-4D97-AF65-F5344CB8AC3E}">
        <p14:creationId xmlns:p14="http://schemas.microsoft.com/office/powerpoint/2010/main" val="814922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Passthrough</a:t>
            </a:r>
            <a:r>
              <a:rPr lang="en-US" altLang="zh-CN" dirty="0"/>
              <a:t> input</a:t>
            </a:r>
            <a:endParaRPr lang="zh-CN" altLang="en-US" dirty="0"/>
          </a:p>
        </p:txBody>
      </p:sp>
      <p:sp>
        <p:nvSpPr>
          <p:cNvPr id="3" name="内容占位符 2"/>
          <p:cNvSpPr>
            <a:spLocks noGrp="1"/>
          </p:cNvSpPr>
          <p:nvPr>
            <p:ph sz="quarter" idx="1"/>
          </p:nvPr>
        </p:nvSpPr>
        <p:spPr/>
        <p:txBody>
          <a:bodyPr/>
          <a:lstStyle/>
          <a:p>
            <a:r>
              <a:rPr lang="en-US" altLang="zh-CN" sz="2800" dirty="0"/>
              <a:t>Some inputs, like the HDMI input </a:t>
            </a:r>
            <a:r>
              <a:rPr lang="en-US" altLang="zh-CN" sz="2800" dirty="0" smtClean="0"/>
              <a:t>can </a:t>
            </a:r>
            <a:r>
              <a:rPr lang="en-US" altLang="zh-CN" sz="2800" dirty="0"/>
              <a:t>be provided only by the manufacturer as they speak directly with the underlying hardware. </a:t>
            </a:r>
            <a:endParaRPr lang="en-US" altLang="zh-CN" sz="2800" dirty="0" smtClean="0"/>
          </a:p>
          <a:p>
            <a:endParaRPr lang="en-US" altLang="zh-CN" sz="2800" dirty="0" smtClean="0"/>
          </a:p>
          <a:p>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08920"/>
            <a:ext cx="7128792" cy="3610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318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Built-in </a:t>
            </a:r>
            <a:r>
              <a:rPr lang="en-US" altLang="zh-CN" dirty="0" smtClean="0"/>
              <a:t>tuner</a:t>
            </a:r>
            <a:endParaRPr lang="zh-CN" altLang="en-US" dirty="0"/>
          </a:p>
        </p:txBody>
      </p:sp>
      <p:sp>
        <p:nvSpPr>
          <p:cNvPr id="3" name="内容占位符 2"/>
          <p:cNvSpPr>
            <a:spLocks noGrp="1"/>
          </p:cNvSpPr>
          <p:nvPr>
            <p:ph sz="quarter" idx="1"/>
          </p:nvPr>
        </p:nvSpPr>
        <p:spPr/>
        <p:txBody>
          <a:bodyPr/>
          <a:lstStyle/>
          <a:p>
            <a:r>
              <a:rPr lang="en-US" altLang="zh-CN" dirty="0"/>
              <a:t>In this example, the Built-in Tuner TV Input provided by the device manufacturer is trusted and has full access to the TV Provider.</a:t>
            </a:r>
          </a:p>
          <a:p>
            <a:endParaRPr lang="en-US" altLang="zh-CN" dirty="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705802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588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Third-party </a:t>
            </a:r>
            <a:r>
              <a:rPr lang="en-US" altLang="zh-CN" dirty="0" smtClean="0"/>
              <a:t>input</a:t>
            </a:r>
            <a:endParaRPr lang="zh-CN" altLang="en-US" dirty="0"/>
          </a:p>
        </p:txBody>
      </p:sp>
      <p:sp>
        <p:nvSpPr>
          <p:cNvPr id="3" name="内容占位符 2"/>
          <p:cNvSpPr>
            <a:spLocks noGrp="1"/>
          </p:cNvSpPr>
          <p:nvPr>
            <p:ph sz="quarter" idx="1"/>
          </p:nvPr>
        </p:nvSpPr>
        <p:spPr/>
        <p:txBody>
          <a:bodyPr/>
          <a:lstStyle/>
          <a:p>
            <a:r>
              <a:rPr lang="en-US" altLang="zh-CN" dirty="0" smtClean="0"/>
              <a:t>the </a:t>
            </a:r>
            <a:r>
              <a:rPr lang="en-US" altLang="zh-CN" dirty="0"/>
              <a:t>external STB TV Input is provided by a third party. Since that TV Input can’t directly access the HDMI video feed coming in, it must go through the TV Input Manager and use the HDMI TV Input provided by the device manufacture.</a:t>
            </a:r>
          </a:p>
          <a:p>
            <a:endParaRPr lang="en-US" altLang="zh-CN" dirty="0"/>
          </a:p>
          <a:p>
            <a:pPr marL="0" indent="0">
              <a:buNone/>
            </a:pP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356992"/>
            <a:ext cx="7010400" cy="3270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8078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349170319"/>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7856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TvInputInfo</a:t>
            </a:r>
            <a:endParaRPr lang="zh-CN" altLang="en-US" dirty="0"/>
          </a:p>
        </p:txBody>
      </p:sp>
      <p:sp>
        <p:nvSpPr>
          <p:cNvPr id="3" name="内容占位符 2"/>
          <p:cNvSpPr>
            <a:spLocks noGrp="1"/>
          </p:cNvSpPr>
          <p:nvPr>
            <p:ph sz="quarter" idx="1"/>
          </p:nvPr>
        </p:nvSpPr>
        <p:spPr/>
        <p:txBody>
          <a:bodyPr/>
          <a:lstStyle/>
          <a:p>
            <a:r>
              <a:rPr lang="en-US" altLang="zh-CN" dirty="0"/>
              <a:t>/frameworks/base/media/java/android/media/</a:t>
            </a:r>
            <a:r>
              <a:rPr lang="en-US" altLang="zh-CN" dirty="0" err="1"/>
              <a:t>tv</a:t>
            </a:r>
            <a:r>
              <a:rPr lang="en-US" altLang="zh-CN" dirty="0"/>
              <a:t>/TvInputInfo.java</a:t>
            </a:r>
          </a:p>
          <a:p>
            <a:r>
              <a:rPr lang="en-US" altLang="zh-CN" dirty="0"/>
              <a:t>specify meta information of a TV </a:t>
            </a:r>
            <a:r>
              <a:rPr lang="en-US" altLang="zh-CN" dirty="0" smtClean="0"/>
              <a:t>input</a:t>
            </a:r>
          </a:p>
          <a:p>
            <a:pPr lvl="1"/>
            <a:r>
              <a:rPr lang="en-US" altLang="zh-CN" dirty="0" smtClean="0"/>
              <a:t>Type(Tuner/Composite/</a:t>
            </a:r>
            <a:r>
              <a:rPr lang="en-US" altLang="zh-CN" dirty="0" err="1" smtClean="0"/>
              <a:t>Svideo</a:t>
            </a:r>
            <a:r>
              <a:rPr lang="en-US" altLang="zh-CN" dirty="0" smtClean="0"/>
              <a:t>/HDMI/….)</a:t>
            </a:r>
          </a:p>
          <a:p>
            <a:pPr lvl="1"/>
            <a:r>
              <a:rPr lang="en-US" altLang="zh-CN" dirty="0" smtClean="0"/>
              <a:t>Label</a:t>
            </a:r>
          </a:p>
          <a:p>
            <a:pPr lvl="1"/>
            <a:r>
              <a:rPr lang="en-US" altLang="zh-CN" dirty="0" smtClean="0"/>
              <a:t>Icon</a:t>
            </a:r>
            <a:endParaRPr lang="en-US" altLang="zh-CN" dirty="0"/>
          </a:p>
        </p:txBody>
      </p:sp>
    </p:spTree>
    <p:extLst>
      <p:ext uri="{BB962C8B-B14F-4D97-AF65-F5344CB8AC3E}">
        <p14:creationId xmlns:p14="http://schemas.microsoft.com/office/powerpoint/2010/main" val="3879776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TvInputHal</a:t>
            </a:r>
            <a:r>
              <a:rPr lang="en-US" altLang="zh-CN" dirty="0" smtClean="0"/>
              <a:t>(Java)</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en-US" altLang="zh-CN" dirty="0"/>
              <a:t>/</a:t>
            </a:r>
            <a:r>
              <a:rPr lang="en-US" altLang="zh-CN" dirty="0" smtClean="0"/>
              <a:t>frameworks/base/services/core/java/com/android/server/</a:t>
            </a:r>
            <a:r>
              <a:rPr lang="en-US" altLang="zh-CN" dirty="0" err="1" smtClean="0"/>
              <a:t>tv</a:t>
            </a:r>
            <a:r>
              <a:rPr lang="en-US" altLang="zh-CN" dirty="0" smtClean="0"/>
              <a:t>/TvInputHal.java</a:t>
            </a:r>
          </a:p>
          <a:p>
            <a:r>
              <a:rPr lang="en-US" altLang="zh-CN" dirty="0"/>
              <a:t>Provides access to the low-level TV input hardware abstraction </a:t>
            </a:r>
            <a:r>
              <a:rPr lang="en-US" altLang="zh-CN" dirty="0" smtClean="0"/>
              <a:t>layer</a:t>
            </a:r>
          </a:p>
          <a:p>
            <a:r>
              <a:rPr lang="en-US" altLang="zh-CN" dirty="0" smtClean="0"/>
              <a:t>Call Native Function</a:t>
            </a:r>
          </a:p>
          <a:p>
            <a:pPr lvl="1"/>
            <a:r>
              <a:rPr lang="en-US" altLang="zh-CN" dirty="0" err="1"/>
              <a:t>nativeOpen</a:t>
            </a:r>
            <a:r>
              <a:rPr lang="en-US" altLang="zh-CN" dirty="0"/>
              <a:t> </a:t>
            </a:r>
          </a:p>
          <a:p>
            <a:pPr lvl="1"/>
            <a:r>
              <a:rPr lang="en-US" altLang="zh-CN" dirty="0" err="1" smtClean="0"/>
              <a:t>nativeAddOrUpdateStream</a:t>
            </a:r>
            <a:r>
              <a:rPr lang="en-US" altLang="zh-CN" dirty="0" smtClean="0"/>
              <a:t> </a:t>
            </a:r>
            <a:endParaRPr lang="en-US" altLang="zh-CN" dirty="0"/>
          </a:p>
          <a:p>
            <a:pPr lvl="1"/>
            <a:r>
              <a:rPr lang="en-US" altLang="zh-CN" dirty="0" err="1"/>
              <a:t>nativeRemoveStream</a:t>
            </a:r>
            <a:r>
              <a:rPr lang="en-US" altLang="zh-CN" dirty="0"/>
              <a:t> </a:t>
            </a:r>
          </a:p>
          <a:p>
            <a:pPr lvl="1"/>
            <a:r>
              <a:rPr lang="en-US" altLang="zh-CN" dirty="0" err="1"/>
              <a:t>nativeGetStreamConfigs</a:t>
            </a:r>
            <a:r>
              <a:rPr lang="en-US" altLang="zh-CN" dirty="0"/>
              <a:t> </a:t>
            </a:r>
          </a:p>
          <a:p>
            <a:pPr lvl="1"/>
            <a:r>
              <a:rPr lang="en-US" altLang="zh-CN" dirty="0" err="1"/>
              <a:t>nativeClose</a:t>
            </a:r>
            <a:r>
              <a:rPr lang="en-US" altLang="zh-CN" dirty="0"/>
              <a:t> </a:t>
            </a:r>
            <a:endParaRPr lang="en-US" altLang="zh-CN" dirty="0" smtClean="0"/>
          </a:p>
          <a:p>
            <a:r>
              <a:rPr lang="en-US" altLang="zh-CN" dirty="0" smtClean="0"/>
              <a:t>Called by Native function</a:t>
            </a:r>
            <a:endParaRPr lang="en-US" altLang="zh-CN" dirty="0"/>
          </a:p>
          <a:p>
            <a:pPr lvl="1"/>
            <a:r>
              <a:rPr lang="en-US" altLang="zh-CN" dirty="0" err="1" smtClean="0"/>
              <a:t>onDeviceAvailabledevice</a:t>
            </a:r>
            <a:r>
              <a:rPr lang="en-US" altLang="zh-CN" dirty="0" smtClean="0"/>
              <a:t> () </a:t>
            </a:r>
            <a:endParaRPr lang="en-US" altLang="zh-CN" dirty="0"/>
          </a:p>
          <a:p>
            <a:pPr lvl="1"/>
            <a:r>
              <a:rPr lang="en-US" altLang="zh-CN" dirty="0" err="1" smtClean="0"/>
              <a:t>onDeviceUnavailable</a:t>
            </a:r>
            <a:r>
              <a:rPr lang="en-US" altLang="zh-CN" dirty="0" smtClean="0"/>
              <a:t> </a:t>
            </a:r>
            <a:endParaRPr lang="en-US" altLang="zh-CN" dirty="0"/>
          </a:p>
          <a:p>
            <a:pPr lvl="1"/>
            <a:r>
              <a:rPr lang="en-US" altLang="zh-CN" dirty="0" err="1"/>
              <a:t>onStreamConfigurationChanged</a:t>
            </a:r>
            <a:r>
              <a:rPr lang="en-US" altLang="zh-CN" dirty="0"/>
              <a:t> </a:t>
            </a:r>
          </a:p>
          <a:p>
            <a:pPr lvl="1"/>
            <a:r>
              <a:rPr lang="en-US" altLang="zh-CN" dirty="0" err="1"/>
              <a:t>onFirstFrameCaptured</a:t>
            </a:r>
            <a:r>
              <a:rPr lang="en-US" altLang="zh-CN" dirty="0"/>
              <a:t> </a:t>
            </a:r>
          </a:p>
          <a:p>
            <a:endParaRPr lang="zh-CN" altLang="en-US" dirty="0"/>
          </a:p>
        </p:txBody>
      </p:sp>
    </p:spTree>
    <p:extLst>
      <p:ext uri="{BB962C8B-B14F-4D97-AF65-F5344CB8AC3E}">
        <p14:creationId xmlns:p14="http://schemas.microsoft.com/office/powerpoint/2010/main" val="3462169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TvInputHal</a:t>
            </a:r>
            <a:r>
              <a:rPr lang="en-US" altLang="zh-CN" dirty="0" smtClean="0"/>
              <a:t>(Native)</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a:t>/</a:t>
            </a:r>
            <a:r>
              <a:rPr lang="en-US" altLang="zh-CN" dirty="0" smtClean="0"/>
              <a:t>frameworks/base/services/core/</a:t>
            </a:r>
            <a:r>
              <a:rPr lang="en-US" altLang="zh-CN" dirty="0" err="1" smtClean="0"/>
              <a:t>jni</a:t>
            </a:r>
            <a:r>
              <a:rPr lang="en-US" altLang="zh-CN" dirty="0" smtClean="0"/>
              <a:t>/com_android_server_tv_TvInputHal.cpp</a:t>
            </a:r>
          </a:p>
          <a:p>
            <a:r>
              <a:rPr lang="en-US" altLang="zh-CN" dirty="0" err="1" smtClean="0"/>
              <a:t>register_android_server_tv_TvInputHal</a:t>
            </a:r>
            <a:r>
              <a:rPr lang="en-US" altLang="zh-CN" dirty="0" smtClean="0"/>
              <a:t>()</a:t>
            </a:r>
          </a:p>
          <a:p>
            <a:r>
              <a:rPr lang="en-US" altLang="zh-CN" dirty="0" smtClean="0"/>
              <a:t>Class </a:t>
            </a:r>
            <a:r>
              <a:rPr lang="en-US" altLang="zh-CN" dirty="0" err="1" smtClean="0"/>
              <a:t>JTvInputHal</a:t>
            </a:r>
            <a:endParaRPr lang="en-US" altLang="zh-CN" dirty="0" smtClean="0"/>
          </a:p>
          <a:p>
            <a:r>
              <a:rPr lang="en-US" altLang="zh-CN" dirty="0" err="1" smtClean="0"/>
              <a:t>nativeOpen</a:t>
            </a:r>
            <a:endParaRPr lang="en-US" altLang="zh-CN" dirty="0" smtClean="0"/>
          </a:p>
          <a:p>
            <a:pPr lvl="1"/>
            <a:r>
              <a:rPr lang="en-US" altLang="zh-CN" dirty="0" err="1"/>
              <a:t>JTvInputHal</a:t>
            </a:r>
            <a:r>
              <a:rPr lang="en-US" altLang="zh-CN" dirty="0"/>
              <a:t>::</a:t>
            </a:r>
            <a:r>
              <a:rPr lang="en-US" altLang="zh-CN" dirty="0" err="1"/>
              <a:t>createInstance</a:t>
            </a:r>
            <a:r>
              <a:rPr lang="en-US" altLang="zh-CN" dirty="0" smtClean="0"/>
              <a:t>()</a:t>
            </a:r>
          </a:p>
          <a:p>
            <a:pPr lvl="2"/>
            <a:r>
              <a:rPr lang="en-US" altLang="zh-CN" dirty="0" err="1"/>
              <a:t>sp</a:t>
            </a:r>
            <a:r>
              <a:rPr lang="en-US" altLang="zh-CN" dirty="0"/>
              <a:t>&lt;</a:t>
            </a:r>
            <a:r>
              <a:rPr lang="en-US" altLang="zh-CN" dirty="0" err="1"/>
              <a:t>ITvInput</a:t>
            </a:r>
            <a:r>
              <a:rPr lang="en-US" altLang="zh-CN" dirty="0"/>
              <a:t>&gt; </a:t>
            </a:r>
            <a:r>
              <a:rPr lang="en-US" altLang="zh-CN" b="1" dirty="0" err="1"/>
              <a:t>tvInput</a:t>
            </a:r>
            <a:r>
              <a:rPr lang="en-US" altLang="zh-CN" dirty="0"/>
              <a:t> = </a:t>
            </a:r>
            <a:r>
              <a:rPr lang="en-US" altLang="zh-CN" dirty="0" err="1"/>
              <a:t>ITvInput</a:t>
            </a:r>
            <a:r>
              <a:rPr lang="en-US" altLang="zh-CN" dirty="0"/>
              <a:t>::</a:t>
            </a:r>
            <a:r>
              <a:rPr lang="en-US" altLang="zh-CN" dirty="0" err="1"/>
              <a:t>getService</a:t>
            </a:r>
            <a:r>
              <a:rPr lang="en-US" altLang="zh-CN" dirty="0"/>
              <a:t>() </a:t>
            </a:r>
          </a:p>
          <a:p>
            <a:pPr lvl="2"/>
            <a:r>
              <a:rPr lang="en-US" altLang="zh-CN" dirty="0"/>
              <a:t>return new </a:t>
            </a:r>
            <a:r>
              <a:rPr lang="en-US" altLang="zh-CN" dirty="0" err="1"/>
              <a:t>JTvInputHal</a:t>
            </a:r>
            <a:r>
              <a:rPr lang="en-US" altLang="zh-CN" dirty="0"/>
              <a:t>(</a:t>
            </a:r>
            <a:r>
              <a:rPr lang="en-US" altLang="zh-CN" dirty="0" err="1"/>
              <a:t>env</a:t>
            </a:r>
            <a:r>
              <a:rPr lang="en-US" altLang="zh-CN" dirty="0"/>
              <a:t>, </a:t>
            </a:r>
            <a:r>
              <a:rPr lang="en-US" altLang="zh-CN" dirty="0" err="1"/>
              <a:t>thiz</a:t>
            </a:r>
            <a:r>
              <a:rPr lang="en-US" altLang="zh-CN" dirty="0"/>
              <a:t>, </a:t>
            </a:r>
            <a:r>
              <a:rPr lang="en-US" altLang="zh-CN" b="1" dirty="0" err="1"/>
              <a:t>tvInput</a:t>
            </a:r>
            <a:r>
              <a:rPr lang="en-US" altLang="zh-CN" dirty="0"/>
              <a:t>, </a:t>
            </a:r>
            <a:r>
              <a:rPr lang="en-US" altLang="zh-CN" dirty="0" err="1"/>
              <a:t>looper</a:t>
            </a:r>
            <a:r>
              <a:rPr lang="en-US" altLang="zh-CN" dirty="0" smtClean="0"/>
              <a:t>))</a:t>
            </a:r>
          </a:p>
          <a:p>
            <a:r>
              <a:rPr lang="en-US" altLang="zh-CN" dirty="0" err="1" smtClean="0"/>
              <a:t>nativeAddOrUpdateStream</a:t>
            </a:r>
            <a:endParaRPr lang="en-US" altLang="zh-CN" dirty="0" smtClean="0"/>
          </a:p>
          <a:p>
            <a:pPr lvl="1"/>
            <a:r>
              <a:rPr lang="en-US" altLang="zh-CN" dirty="0" err="1"/>
              <a:t>tvInputHanl</a:t>
            </a:r>
            <a:r>
              <a:rPr lang="en-US" altLang="zh-CN" dirty="0"/>
              <a:t>-&gt;</a:t>
            </a:r>
            <a:r>
              <a:rPr lang="en-US" altLang="zh-CN" dirty="0" err="1"/>
              <a:t>addOrUpdteStream</a:t>
            </a:r>
            <a:r>
              <a:rPr lang="en-US" altLang="zh-CN" dirty="0"/>
              <a:t>(</a:t>
            </a:r>
            <a:r>
              <a:rPr lang="en-US" altLang="zh-CN" dirty="0" err="1"/>
              <a:t>deviceId</a:t>
            </a:r>
            <a:r>
              <a:rPr lang="en-US" altLang="zh-CN" dirty="0"/>
              <a:t>, </a:t>
            </a:r>
            <a:r>
              <a:rPr lang="en-US" altLang="zh-CN" dirty="0" err="1"/>
              <a:t>streamId</a:t>
            </a:r>
            <a:r>
              <a:rPr lang="en-US" altLang="zh-CN" dirty="0"/>
              <a:t>, </a:t>
            </a:r>
            <a:r>
              <a:rPr lang="en-US" altLang="zh-CN" dirty="0" smtClean="0"/>
              <a:t>surface)</a:t>
            </a:r>
          </a:p>
          <a:p>
            <a:pPr lvl="2"/>
            <a:r>
              <a:rPr lang="en-US" altLang="zh-CN" dirty="0" err="1"/>
              <a:t>mTvInput</a:t>
            </a:r>
            <a:r>
              <a:rPr lang="en-US" altLang="zh-CN" dirty="0"/>
              <a:t>-&gt;</a:t>
            </a:r>
            <a:r>
              <a:rPr lang="en-US" altLang="zh-CN" dirty="0" err="1" smtClean="0"/>
              <a:t>getStreamConfigurations</a:t>
            </a:r>
            <a:r>
              <a:rPr lang="en-US" altLang="zh-CN" dirty="0" smtClean="0"/>
              <a:t>()</a:t>
            </a:r>
          </a:p>
          <a:p>
            <a:pPr lvl="2"/>
            <a:r>
              <a:rPr lang="en-US" altLang="zh-CN" dirty="0" err="1" smtClean="0"/>
              <a:t>mTvInput</a:t>
            </a:r>
            <a:r>
              <a:rPr lang="en-US" altLang="zh-CN" dirty="0" smtClean="0"/>
              <a:t>-</a:t>
            </a:r>
            <a:r>
              <a:rPr lang="en-US" altLang="zh-CN" dirty="0"/>
              <a:t>&gt;</a:t>
            </a:r>
            <a:r>
              <a:rPr lang="en-US" altLang="zh-CN" dirty="0" err="1"/>
              <a:t>openStream</a:t>
            </a:r>
            <a:r>
              <a:rPr lang="en-US" altLang="zh-CN" dirty="0"/>
              <a:t>(</a:t>
            </a:r>
            <a:r>
              <a:rPr lang="en-US" altLang="zh-CN" dirty="0" err="1"/>
              <a:t>deviceId</a:t>
            </a:r>
            <a:r>
              <a:rPr lang="en-US" altLang="zh-CN" dirty="0"/>
              <a:t>, </a:t>
            </a:r>
            <a:r>
              <a:rPr lang="en-US" altLang="zh-CN" dirty="0" err="1"/>
              <a:t>streamId</a:t>
            </a:r>
            <a:r>
              <a:rPr lang="en-US" altLang="zh-CN" dirty="0"/>
              <a:t>)</a:t>
            </a:r>
            <a:endParaRPr lang="zh-CN" altLang="en-US" dirty="0"/>
          </a:p>
        </p:txBody>
      </p:sp>
    </p:spTree>
    <p:extLst>
      <p:ext uri="{BB962C8B-B14F-4D97-AF65-F5344CB8AC3E}">
        <p14:creationId xmlns:p14="http://schemas.microsoft.com/office/powerpoint/2010/main" val="339878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Flow</a:t>
            </a:r>
            <a:endParaRPr lang="zh-CN" altLang="en-US" dirty="0"/>
          </a:p>
        </p:txBody>
      </p:sp>
      <p:pic>
        <p:nvPicPr>
          <p:cNvPr id="2050" name="Picture 2" descr="https://upload-images.jianshu.io/upload_images/1927803-825e74c81fa615bc.png?imageMogr2/auto-orient/strip%7CimageView2/2/w/700"/>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7443525" cy="222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422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Input </a:t>
            </a:r>
            <a:r>
              <a:rPr lang="en-US" altLang="zh-CN" dirty="0" smtClean="0"/>
              <a:t>HAL Module</a:t>
            </a:r>
            <a:endParaRPr lang="zh-CN" altLang="en-US" dirty="0"/>
          </a:p>
        </p:txBody>
      </p:sp>
      <p:sp>
        <p:nvSpPr>
          <p:cNvPr id="3" name="内容占位符 2"/>
          <p:cNvSpPr>
            <a:spLocks noGrp="1"/>
          </p:cNvSpPr>
          <p:nvPr>
            <p:ph sz="quarter" idx="1"/>
          </p:nvPr>
        </p:nvSpPr>
        <p:spPr/>
        <p:txBody>
          <a:bodyPr/>
          <a:lstStyle/>
          <a:p>
            <a:r>
              <a:rPr lang="en-US" altLang="zh-CN" dirty="0" smtClean="0"/>
              <a:t>TV </a:t>
            </a:r>
            <a:r>
              <a:rPr lang="en-US" altLang="zh-CN" dirty="0"/>
              <a:t>Input HAL</a:t>
            </a:r>
          </a:p>
          <a:p>
            <a:pPr lvl="1"/>
            <a:r>
              <a:rPr lang="en-US" altLang="zh-CN" dirty="0" err="1"/>
              <a:t>tv_input</a:t>
            </a:r>
            <a:r>
              <a:rPr lang="en-US" altLang="zh-CN" dirty="0"/>
              <a:t> module</a:t>
            </a:r>
          </a:p>
          <a:p>
            <a:pPr lvl="1"/>
            <a:r>
              <a:rPr lang="en-US" altLang="zh-CN" dirty="0"/>
              <a:t>TV Input</a:t>
            </a:r>
            <a:r>
              <a:rPr lang="zh-CN" altLang="en-US" dirty="0"/>
              <a:t>的硬件抽象层，可以让系统的</a:t>
            </a:r>
            <a:r>
              <a:rPr lang="en-US" altLang="zh-CN" dirty="0"/>
              <a:t>TV inputs</a:t>
            </a:r>
            <a:r>
              <a:rPr lang="zh-CN" altLang="en-US" dirty="0"/>
              <a:t>访问</a:t>
            </a:r>
            <a:r>
              <a:rPr lang="en-US" altLang="zh-CN" dirty="0"/>
              <a:t>TV</a:t>
            </a:r>
            <a:r>
              <a:rPr lang="zh-CN" altLang="en-US" dirty="0"/>
              <a:t>特有硬件</a:t>
            </a:r>
            <a:endParaRPr lang="en-US" altLang="zh-CN" dirty="0"/>
          </a:p>
          <a:p>
            <a:endParaRPr lang="zh-CN" altLang="en-US" dirty="0"/>
          </a:p>
        </p:txBody>
      </p:sp>
    </p:spTree>
    <p:extLst>
      <p:ext uri="{BB962C8B-B14F-4D97-AF65-F5344CB8AC3E}">
        <p14:creationId xmlns:p14="http://schemas.microsoft.com/office/powerpoint/2010/main" val="1915007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Input Skeleton</a:t>
            </a:r>
            <a:endParaRPr lang="zh-CN" altLang="en-US" dirty="0"/>
          </a:p>
        </p:txBody>
      </p:sp>
      <p:sp>
        <p:nvSpPr>
          <p:cNvPr id="3" name="内容占位符 2"/>
          <p:cNvSpPr>
            <a:spLocks noGrp="1"/>
          </p:cNvSpPr>
          <p:nvPr>
            <p:ph sz="quarter" idx="1"/>
          </p:nvPr>
        </p:nvSpPr>
        <p:spPr/>
        <p:txBody>
          <a:bodyPr/>
          <a:lstStyle/>
          <a:p>
            <a:r>
              <a:rPr lang="en-US" altLang="zh-CN" dirty="0"/>
              <a:t>/</a:t>
            </a:r>
            <a:r>
              <a:rPr lang="en-US" altLang="zh-CN" dirty="0" smtClean="0"/>
              <a:t>hardware/interfaces/</a:t>
            </a:r>
            <a:r>
              <a:rPr lang="en-US" altLang="zh-CN" dirty="0" err="1" smtClean="0"/>
              <a:t>tv</a:t>
            </a:r>
            <a:r>
              <a:rPr lang="en-US" altLang="zh-CN" dirty="0" smtClean="0"/>
              <a:t>/input/1.0/default/TvInput.cpp</a:t>
            </a:r>
          </a:p>
          <a:p>
            <a:r>
              <a:rPr lang="en-US" altLang="zh-CN" dirty="0"/>
              <a:t>/</a:t>
            </a:r>
            <a:r>
              <a:rPr lang="en-US" altLang="zh-CN" dirty="0" smtClean="0"/>
              <a:t>hardware/interfaces/</a:t>
            </a:r>
            <a:r>
              <a:rPr lang="en-US" altLang="zh-CN" dirty="0" err="1" smtClean="0"/>
              <a:t>tv</a:t>
            </a:r>
            <a:r>
              <a:rPr lang="en-US" altLang="zh-CN" dirty="0" smtClean="0"/>
              <a:t>/input/1.0/default/</a:t>
            </a:r>
            <a:r>
              <a:rPr lang="en-US" altLang="zh-CN" dirty="0" err="1" smtClean="0"/>
              <a:t>TvInput.h</a:t>
            </a:r>
            <a:endParaRPr lang="en-US" altLang="zh-CN" dirty="0" smtClean="0"/>
          </a:p>
          <a:p>
            <a:r>
              <a:rPr lang="en-US" altLang="zh-CN" dirty="0" err="1" smtClean="0"/>
              <a:t>struct</a:t>
            </a:r>
            <a:r>
              <a:rPr lang="en-US" altLang="zh-CN" dirty="0" smtClean="0"/>
              <a:t> </a:t>
            </a:r>
            <a:r>
              <a:rPr lang="en-US" altLang="zh-CN" dirty="0" err="1"/>
              <a:t>TvInput</a:t>
            </a:r>
            <a:r>
              <a:rPr lang="en-US" altLang="zh-CN" dirty="0"/>
              <a:t> : public </a:t>
            </a:r>
            <a:r>
              <a:rPr lang="en-US" altLang="zh-CN" dirty="0" err="1"/>
              <a:t>ITvInput</a:t>
            </a:r>
            <a:r>
              <a:rPr lang="en-US" altLang="zh-CN" dirty="0"/>
              <a:t> </a:t>
            </a:r>
            <a:endParaRPr lang="en-US" altLang="zh-CN" dirty="0" smtClean="0"/>
          </a:p>
          <a:p>
            <a:r>
              <a:rPr lang="en-US" altLang="zh-CN" dirty="0" smtClean="0"/>
              <a:t>{</a:t>
            </a:r>
          </a:p>
          <a:p>
            <a:pPr lvl="1"/>
            <a:endParaRPr lang="en-US" altLang="zh-CN" dirty="0" smtClean="0"/>
          </a:p>
          <a:p>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83177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HAL module skeleton</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a:t>/</a:t>
            </a:r>
            <a:r>
              <a:rPr lang="en-US" altLang="zh-CN" dirty="0" smtClean="0"/>
              <a:t>hardware/</a:t>
            </a:r>
            <a:r>
              <a:rPr lang="en-US" altLang="zh-CN" dirty="0" err="1" smtClean="0"/>
              <a:t>libhardware</a:t>
            </a:r>
            <a:r>
              <a:rPr lang="en-US" altLang="zh-CN" dirty="0" smtClean="0"/>
              <a:t>/modules/</a:t>
            </a:r>
            <a:r>
              <a:rPr lang="en-US" altLang="zh-CN" dirty="0" err="1" smtClean="0"/>
              <a:t>tv_input</a:t>
            </a:r>
            <a:r>
              <a:rPr lang="en-US" altLang="zh-CN" dirty="0" smtClean="0"/>
              <a:t>/tv_input.cpp</a:t>
            </a:r>
          </a:p>
          <a:p>
            <a:r>
              <a:rPr lang="en-US" altLang="zh-CN" dirty="0"/>
              <a:t>/</a:t>
            </a:r>
            <a:r>
              <a:rPr lang="en-US" altLang="zh-CN" dirty="0" smtClean="0"/>
              <a:t>hardware/</a:t>
            </a:r>
            <a:r>
              <a:rPr lang="en-US" altLang="zh-CN" dirty="0" err="1" smtClean="0"/>
              <a:t>libhardware</a:t>
            </a:r>
            <a:r>
              <a:rPr lang="en-US" altLang="zh-CN" dirty="0" smtClean="0"/>
              <a:t>/include/hardware/</a:t>
            </a:r>
            <a:r>
              <a:rPr lang="en-US" altLang="zh-CN" dirty="0" err="1" smtClean="0"/>
              <a:t>tv_input.h</a:t>
            </a:r>
            <a:endParaRPr lang="en-US" altLang="zh-CN" dirty="0" smtClean="0"/>
          </a:p>
          <a:p>
            <a:r>
              <a:rPr lang="en-US" altLang="zh-CN" dirty="0" err="1" smtClean="0"/>
              <a:t>tv_input_module_t</a:t>
            </a:r>
            <a:endParaRPr lang="en-US" altLang="zh-CN" dirty="0"/>
          </a:p>
          <a:p>
            <a:pPr lvl="1"/>
            <a:r>
              <a:rPr lang="en-US" altLang="zh-CN" dirty="0"/>
              <a:t>.methods = &amp;</a:t>
            </a:r>
            <a:r>
              <a:rPr lang="en-US" altLang="zh-CN" dirty="0" err="1" smtClean="0"/>
              <a:t>tv_input_module_methods</a:t>
            </a:r>
            <a:endParaRPr lang="en-US" altLang="zh-CN" dirty="0" smtClean="0"/>
          </a:p>
          <a:p>
            <a:r>
              <a:rPr lang="en-US" altLang="zh-CN" dirty="0" err="1" smtClean="0"/>
              <a:t>tv_input_module_methods</a:t>
            </a:r>
            <a:r>
              <a:rPr lang="en-US" altLang="zh-CN" dirty="0" smtClean="0"/>
              <a:t> </a:t>
            </a:r>
            <a:r>
              <a:rPr lang="en-US" altLang="zh-CN" dirty="0"/>
              <a:t>= </a:t>
            </a:r>
            <a:endParaRPr lang="en-US" altLang="zh-CN" dirty="0" smtClean="0"/>
          </a:p>
          <a:p>
            <a:pPr lvl="1"/>
            <a:r>
              <a:rPr lang="en-US" altLang="zh-CN" dirty="0"/>
              <a:t>// return </a:t>
            </a:r>
            <a:r>
              <a:rPr lang="en-US" altLang="zh-CN" dirty="0" err="1"/>
              <a:t>hw_device_t</a:t>
            </a:r>
            <a:r>
              <a:rPr lang="en-US" altLang="zh-CN" dirty="0"/>
              <a:t> of </a:t>
            </a:r>
            <a:r>
              <a:rPr lang="en-US" altLang="zh-CN" dirty="0" err="1" smtClean="0"/>
              <a:t>tv_input_private_t</a:t>
            </a:r>
            <a:endParaRPr lang="en-US" altLang="zh-CN" dirty="0" smtClean="0"/>
          </a:p>
          <a:p>
            <a:pPr lvl="1"/>
            <a:r>
              <a:rPr lang="en-US" altLang="zh-CN" dirty="0" smtClean="0"/>
              <a:t>.</a:t>
            </a:r>
            <a:r>
              <a:rPr lang="en-US" altLang="zh-CN" dirty="0"/>
              <a:t>open = </a:t>
            </a:r>
            <a:r>
              <a:rPr lang="en-US" altLang="zh-CN" dirty="0" err="1" smtClean="0"/>
              <a:t>tv_input_device_open</a:t>
            </a:r>
            <a:r>
              <a:rPr lang="en-US" altLang="zh-CN" dirty="0" smtClean="0"/>
              <a:t> </a:t>
            </a:r>
          </a:p>
          <a:p>
            <a:r>
              <a:rPr lang="en-US" altLang="zh-CN" dirty="0" err="1" smtClean="0"/>
              <a:t>tv_input_private_t</a:t>
            </a:r>
            <a:endParaRPr lang="en-US" altLang="zh-CN" dirty="0" smtClean="0"/>
          </a:p>
          <a:p>
            <a:pPr lvl="1"/>
            <a:r>
              <a:rPr lang="en-US" altLang="zh-CN" dirty="0" err="1"/>
              <a:t>tv_input_device_t</a:t>
            </a:r>
            <a:r>
              <a:rPr lang="en-US" altLang="zh-CN" dirty="0"/>
              <a:t> </a:t>
            </a:r>
            <a:r>
              <a:rPr lang="en-US" altLang="zh-CN" dirty="0" smtClean="0"/>
              <a:t>device</a:t>
            </a:r>
          </a:p>
          <a:p>
            <a:pPr lvl="2"/>
            <a:r>
              <a:rPr lang="en-US" altLang="zh-CN" dirty="0" err="1"/>
              <a:t>struct</a:t>
            </a:r>
            <a:r>
              <a:rPr lang="en-US" altLang="zh-CN" dirty="0"/>
              <a:t> </a:t>
            </a:r>
            <a:r>
              <a:rPr lang="en-US" altLang="zh-CN" dirty="0" err="1"/>
              <a:t>hw_device_t</a:t>
            </a:r>
            <a:r>
              <a:rPr lang="en-US" altLang="zh-CN" dirty="0"/>
              <a:t> </a:t>
            </a:r>
            <a:r>
              <a:rPr lang="en-US" altLang="zh-CN" dirty="0" smtClean="0"/>
              <a:t>common</a:t>
            </a:r>
          </a:p>
          <a:p>
            <a:pPr lvl="2"/>
            <a:r>
              <a:rPr lang="en-US" altLang="zh-CN" dirty="0" err="1" smtClean="0"/>
              <a:t>int</a:t>
            </a:r>
            <a:r>
              <a:rPr lang="en-US" altLang="zh-CN" dirty="0" smtClean="0"/>
              <a:t> (*initialize)(..)</a:t>
            </a:r>
          </a:p>
          <a:p>
            <a:pPr lvl="2"/>
            <a:r>
              <a:rPr lang="en-US" altLang="zh-CN" dirty="0" err="1" smtClean="0"/>
              <a:t>int</a:t>
            </a:r>
            <a:r>
              <a:rPr lang="en-US" altLang="zh-CN" dirty="0" smtClean="0"/>
              <a:t> (*</a:t>
            </a:r>
            <a:r>
              <a:rPr lang="en-US" altLang="zh-CN" dirty="0" err="1" smtClean="0"/>
              <a:t>get_stream_configurations</a:t>
            </a:r>
            <a:r>
              <a:rPr lang="en-US" altLang="zh-CN" dirty="0" smtClean="0"/>
              <a:t>)(…)</a:t>
            </a:r>
          </a:p>
          <a:p>
            <a:pPr lvl="2"/>
            <a:r>
              <a:rPr lang="en-US" altLang="zh-CN" dirty="0" err="1" smtClean="0"/>
              <a:t>int</a:t>
            </a:r>
            <a:r>
              <a:rPr lang="en-US" altLang="zh-CN" dirty="0" smtClean="0"/>
              <a:t> (*</a:t>
            </a:r>
            <a:r>
              <a:rPr lang="en-US" altLang="zh-CN" dirty="0" err="1" smtClean="0"/>
              <a:t>open_stream</a:t>
            </a:r>
            <a:r>
              <a:rPr lang="en-US" altLang="zh-CN" dirty="0" smtClean="0"/>
              <a:t>)(…)</a:t>
            </a:r>
          </a:p>
          <a:p>
            <a:pPr lvl="1"/>
            <a:r>
              <a:rPr lang="en-US" altLang="zh-CN" dirty="0" err="1"/>
              <a:t>const</a:t>
            </a:r>
            <a:r>
              <a:rPr lang="en-US" altLang="zh-CN" dirty="0"/>
              <a:t> </a:t>
            </a:r>
            <a:r>
              <a:rPr lang="en-US" altLang="zh-CN" dirty="0" err="1"/>
              <a:t>tv_input_callback_ops_t</a:t>
            </a:r>
            <a:r>
              <a:rPr lang="en-US" altLang="zh-CN" dirty="0"/>
              <a:t>* callback</a:t>
            </a:r>
          </a:p>
          <a:p>
            <a:endParaRPr lang="en-US" altLang="zh-CN" dirty="0"/>
          </a:p>
          <a:p>
            <a:endParaRPr lang="zh-CN" altLang="en-US" dirty="0"/>
          </a:p>
        </p:txBody>
      </p:sp>
    </p:spTree>
    <p:extLst>
      <p:ext uri="{BB962C8B-B14F-4D97-AF65-F5344CB8AC3E}">
        <p14:creationId xmlns:p14="http://schemas.microsoft.com/office/powerpoint/2010/main" val="3073809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Another Example</a:t>
            </a:r>
            <a:endParaRPr lang="zh-CN" altLang="en-US" dirty="0"/>
          </a:p>
        </p:txBody>
      </p:sp>
      <p:sp>
        <p:nvSpPr>
          <p:cNvPr id="3" name="内容占位符 2"/>
          <p:cNvSpPr>
            <a:spLocks noGrp="1"/>
          </p:cNvSpPr>
          <p:nvPr>
            <p:ph sz="quarter" idx="1"/>
          </p:nvPr>
        </p:nvSpPr>
        <p:spPr/>
        <p:txBody>
          <a:bodyPr/>
          <a:lstStyle/>
          <a:p>
            <a:r>
              <a:rPr lang="en-US" altLang="zh-CN" dirty="0">
                <a:hlinkClick r:id="rId2"/>
              </a:rPr>
              <a:t>https://</a:t>
            </a:r>
            <a:r>
              <a:rPr lang="en-US" altLang="zh-CN" dirty="0" smtClean="0">
                <a:hlinkClick r:id="rId2"/>
              </a:rPr>
              <a:t>github.com/songwenju/TIFSample</a:t>
            </a:r>
            <a:endParaRPr lang="en-US" altLang="zh-CN" dirty="0" smtClean="0"/>
          </a:p>
          <a:p>
            <a:endParaRPr lang="zh-CN" altLang="en-US" dirty="0"/>
          </a:p>
        </p:txBody>
      </p:sp>
    </p:spTree>
    <p:extLst>
      <p:ext uri="{BB962C8B-B14F-4D97-AF65-F5344CB8AC3E}">
        <p14:creationId xmlns:p14="http://schemas.microsoft.com/office/powerpoint/2010/main" val="234729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smtClean="0"/>
              <a:t>TV App</a:t>
            </a:r>
            <a:endParaRPr lang="zh-CN" altLang="en-US" dirty="0"/>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586491170"/>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872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TV </a:t>
            </a:r>
            <a:r>
              <a:rPr lang="en-US" altLang="zh-CN" dirty="0" smtClean="0"/>
              <a:t>App</a:t>
            </a:r>
            <a:endParaRPr lang="zh-CN" altLang="en-US" dirty="0"/>
          </a:p>
        </p:txBody>
      </p:sp>
      <p:sp>
        <p:nvSpPr>
          <p:cNvPr id="3" name="内容占位符 2"/>
          <p:cNvSpPr>
            <a:spLocks noGrp="1"/>
          </p:cNvSpPr>
          <p:nvPr>
            <p:ph sz="quarter" idx="1"/>
          </p:nvPr>
        </p:nvSpPr>
        <p:spPr/>
        <p:txBody>
          <a:bodyPr>
            <a:normAutofit/>
          </a:bodyPr>
          <a:lstStyle/>
          <a:p>
            <a:r>
              <a:rPr lang="en-US" altLang="zh-CN" i="1" dirty="0"/>
              <a:t>/</a:t>
            </a:r>
            <a:r>
              <a:rPr lang="en-US" altLang="zh-CN" i="1" dirty="0" smtClean="0"/>
              <a:t>packages/apps/TV/</a:t>
            </a:r>
            <a:r>
              <a:rPr lang="en-US" altLang="zh-CN" i="1" dirty="0" err="1" smtClean="0"/>
              <a:t>src</a:t>
            </a:r>
            <a:r>
              <a:rPr lang="en-US" altLang="zh-CN" i="1" dirty="0" smtClean="0"/>
              <a:t>/com/android/</a:t>
            </a:r>
            <a:r>
              <a:rPr lang="en-US" altLang="zh-CN" i="1" dirty="0" err="1" smtClean="0"/>
              <a:t>tv</a:t>
            </a:r>
            <a:r>
              <a:rPr lang="en-US" altLang="zh-CN" i="1" dirty="0" smtClean="0"/>
              <a:t>/TvActivity.java</a:t>
            </a:r>
          </a:p>
          <a:p>
            <a:r>
              <a:rPr lang="en-US" altLang="zh-CN" i="1" dirty="0"/>
              <a:t>/packages/apps/TV/</a:t>
            </a:r>
            <a:r>
              <a:rPr lang="en-US" altLang="zh-CN" i="1" dirty="0" err="1"/>
              <a:t>src</a:t>
            </a:r>
            <a:r>
              <a:rPr lang="en-US" altLang="zh-CN" i="1" dirty="0"/>
              <a:t>/com/android/</a:t>
            </a:r>
            <a:r>
              <a:rPr lang="en-US" altLang="zh-CN" i="1" dirty="0" err="1"/>
              <a:t>tv</a:t>
            </a:r>
            <a:r>
              <a:rPr lang="en-US" altLang="zh-CN" i="1" dirty="0"/>
              <a:t>/MainActivity.java</a:t>
            </a:r>
            <a:endParaRPr lang="en-US" altLang="zh-CN" i="1" dirty="0"/>
          </a:p>
          <a:p>
            <a:r>
              <a:rPr lang="zh-CN" altLang="en-US" dirty="0"/>
              <a:t>一个和用户交互的系统</a:t>
            </a:r>
            <a:r>
              <a:rPr lang="zh-CN" altLang="en-US" dirty="0" smtClean="0"/>
              <a:t>应用</a:t>
            </a:r>
            <a:endParaRPr lang="en-US" altLang="zh-CN" dirty="0" smtClean="0"/>
          </a:p>
          <a:p>
            <a:r>
              <a:rPr lang="en-US" altLang="zh-CN" b="1" dirty="0"/>
              <a:t>Applications</a:t>
            </a:r>
            <a:r>
              <a:rPr lang="en-US" altLang="zh-CN" dirty="0"/>
              <a:t> talk to the TV input manager to list TV inputs and check their status. </a:t>
            </a:r>
            <a:endParaRPr lang="en-US" altLang="zh-CN" dirty="0" smtClean="0"/>
          </a:p>
          <a:p>
            <a:r>
              <a:rPr lang="en-US" altLang="zh-CN" dirty="0" smtClean="0"/>
              <a:t>Once </a:t>
            </a:r>
            <a:r>
              <a:rPr lang="en-US" altLang="zh-CN" dirty="0"/>
              <a:t>an application find the input to use, it uses </a:t>
            </a:r>
            <a:r>
              <a:rPr lang="en-US" altLang="zh-CN" b="1" dirty="0" err="1" smtClean="0"/>
              <a:t>TvView</a:t>
            </a:r>
            <a:r>
              <a:rPr lang="en-US" altLang="zh-CN" dirty="0" smtClean="0"/>
              <a:t> </a:t>
            </a:r>
            <a:r>
              <a:rPr lang="en-US" altLang="zh-CN" dirty="0"/>
              <a:t>or </a:t>
            </a:r>
            <a:r>
              <a:rPr lang="en-US" altLang="zh-CN" b="1" dirty="0" err="1" smtClean="0"/>
              <a:t>TvRecordingClient</a:t>
            </a:r>
            <a:r>
              <a:rPr lang="en-US" altLang="zh-CN" dirty="0" smtClean="0"/>
              <a:t> </a:t>
            </a:r>
            <a:r>
              <a:rPr lang="en-US" altLang="zh-CN" dirty="0"/>
              <a:t>for further interaction such as watching and </a:t>
            </a:r>
            <a:r>
              <a:rPr lang="en-US" altLang="zh-CN" dirty="0" smtClean="0"/>
              <a:t>recording</a:t>
            </a:r>
          </a:p>
        </p:txBody>
      </p:sp>
    </p:spTree>
    <p:extLst>
      <p:ext uri="{BB962C8B-B14F-4D97-AF65-F5344CB8AC3E}">
        <p14:creationId xmlns:p14="http://schemas.microsoft.com/office/powerpoint/2010/main" val="851649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App</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altLang="zh-CN" dirty="0"/>
              <a:t>Setup and configuration</a:t>
            </a:r>
          </a:p>
          <a:p>
            <a:pPr lvl="1"/>
            <a:r>
              <a:rPr lang="en-US" altLang="zh-CN" dirty="0"/>
              <a:t>Auto-detect TV Inputs</a:t>
            </a:r>
          </a:p>
          <a:p>
            <a:pPr lvl="1"/>
            <a:r>
              <a:rPr lang="en-US" altLang="zh-CN" dirty="0"/>
              <a:t>Let TV Inputs initiate channel setup</a:t>
            </a:r>
          </a:p>
          <a:p>
            <a:pPr lvl="1"/>
            <a:r>
              <a:rPr lang="en-US" altLang="zh-CN" dirty="0"/>
              <a:t>Control parental settings</a:t>
            </a:r>
          </a:p>
          <a:p>
            <a:pPr lvl="1"/>
            <a:r>
              <a:rPr lang="en-US" altLang="zh-CN" dirty="0"/>
              <a:t>Edit </a:t>
            </a:r>
            <a:r>
              <a:rPr lang="en-US" altLang="zh-CN" dirty="0" smtClean="0"/>
              <a:t>channels</a:t>
            </a:r>
          </a:p>
          <a:p>
            <a:r>
              <a:rPr lang="en-US" altLang="zh-CN" dirty="0"/>
              <a:t>Viewing</a:t>
            </a:r>
          </a:p>
          <a:p>
            <a:pPr lvl="1"/>
            <a:r>
              <a:rPr lang="en-US" altLang="zh-CN" dirty="0"/>
              <a:t>Access and navigate all TV channels</a:t>
            </a:r>
          </a:p>
          <a:p>
            <a:pPr lvl="1"/>
            <a:r>
              <a:rPr lang="en-US" altLang="zh-CN" dirty="0"/>
              <a:t>Access TV program information </a:t>
            </a:r>
            <a:r>
              <a:rPr lang="en-US" altLang="zh-CN" dirty="0" smtClean="0"/>
              <a:t>bar</a:t>
            </a:r>
          </a:p>
          <a:p>
            <a:pPr lvl="1"/>
            <a:r>
              <a:rPr lang="en-US" altLang="zh-CN" dirty="0" smtClean="0"/>
              <a:t>EPG</a:t>
            </a:r>
            <a:endParaRPr lang="en-US" altLang="zh-CN" dirty="0"/>
          </a:p>
          <a:p>
            <a:pPr lvl="1"/>
            <a:r>
              <a:rPr lang="en-US" altLang="zh-CN" dirty="0"/>
              <a:t>Support multiple audio and subtitle tracks</a:t>
            </a:r>
          </a:p>
          <a:p>
            <a:r>
              <a:rPr lang="en-US" altLang="zh-CN" dirty="0"/>
              <a:t/>
            </a:r>
            <a:br>
              <a:rPr lang="en-US" altLang="zh-CN" dirty="0"/>
            </a:b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616279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App</a:t>
            </a:r>
            <a:endParaRPr lang="zh-CN" altLang="en-US" dirty="0"/>
          </a:p>
        </p:txBody>
      </p:sp>
      <p:sp>
        <p:nvSpPr>
          <p:cNvPr id="3" name="内容占位符 2"/>
          <p:cNvSpPr>
            <a:spLocks noGrp="1"/>
          </p:cNvSpPr>
          <p:nvPr>
            <p:ph sz="quarter" idx="1"/>
          </p:nvPr>
        </p:nvSpPr>
        <p:spPr/>
        <p:txBody>
          <a:bodyPr/>
          <a:lstStyle/>
          <a:p>
            <a:r>
              <a:rPr lang="en-US" altLang="zh-CN" dirty="0"/>
              <a:t>void </a:t>
            </a:r>
            <a:r>
              <a:rPr lang="en-US" altLang="zh-CN" dirty="0" err="1" smtClean="0"/>
              <a:t>onCreate</a:t>
            </a:r>
            <a:r>
              <a:rPr lang="en-US" altLang="zh-CN" dirty="0" smtClean="0"/>
              <a:t>()</a:t>
            </a:r>
          </a:p>
          <a:p>
            <a:pPr lvl="1"/>
            <a:r>
              <a:rPr lang="en-US" altLang="zh-CN" dirty="0" err="1"/>
              <a:t>mTvView</a:t>
            </a:r>
            <a:r>
              <a:rPr lang="en-US" altLang="zh-CN" dirty="0"/>
              <a:t> = (</a:t>
            </a:r>
            <a:r>
              <a:rPr lang="en-US" altLang="zh-CN" dirty="0" err="1"/>
              <a:t>TunableTvView</a:t>
            </a:r>
            <a:r>
              <a:rPr lang="en-US" altLang="zh-CN" dirty="0"/>
              <a:t>) </a:t>
            </a:r>
            <a:r>
              <a:rPr lang="en-US" altLang="zh-CN" dirty="0" err="1"/>
              <a:t>findViewById</a:t>
            </a:r>
            <a:r>
              <a:rPr lang="en-US" altLang="zh-CN" dirty="0"/>
              <a:t>(</a:t>
            </a:r>
            <a:r>
              <a:rPr lang="en-US" altLang="zh-CN" dirty="0" err="1"/>
              <a:t>R.id.main_tunable_tv_view</a:t>
            </a:r>
            <a:r>
              <a:rPr lang="en-US" altLang="zh-CN" dirty="0" smtClean="0"/>
              <a:t>)</a:t>
            </a:r>
          </a:p>
          <a:p>
            <a:pPr lvl="1"/>
            <a:r>
              <a:rPr lang="en-US" altLang="zh-CN" dirty="0"/>
              <a:t> </a:t>
            </a:r>
            <a:r>
              <a:rPr lang="en-US" altLang="zh-CN" dirty="0" err="1" smtClean="0"/>
              <a:t>mTvView.initialize</a:t>
            </a:r>
            <a:r>
              <a:rPr lang="en-US" altLang="zh-CN" dirty="0" smtClean="0"/>
              <a:t>(…)</a:t>
            </a:r>
          </a:p>
          <a:p>
            <a:pPr lvl="1"/>
            <a:r>
              <a:rPr lang="en-US" altLang="zh-CN" dirty="0" err="1"/>
              <a:t>mTvInputManagerHelper</a:t>
            </a:r>
            <a:r>
              <a:rPr lang="en-US" altLang="zh-CN" dirty="0"/>
              <a:t> = </a:t>
            </a:r>
            <a:r>
              <a:rPr lang="en-US" altLang="zh-CN" dirty="0" err="1" smtClean="0"/>
              <a:t>tvApplication.getTvInputManagerHelper</a:t>
            </a:r>
            <a:r>
              <a:rPr lang="en-US" altLang="zh-CN" dirty="0" smtClean="0"/>
              <a:t>()</a:t>
            </a:r>
          </a:p>
          <a:p>
            <a:r>
              <a:rPr lang="en-US" altLang="zh-CN" dirty="0" smtClean="0"/>
              <a:t>void </a:t>
            </a:r>
            <a:r>
              <a:rPr lang="en-US" altLang="zh-CN" dirty="0" err="1" smtClean="0"/>
              <a:t>startTV</a:t>
            </a:r>
            <a:r>
              <a:rPr lang="en-US" altLang="zh-CN" dirty="0" smtClean="0"/>
              <a:t>()</a:t>
            </a:r>
          </a:p>
          <a:p>
            <a:pPr lvl="1"/>
            <a:r>
              <a:rPr lang="en-US" altLang="zh-CN" dirty="0"/>
              <a:t>TunableTvView.java</a:t>
            </a:r>
            <a:endParaRPr lang="en-US" altLang="zh-CN" dirty="0" smtClean="0"/>
          </a:p>
          <a:p>
            <a:pPr lvl="1"/>
            <a:r>
              <a:rPr lang="en-US" altLang="zh-CN" dirty="0" err="1"/>
              <a:t>mTvView.start</a:t>
            </a:r>
            <a:r>
              <a:rPr lang="en-US" altLang="zh-CN" dirty="0"/>
              <a:t>(</a:t>
            </a:r>
            <a:r>
              <a:rPr lang="en-US" altLang="zh-CN" dirty="0" err="1"/>
              <a:t>mTvInputManagerHelper</a:t>
            </a:r>
            <a:r>
              <a:rPr lang="en-US" altLang="zh-CN" dirty="0"/>
              <a:t>);</a:t>
            </a:r>
            <a:endParaRPr lang="zh-CN" altLang="en-US" dirty="0"/>
          </a:p>
        </p:txBody>
      </p:sp>
    </p:spTree>
    <p:extLst>
      <p:ext uri="{BB962C8B-B14F-4D97-AF65-F5344CB8AC3E}">
        <p14:creationId xmlns:p14="http://schemas.microsoft.com/office/powerpoint/2010/main" val="674882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TvView</a:t>
            </a:r>
            <a:endParaRPr lang="zh-CN" altLang="en-US" dirty="0"/>
          </a:p>
        </p:txBody>
      </p:sp>
      <p:sp>
        <p:nvSpPr>
          <p:cNvPr id="3" name="内容占位符 2"/>
          <p:cNvSpPr>
            <a:spLocks noGrp="1"/>
          </p:cNvSpPr>
          <p:nvPr>
            <p:ph sz="quarter" idx="1"/>
          </p:nvPr>
        </p:nvSpPr>
        <p:spPr/>
        <p:txBody>
          <a:bodyPr>
            <a:normAutofit/>
          </a:bodyPr>
          <a:lstStyle/>
          <a:p>
            <a:r>
              <a:rPr lang="en-US" altLang="zh-CN" sz="2400" dirty="0" smtClean="0"/>
              <a:t>/</a:t>
            </a:r>
            <a:r>
              <a:rPr lang="en-US" altLang="zh-CN" sz="2400" dirty="0"/>
              <a:t>frameworks/base/media/java/android/media/</a:t>
            </a:r>
            <a:r>
              <a:rPr lang="en-US" altLang="zh-CN" sz="2400" dirty="0" err="1"/>
              <a:t>tv</a:t>
            </a:r>
            <a:r>
              <a:rPr lang="en-US" altLang="zh-CN" sz="2400" dirty="0"/>
              <a:t>/TvView.java</a:t>
            </a:r>
            <a:endParaRPr lang="en-US" altLang="zh-CN" sz="2400" dirty="0" smtClean="0"/>
          </a:p>
          <a:p>
            <a:r>
              <a:rPr lang="en-US" altLang="zh-CN" dirty="0"/>
              <a:t>Displays TV contents. </a:t>
            </a:r>
            <a:endParaRPr lang="en-US" altLang="zh-CN" dirty="0" smtClean="0"/>
          </a:p>
          <a:p>
            <a:r>
              <a:rPr lang="en-US" altLang="zh-CN" dirty="0" smtClean="0"/>
              <a:t>Provides </a:t>
            </a:r>
            <a:r>
              <a:rPr lang="en-US" altLang="zh-CN" dirty="0"/>
              <a:t>a high level interface for applications to </a:t>
            </a:r>
            <a:r>
              <a:rPr lang="en-US" altLang="zh-CN" dirty="0" smtClean="0"/>
              <a:t>show  </a:t>
            </a:r>
            <a:r>
              <a:rPr lang="en-US" altLang="zh-CN" dirty="0"/>
              <a:t>TV programs from various TV sources that implement </a:t>
            </a:r>
            <a:r>
              <a:rPr lang="en-US" altLang="zh-CN" dirty="0" smtClean="0"/>
              <a:t> </a:t>
            </a:r>
            <a:r>
              <a:rPr lang="en-US" altLang="zh-CN" dirty="0" err="1" smtClean="0"/>
              <a:t>TvInputService</a:t>
            </a:r>
            <a:endParaRPr lang="en-US" altLang="zh-CN" dirty="0" smtClean="0"/>
          </a:p>
          <a:p>
            <a:r>
              <a:rPr lang="en-US" altLang="zh-CN" dirty="0" smtClean="0"/>
              <a:t>surface</a:t>
            </a:r>
            <a:r>
              <a:rPr lang="zh-CN" altLang="en-US" dirty="0"/>
              <a:t>用于显示视频播放的</a:t>
            </a:r>
            <a:r>
              <a:rPr lang="zh-CN" altLang="en-US" dirty="0" smtClean="0"/>
              <a:t>内容</a:t>
            </a:r>
            <a:endParaRPr lang="en-US" altLang="zh-CN" dirty="0" smtClean="0"/>
          </a:p>
          <a:p>
            <a:r>
              <a:rPr lang="en-US" altLang="zh-CN" dirty="0" smtClean="0"/>
              <a:t>session</a:t>
            </a:r>
            <a:r>
              <a:rPr lang="zh-CN" altLang="en-US" dirty="0" smtClean="0"/>
              <a:t>可以</a:t>
            </a:r>
            <a:r>
              <a:rPr lang="zh-CN" altLang="en-US" dirty="0"/>
              <a:t>控制音量的大小</a:t>
            </a:r>
            <a:r>
              <a:rPr lang="zh-CN" altLang="en-US" dirty="0" smtClean="0"/>
              <a:t>等</a:t>
            </a:r>
            <a:endParaRPr lang="en-US" altLang="zh-CN" dirty="0" smtClean="0"/>
          </a:p>
          <a:p>
            <a:r>
              <a:rPr lang="en-US" altLang="zh-CN" dirty="0" smtClean="0"/>
              <a:t>Dispatch key event, touch event etc. to Session</a:t>
            </a:r>
            <a:endParaRPr lang="en-US" altLang="zh-CN" dirty="0" smtClean="0"/>
          </a:p>
          <a:p>
            <a:pPr lvl="1"/>
            <a:endParaRPr lang="zh-CN" altLang="en-US" dirty="0"/>
          </a:p>
        </p:txBody>
      </p:sp>
    </p:spTree>
    <p:extLst>
      <p:ext uri="{BB962C8B-B14F-4D97-AF65-F5344CB8AC3E}">
        <p14:creationId xmlns:p14="http://schemas.microsoft.com/office/powerpoint/2010/main" val="658851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TV </a:t>
            </a:r>
            <a:r>
              <a:rPr lang="en-US" altLang="zh-CN" dirty="0" smtClean="0"/>
              <a:t>Provider</a:t>
            </a:r>
            <a:endParaRPr lang="zh-CN" altLang="en-US" dirty="0"/>
          </a:p>
        </p:txBody>
      </p:sp>
      <p:sp>
        <p:nvSpPr>
          <p:cNvPr id="2" name="内容占位符 1"/>
          <p:cNvSpPr>
            <a:spLocks noGrp="1"/>
          </p:cNvSpPr>
          <p:nvPr>
            <p:ph sz="quarter" idx="1"/>
          </p:nvPr>
        </p:nvSpPr>
        <p:spPr>
          <a:xfrm>
            <a:off x="457200" y="1219200"/>
            <a:ext cx="8229600" cy="2497832"/>
          </a:xfrm>
        </p:spPr>
        <p:txBody>
          <a:bodyPr>
            <a:normAutofit/>
          </a:bodyPr>
          <a:lstStyle/>
          <a:p>
            <a:pPr lvl="1"/>
            <a:r>
              <a:rPr lang="en-US" altLang="zh-CN" i="1" dirty="0" smtClean="0"/>
              <a:t>/packages/providers/</a:t>
            </a:r>
            <a:r>
              <a:rPr lang="en-US" altLang="zh-CN" i="1" dirty="0" err="1" smtClean="0"/>
              <a:t>TvProvider</a:t>
            </a:r>
            <a:r>
              <a:rPr lang="en-US" altLang="zh-CN" i="1" dirty="0" smtClean="0"/>
              <a:t>/</a:t>
            </a:r>
            <a:r>
              <a:rPr lang="en-US" altLang="zh-CN" i="1" dirty="0" err="1" smtClean="0"/>
              <a:t>src</a:t>
            </a:r>
            <a:r>
              <a:rPr lang="en-US" altLang="zh-CN" i="1" dirty="0" smtClean="0"/>
              <a:t>/com/android/providers/</a:t>
            </a:r>
            <a:r>
              <a:rPr lang="en-US" altLang="zh-CN" i="1" dirty="0" err="1" smtClean="0"/>
              <a:t>tv</a:t>
            </a:r>
            <a:r>
              <a:rPr lang="en-US" altLang="zh-CN" i="1" dirty="0" smtClean="0"/>
              <a:t>/TvProvider.java</a:t>
            </a:r>
          </a:p>
          <a:p>
            <a:pPr lvl="1"/>
            <a:r>
              <a:rPr lang="en-US" altLang="zh-CN" dirty="0" smtClean="0"/>
              <a:t>The </a:t>
            </a:r>
            <a:r>
              <a:rPr lang="en-US" altLang="zh-CN" dirty="0"/>
              <a:t>TV Provider database stores the channels and programs from TV </a:t>
            </a:r>
            <a:r>
              <a:rPr lang="en-US" altLang="zh-CN" dirty="0" smtClean="0"/>
              <a:t>Inputs</a:t>
            </a:r>
          </a:p>
          <a:p>
            <a:pPr lvl="1"/>
            <a:r>
              <a:rPr lang="en-US" altLang="zh-CN" dirty="0" err="1"/>
              <a:t>Passthrough</a:t>
            </a:r>
            <a:r>
              <a:rPr lang="en-US" altLang="zh-CN" dirty="0"/>
              <a:t> TV inputs do not store channels and programs.</a:t>
            </a:r>
          </a:p>
          <a:p>
            <a:pPr lvl="1"/>
            <a:endParaRPr lang="en-US" altLang="zh-CN" dirty="0"/>
          </a:p>
          <a:p>
            <a:pPr lvl="1"/>
            <a:endParaRPr lang="en-US" altLang="zh-CN" dirty="0" smtClean="0"/>
          </a:p>
          <a:p>
            <a:pPr lvl="1"/>
            <a:endParaRPr lang="en-US" altLang="zh-CN" dirty="0" smtClean="0"/>
          </a:p>
          <a:p>
            <a:pPr lvl="1"/>
            <a:endParaRPr lang="zh-CN" altLang="en-US" dirty="0"/>
          </a:p>
        </p:txBody>
      </p:sp>
      <p:sp>
        <p:nvSpPr>
          <p:cNvPr id="4" name="AutoShape 2" descr="Android TV Provide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684" y="3717032"/>
            <a:ext cx="6808787" cy="269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73077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1677</TotalTime>
  <Words>874</Words>
  <Application>Microsoft Office PowerPoint</Application>
  <PresentationFormat>全屏显示(4:3)</PresentationFormat>
  <Paragraphs>226</Paragraphs>
  <Slides>33</Slides>
  <Notes>2</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质朴</vt:lpstr>
      <vt:lpstr>Android TIF Introduction</vt:lpstr>
      <vt:lpstr>TV Input Framework Architecture</vt:lpstr>
      <vt:lpstr>Flow</vt:lpstr>
      <vt:lpstr>TV App</vt:lpstr>
      <vt:lpstr>TV App</vt:lpstr>
      <vt:lpstr>TV App</vt:lpstr>
      <vt:lpstr>TV App</vt:lpstr>
      <vt:lpstr>TvView</vt:lpstr>
      <vt:lpstr>TV Provider</vt:lpstr>
      <vt:lpstr>TvContract</vt:lpstr>
      <vt:lpstr>TvInputManagerHelper</vt:lpstr>
      <vt:lpstr>TVInputManager</vt:lpstr>
      <vt:lpstr>TvInputCallback</vt:lpstr>
      <vt:lpstr>TvInputManager</vt:lpstr>
      <vt:lpstr>TvInputManager</vt:lpstr>
      <vt:lpstr>TvInputManagerService</vt:lpstr>
      <vt:lpstr>TvInputManagerService</vt:lpstr>
      <vt:lpstr>TvInputHardwareManager</vt:lpstr>
      <vt:lpstr>TvInputService</vt:lpstr>
      <vt:lpstr>TvInputService</vt:lpstr>
      <vt:lpstr>TvInputService.Session</vt:lpstr>
      <vt:lpstr>TV Input</vt:lpstr>
      <vt:lpstr>Passthrough input</vt:lpstr>
      <vt:lpstr>Built-in tuner</vt:lpstr>
      <vt:lpstr>Third-party input</vt:lpstr>
      <vt:lpstr>PowerPoint 演示文稿</vt:lpstr>
      <vt:lpstr>TvInputInfo</vt:lpstr>
      <vt:lpstr>TvInputHal(Java)</vt:lpstr>
      <vt:lpstr>TvInputHal(Native)</vt:lpstr>
      <vt:lpstr>TV Input HAL Module</vt:lpstr>
      <vt:lpstr>TV Input Skeleton</vt:lpstr>
      <vt:lpstr>TV HAL module skeleton</vt:lpstr>
      <vt:lpstr>Another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TIF Introduction</dc:title>
  <dc:creator>陈长虹 (Changhong Chen)</dc:creator>
  <cp:lastModifiedBy>陈长虹 (Changhong Chen)</cp:lastModifiedBy>
  <cp:revision>381</cp:revision>
  <dcterms:created xsi:type="dcterms:W3CDTF">2018-02-05T06:26:06Z</dcterms:created>
  <dcterms:modified xsi:type="dcterms:W3CDTF">2018-02-09T08:31:43Z</dcterms:modified>
</cp:coreProperties>
</file>