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8" r:id="rId3"/>
    <p:sldId id="286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67" r:id="rId15"/>
    <p:sldId id="289" r:id="rId16"/>
    <p:sldId id="290" r:id="rId17"/>
    <p:sldId id="257" r:id="rId18"/>
    <p:sldId id="291" r:id="rId19"/>
    <p:sldId id="259" r:id="rId20"/>
    <p:sldId id="260" r:id="rId21"/>
    <p:sldId id="292" r:id="rId22"/>
    <p:sldId id="266" r:id="rId23"/>
    <p:sldId id="269" r:id="rId24"/>
    <p:sldId id="261" r:id="rId25"/>
    <p:sldId id="268" r:id="rId26"/>
    <p:sldId id="270" r:id="rId27"/>
    <p:sldId id="271" r:id="rId28"/>
    <p:sldId id="272" r:id="rId29"/>
    <p:sldId id="273" r:id="rId30"/>
    <p:sldId id="263" r:id="rId31"/>
    <p:sldId id="276" r:id="rId32"/>
    <p:sldId id="277" r:id="rId33"/>
    <p:sldId id="28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xref.com/5.1.1_r6/xref/hardware/libhardware/include/hardware/hardware.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xref.com/5.0.0_r2/xref/hardware/libhardware/include/hardware/tv_input.h#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xref.com/5.0.0_r2/xref/hardware/libhardware/include/hardware/tv_input.h#6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xref.com/4.4.2_r2/xref/system/core/include/utils/RefBase.h#17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xref.com/5.1.1_r6/xref/frameworks/native/libs/binder/ProcessState.cpp#131" TargetMode="External"/><Relationship Id="rId2" Type="http://schemas.openxmlformats.org/officeDocument/2006/relationships/hyperlink" Target="http://androidxref.com/5.1.1_r6/xref/frameworks/base/core/java/android/os/ServiceManag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droidxref.com/5.1.1_r6/xref/frameworks/native/libs/binder/IPCThreadState.cpp#47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d1fac6ccee9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ustc.edu.cn/aosp-monthly/aosp-latest.t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Android System Programming</a:t>
            </a:r>
            <a:br>
              <a:rPr lang="en-US" altLang="zh-CN" dirty="0" smtClean="0"/>
            </a:b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944816" cy="1752600"/>
          </a:xfrm>
        </p:spPr>
        <p:txBody>
          <a:bodyPr>
            <a:normAutofit lnSpcReduction="10000"/>
          </a:bodyPr>
          <a:lstStyle/>
          <a:p>
            <a:pPr algn="r"/>
            <a:endParaRPr lang="en-US" altLang="zh-CN" sz="2000" dirty="0" smtClean="0"/>
          </a:p>
          <a:p>
            <a:pPr algn="r"/>
            <a:endParaRPr lang="en-US" altLang="zh-CN" sz="2000" dirty="0"/>
          </a:p>
          <a:p>
            <a:pPr algn="r"/>
            <a:endParaRPr lang="en-US" altLang="zh-CN" sz="2000" dirty="0" smtClean="0"/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 smtClean="0"/>
              <a:t>By Chen </a:t>
            </a:r>
            <a:r>
              <a:rPr lang="en-US" altLang="zh-CN" sz="2000" dirty="0" err="1" smtClean="0"/>
              <a:t>Changhong</a:t>
            </a:r>
            <a:r>
              <a:rPr lang="en-US" altLang="zh-CN" sz="2000" dirty="0" smtClean="0"/>
              <a:t>(2018/1/24)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5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设置</a:t>
            </a:r>
            <a:r>
              <a:rPr lang="zh-CN" altLang="en-US" b="1" dirty="0"/>
              <a:t>编译环境</a:t>
            </a:r>
            <a:r>
              <a:rPr lang="zh-CN" altLang="en-US" b="1" dirty="0" smtClean="0"/>
              <a:t>变量</a:t>
            </a:r>
            <a:endParaRPr lang="zh-CN" altLang="en-US" dirty="0"/>
          </a:p>
          <a:p>
            <a:pPr lvl="1"/>
            <a:r>
              <a:rPr lang="en-US" altLang="zh-CN" dirty="0"/>
              <a:t>cat </a:t>
            </a:r>
            <a:r>
              <a:rPr lang="en-US" altLang="zh-CN" dirty="0" smtClean="0"/>
              <a:t>aosp/buildenv.sh</a:t>
            </a:r>
            <a:endParaRPr lang="en-US" altLang="zh-CN" dirty="0"/>
          </a:p>
          <a:p>
            <a:pPr lvl="2"/>
            <a:r>
              <a:rPr lang="en-US" altLang="zh-CN" dirty="0"/>
              <a:t>export OUT_DIR_COMMON_BASE=/home/</a:t>
            </a:r>
            <a:r>
              <a:rPr lang="en-US" altLang="zh-CN" dirty="0" err="1"/>
              <a:t>tv</a:t>
            </a:r>
            <a:r>
              <a:rPr lang="en-US" altLang="zh-CN" dirty="0"/>
              <a:t>/ANDROID_OUT</a:t>
            </a:r>
          </a:p>
          <a:p>
            <a:pPr lvl="2"/>
            <a:r>
              <a:rPr lang="en-US" altLang="zh-CN" dirty="0"/>
              <a:t>export USE_CCACHE=1</a:t>
            </a:r>
          </a:p>
          <a:p>
            <a:pPr lvl="2"/>
            <a:r>
              <a:rPr lang="en-US" altLang="zh-CN" dirty="0"/>
              <a:t>export CCACHE_DIR=/home/</a:t>
            </a:r>
            <a:r>
              <a:rPr lang="en-US" altLang="zh-CN" dirty="0" err="1"/>
              <a:t>tv</a:t>
            </a:r>
            <a:r>
              <a:rPr lang="en-US" altLang="zh-CN" dirty="0"/>
              <a:t>/ANDROID_CCACHE</a:t>
            </a:r>
          </a:p>
          <a:p>
            <a:pPr lvl="2"/>
            <a:r>
              <a:rPr lang="en-US" altLang="zh-CN" dirty="0" err="1"/>
              <a:t>prebuilts</a:t>
            </a:r>
            <a:r>
              <a:rPr lang="en-US" altLang="zh-CN" dirty="0"/>
              <a:t>/</a:t>
            </a:r>
            <a:r>
              <a:rPr lang="en-US" altLang="zh-CN" dirty="0" err="1"/>
              <a:t>misc</a:t>
            </a:r>
            <a:r>
              <a:rPr lang="en-US" altLang="zh-CN" dirty="0"/>
              <a:t>/linux-x86/</a:t>
            </a:r>
            <a:r>
              <a:rPr lang="en-US" altLang="zh-CN" dirty="0" err="1"/>
              <a:t>ccache</a:t>
            </a:r>
            <a:r>
              <a:rPr lang="en-US" altLang="zh-CN" dirty="0"/>
              <a:t>/</a:t>
            </a:r>
            <a:r>
              <a:rPr lang="en-US" altLang="zh-CN" dirty="0" err="1"/>
              <a:t>ccache</a:t>
            </a:r>
            <a:r>
              <a:rPr lang="en-US" altLang="zh-CN" dirty="0"/>
              <a:t> -M 50G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- </a:t>
            </a:r>
            <a:r>
              <a:rPr lang="zh-CN" altLang="en-US" b="1" dirty="0"/>
              <a:t>开始</a:t>
            </a:r>
            <a:r>
              <a:rPr lang="zh-CN" altLang="en-US" b="1" dirty="0" smtClean="0"/>
              <a:t>编译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source buildenv.sh</a:t>
            </a:r>
            <a:endParaRPr lang="zh-CN" altLang="en-US" dirty="0"/>
          </a:p>
          <a:p>
            <a:pPr lvl="1"/>
            <a:r>
              <a:rPr lang="en-US" altLang="zh-CN" dirty="0"/>
              <a:t>source build/envsetup.sh</a:t>
            </a:r>
          </a:p>
          <a:p>
            <a:pPr lvl="1"/>
            <a:r>
              <a:rPr lang="en-US" altLang="zh-CN" dirty="0"/>
              <a:t>lunch</a:t>
            </a:r>
          </a:p>
          <a:p>
            <a:pPr lvl="1"/>
            <a:r>
              <a:rPr lang="en-US" altLang="zh-CN" dirty="0"/>
              <a:t>choose "1. </a:t>
            </a:r>
            <a:r>
              <a:rPr lang="en-US" altLang="zh-CN" dirty="0" err="1"/>
              <a:t>aosp_arm-eng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make -j4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- </a:t>
            </a:r>
            <a:r>
              <a:rPr lang="zh-CN" altLang="en-US" b="1" dirty="0"/>
              <a:t>运行</a:t>
            </a:r>
            <a:r>
              <a:rPr lang="en-US" altLang="zh-CN" b="1" dirty="0"/>
              <a:t>emulator</a:t>
            </a:r>
            <a:endParaRPr lang="en-US" altLang="zh-CN" dirty="0"/>
          </a:p>
          <a:p>
            <a:pPr lvl="1"/>
            <a:r>
              <a:rPr lang="en-US" altLang="zh-CN" dirty="0" err="1"/>
              <a:t>emualtor</a:t>
            </a:r>
            <a:r>
              <a:rPr lang="en-US" altLang="zh-CN" dirty="0"/>
              <a:t> &amp;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- </a:t>
            </a:r>
            <a:r>
              <a:rPr lang="zh-CN" altLang="en-US" b="1" dirty="0"/>
              <a:t>连接</a:t>
            </a:r>
            <a:r>
              <a:rPr lang="en-US" altLang="zh-CN" b="1" dirty="0"/>
              <a:t>emulator</a:t>
            </a:r>
            <a:endParaRPr lang="en-US" altLang="zh-CN" dirty="0"/>
          </a:p>
          <a:p>
            <a:pPr lvl="1"/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smtClean="0"/>
              <a:t>shell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编译和执行</a:t>
            </a:r>
            <a:r>
              <a:rPr lang="zh-CN" altLang="en-US" b="1" dirty="0"/>
              <a:t>程序</a:t>
            </a:r>
            <a:endParaRPr lang="zh-CN" altLang="en-US" dirty="0"/>
          </a:p>
          <a:p>
            <a:pPr lvl="1"/>
            <a:r>
              <a:rPr lang="en-US" altLang="zh-CN" dirty="0"/>
              <a:t>copy </a:t>
            </a:r>
            <a:r>
              <a:rPr lang="zh-CN" altLang="en-US" dirty="0"/>
              <a:t>程序</a:t>
            </a:r>
            <a:r>
              <a:rPr lang="en-US" altLang="zh-CN" dirty="0"/>
              <a:t>hello</a:t>
            </a:r>
            <a:r>
              <a:rPr lang="zh-CN" altLang="en-US" dirty="0"/>
              <a:t>目录到</a:t>
            </a:r>
            <a:r>
              <a:rPr lang="en-US" altLang="zh-CN" dirty="0" err="1"/>
              <a:t>aosp</a:t>
            </a:r>
            <a:r>
              <a:rPr lang="en-US" altLang="zh-CN" dirty="0"/>
              <a:t>/external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aosp</a:t>
            </a:r>
            <a:r>
              <a:rPr lang="en-US" altLang="zh-CN" dirty="0"/>
              <a:t>/external/hello</a:t>
            </a:r>
          </a:p>
          <a:p>
            <a:pPr lvl="1"/>
            <a:r>
              <a:rPr lang="en-US" altLang="zh-CN" dirty="0"/>
              <a:t>mm</a:t>
            </a:r>
          </a:p>
          <a:p>
            <a:pPr lvl="1"/>
            <a:r>
              <a:rPr lang="en-US" altLang="zh-CN" dirty="0"/>
              <a:t>mm -B </a:t>
            </a:r>
            <a:r>
              <a:rPr lang="zh-CN" altLang="en-US" dirty="0"/>
              <a:t>重现编译</a:t>
            </a:r>
          </a:p>
          <a:p>
            <a:pPr lvl="1"/>
            <a:r>
              <a:rPr lang="en-US" altLang="zh-CN" dirty="0" err="1"/>
              <a:t>adb</a:t>
            </a:r>
            <a:r>
              <a:rPr lang="en-US" altLang="zh-CN" dirty="0"/>
              <a:t> push ~/ANDROID_OUT/</a:t>
            </a:r>
            <a:r>
              <a:rPr lang="en-US" altLang="zh-CN" dirty="0" err="1"/>
              <a:t>aosp</a:t>
            </a:r>
            <a:r>
              <a:rPr lang="en-US" altLang="zh-CN" dirty="0"/>
              <a:t>/target/product/generic/system/bin/hello /data</a:t>
            </a:r>
          </a:p>
          <a:p>
            <a:pPr lvl="1"/>
            <a:r>
              <a:rPr lang="en-US" altLang="zh-CN" dirty="0" err="1"/>
              <a:t>adb</a:t>
            </a:r>
            <a:r>
              <a:rPr lang="en-US" altLang="zh-CN" dirty="0"/>
              <a:t> shell /data/hello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Native Android 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NDK installation</a:t>
            </a:r>
          </a:p>
          <a:p>
            <a:r>
              <a:rPr lang="en-US" altLang="zh-CN" dirty="0" smtClean="0"/>
              <a:t>Android.mk</a:t>
            </a:r>
          </a:p>
          <a:p>
            <a:r>
              <a:rPr lang="en-US" altLang="zh-CN" dirty="0" smtClean="0"/>
              <a:t>Application.mk</a:t>
            </a:r>
          </a:p>
          <a:p>
            <a:r>
              <a:rPr lang="en-US" altLang="zh-CN" dirty="0" err="1" smtClean="0"/>
              <a:t>ndk</a:t>
            </a:r>
            <a:r>
              <a:rPr lang="en-US" altLang="zh-CN" dirty="0" smtClean="0"/>
              <a:t>-build</a:t>
            </a:r>
          </a:p>
          <a:p>
            <a:r>
              <a:rPr lang="en-US" altLang="zh-CN" dirty="0" smtClean="0"/>
              <a:t>push and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HAL</a:t>
            </a:r>
            <a:endParaRPr lang="zh-CN" altLang="en-US" dirty="0"/>
          </a:p>
        </p:txBody>
      </p:sp>
      <p:pic>
        <p:nvPicPr>
          <p:cNvPr id="1026" name="Picture 2" descr="http://img.blog.csdn.net/2014092117042778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5760640" cy="47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9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 - 1</a:t>
            </a:r>
            <a:endParaRPr lang="zh-CN" altLang="en-US" dirty="0"/>
          </a:p>
        </p:txBody>
      </p:sp>
      <p:pic>
        <p:nvPicPr>
          <p:cNvPr id="2050" name="Picture 2" descr="http://img.blog.csdn.net/2014092117095285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1"/>
            <a:ext cx="6768752" cy="49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1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Hardware Abstraction Layer</a:t>
            </a:r>
          </a:p>
          <a:p>
            <a:r>
              <a:rPr lang="en-US" altLang="zh-CN" dirty="0" smtClean="0"/>
              <a:t>Defines </a:t>
            </a:r>
            <a:r>
              <a:rPr lang="en-US" altLang="zh-CN" dirty="0"/>
              <a:t>a standard interface for hardware vendors to </a:t>
            </a:r>
            <a:r>
              <a:rPr lang="en-US" altLang="zh-CN" dirty="0" smtClean="0"/>
              <a:t>implement</a:t>
            </a:r>
          </a:p>
          <a:p>
            <a:r>
              <a:rPr lang="en-US" altLang="zh-CN" dirty="0" smtClean="0"/>
              <a:t>Typically </a:t>
            </a:r>
            <a:r>
              <a:rPr lang="en-US" altLang="zh-CN" dirty="0"/>
              <a:t>built into shared library modules (.so 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Interface definition</a:t>
            </a:r>
          </a:p>
          <a:p>
            <a:pPr lvl="1"/>
            <a:r>
              <a:rPr lang="en-US" altLang="zh-CN" sz="2400" dirty="0" smtClean="0">
                <a:hlinkClick r:id="rId2"/>
              </a:rPr>
              <a:t>hardware/</a:t>
            </a:r>
            <a:r>
              <a:rPr lang="en-US" altLang="zh-CN" sz="2400" dirty="0" err="1" smtClean="0">
                <a:hlinkClick r:id="rId2"/>
              </a:rPr>
              <a:t>libhardware</a:t>
            </a:r>
            <a:r>
              <a:rPr lang="en-US" altLang="zh-CN" sz="2400" dirty="0" smtClean="0">
                <a:hlinkClick r:id="rId2"/>
              </a:rPr>
              <a:t>/include/hardware/</a:t>
            </a:r>
            <a:r>
              <a:rPr lang="en-US" altLang="zh-CN" sz="2400" dirty="0" err="1" smtClean="0">
                <a:hlinkClick r:id="rId2"/>
              </a:rPr>
              <a:t>hardware.h</a:t>
            </a:r>
            <a:endParaRPr lang="en-US" altLang="zh-CN" sz="2400" dirty="0" smtClean="0"/>
          </a:p>
          <a:p>
            <a:r>
              <a:rPr lang="en-US" altLang="zh-CN" dirty="0" smtClean="0"/>
              <a:t>Two components</a:t>
            </a:r>
          </a:p>
          <a:p>
            <a:pPr lvl="1"/>
            <a:r>
              <a:rPr lang="en-US" altLang="zh-CN" dirty="0" smtClean="0"/>
              <a:t>Modules</a:t>
            </a:r>
          </a:p>
          <a:p>
            <a:pPr lvl="1"/>
            <a:r>
              <a:rPr lang="en-US" altLang="zh-CN" dirty="0" smtClean="0"/>
              <a:t>Devices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://github.com/lshain-android-source/hardware-libhardware/blob/master/modules/freg/freg.c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1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 - 3</a:t>
            </a:r>
            <a:endParaRPr lang="zh-CN" altLang="en-US" dirty="0"/>
          </a:p>
        </p:txBody>
      </p:sp>
      <p:pic>
        <p:nvPicPr>
          <p:cNvPr id="3074" name="Picture 2" descr="http://img.blog.csdn.net/2014092120305886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6580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9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 modules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 module represents your packaged HAL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/>
              <a:t>stored as a shared library (.so file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hw_module_t</a:t>
            </a:r>
            <a:endParaRPr lang="en-US" altLang="zh-CN" dirty="0" smtClean="0"/>
          </a:p>
          <a:p>
            <a:r>
              <a:rPr lang="en-US" altLang="zh-CN" dirty="0" err="1" smtClean="0"/>
              <a:t>hw_module_methods_t</a:t>
            </a:r>
            <a:endParaRPr lang="en-US" altLang="zh-CN" dirty="0" smtClean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audio_module</a:t>
            </a:r>
            <a:r>
              <a:rPr lang="en-US" altLang="zh-CN" dirty="0"/>
              <a:t> </a:t>
            </a:r>
            <a:r>
              <a:rPr lang="en-US" altLang="zh-CN" dirty="0" smtClean="0"/>
              <a:t>HAL_MODULE_INFO_SYM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androidxref.com/5.0.0_r2/xref/hardware/libhardware/include/hardware/tv_input.h#61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83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Development Environment</a:t>
            </a:r>
          </a:p>
          <a:p>
            <a:r>
              <a:rPr lang="en-US" altLang="zh-CN" dirty="0" smtClean="0"/>
              <a:t>Build AOSP</a:t>
            </a:r>
          </a:p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r>
              <a:rPr lang="en-US" altLang="zh-CN" dirty="0" smtClean="0"/>
              <a:t>System programming concepts</a:t>
            </a:r>
          </a:p>
          <a:p>
            <a:pPr lvl="1"/>
            <a:r>
              <a:rPr lang="en-US" altLang="zh-CN" dirty="0" smtClean="0"/>
              <a:t>Android HAL</a:t>
            </a:r>
          </a:p>
          <a:p>
            <a:pPr lvl="1"/>
            <a:r>
              <a:rPr lang="en-US" altLang="zh-CN" dirty="0" smtClean="0"/>
              <a:t>Smart Pointer(</a:t>
            </a:r>
            <a:r>
              <a:rPr lang="en-US" altLang="zh-CN" dirty="0" err="1" smtClean="0"/>
              <a:t>wp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Binder</a:t>
            </a:r>
          </a:p>
          <a:p>
            <a:pPr lvl="1"/>
            <a:r>
              <a:rPr lang="en-US" altLang="zh-CN" dirty="0" err="1" smtClean="0"/>
              <a:t>Ashmem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57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HAL </a:t>
            </a:r>
            <a:r>
              <a:rPr lang="en-US" altLang="zh-CN" dirty="0" smtClean="0"/>
              <a:t>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Return by </a:t>
            </a:r>
            <a:r>
              <a:rPr lang="en-US" altLang="zh-CN" dirty="0" err="1" smtClean="0"/>
              <a:t>hw_module_t</a:t>
            </a:r>
            <a:r>
              <a:rPr lang="en-US" altLang="zh-CN" dirty="0" smtClean="0"/>
              <a:t>-&gt;open()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androidxref.com/5.0.0_r2/xref/hardware/libhardware/include/hardware/tv_input.h#61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 Call</a:t>
            </a:r>
            <a:endParaRPr lang="zh-CN" altLang="en-US" dirty="0"/>
          </a:p>
        </p:txBody>
      </p:sp>
      <p:pic>
        <p:nvPicPr>
          <p:cNvPr id="4098" name="Picture 2" descr="http://img.blog.csdn.net/201409212119176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1508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7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LightRefBase</a:t>
            </a:r>
            <a:endParaRPr lang="en-US" altLang="zh-CN" dirty="0" smtClean="0"/>
          </a:p>
          <a:p>
            <a:pPr lvl="1"/>
            <a:r>
              <a:rPr lang="zh-CN" altLang="en-US" b="1" dirty="0"/>
              <a:t>轻量级引用</a:t>
            </a:r>
            <a:r>
              <a:rPr lang="zh-CN" altLang="en-US" b="1" dirty="0" smtClean="0"/>
              <a:t>计数</a:t>
            </a:r>
            <a:endParaRPr lang="en-US" altLang="zh-CN" dirty="0" smtClean="0"/>
          </a:p>
          <a:p>
            <a:r>
              <a:rPr lang="en-US" altLang="zh-CN" dirty="0" err="1" smtClean="0"/>
              <a:t>wp</a:t>
            </a:r>
            <a:endParaRPr lang="en-US" altLang="zh-CN" dirty="0" smtClean="0"/>
          </a:p>
          <a:p>
            <a:pPr lvl="1"/>
            <a:r>
              <a:rPr lang="zh-CN" altLang="en-US" dirty="0"/>
              <a:t>强</a:t>
            </a:r>
            <a:r>
              <a:rPr lang="zh-CN" altLang="en-US" dirty="0" smtClean="0"/>
              <a:t>指针引用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弱指针引用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09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Looper</a:t>
            </a:r>
            <a:r>
              <a:rPr lang="en-US" altLang="zh-CN" dirty="0" smtClean="0"/>
              <a:t> –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/>
              <a:t>为线程间异步消息通信提供的一种机制，利用</a:t>
            </a:r>
            <a:r>
              <a:rPr lang="en-US" altLang="zh-CN" dirty="0" err="1"/>
              <a:t>Looper</a:t>
            </a:r>
            <a:r>
              <a:rPr lang="zh-CN" altLang="en-US" dirty="0"/>
              <a:t>机制可以</a:t>
            </a:r>
            <a:r>
              <a:rPr lang="zh-CN" altLang="en-US" dirty="0" smtClean="0"/>
              <a:t>方便实现</a:t>
            </a:r>
            <a:r>
              <a:rPr lang="zh-CN" altLang="en-US" dirty="0"/>
              <a:t>多线程编程时线程间的相互</a:t>
            </a:r>
            <a:r>
              <a:rPr lang="zh-CN" altLang="en-US" dirty="0" smtClean="0"/>
              <a:t>沟通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是利用消息队列的方式，为用户封装了一层</a:t>
            </a:r>
            <a:r>
              <a:rPr lang="en-US" altLang="zh-CN" dirty="0"/>
              <a:t>API</a:t>
            </a:r>
            <a:r>
              <a:rPr lang="zh-CN" altLang="en-US" dirty="0"/>
              <a:t>，用户不需要考虑互斥加锁的问题，方便用户的使用</a:t>
            </a:r>
          </a:p>
        </p:txBody>
      </p:sp>
    </p:spTree>
    <p:extLst>
      <p:ext uri="{BB962C8B-B14F-4D97-AF65-F5344CB8AC3E}">
        <p14:creationId xmlns:p14="http://schemas.microsoft.com/office/powerpoint/2010/main" val="273470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Looper</a:t>
            </a:r>
            <a:r>
              <a:rPr lang="en-US" altLang="zh-CN" dirty="0" smtClean="0"/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</a:t>
            </a:r>
            <a:r>
              <a:rPr lang="zh-CN" altLang="en-US" dirty="0"/>
              <a:t>创建消息队列，并执行消息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Message Queue</a:t>
            </a:r>
          </a:p>
          <a:p>
            <a:pPr lvl="1"/>
            <a:r>
              <a:rPr lang="zh-CN" altLang="en-US" dirty="0"/>
              <a:t>消息队列，消息以链表形式组织。</a:t>
            </a:r>
            <a:r>
              <a:rPr lang="en-US" altLang="zh-CN" dirty="0"/>
              <a:t>Message</a:t>
            </a:r>
            <a:r>
              <a:rPr lang="zh-CN" altLang="en-US" dirty="0"/>
              <a:t>不是直接加入到</a:t>
            </a:r>
            <a:r>
              <a:rPr lang="en-US" altLang="zh-CN" dirty="0" err="1"/>
              <a:t>MessageQueue</a:t>
            </a:r>
            <a:r>
              <a:rPr lang="zh-CN" altLang="en-US" dirty="0"/>
              <a:t>，而是通过一个与该</a:t>
            </a:r>
            <a:r>
              <a:rPr lang="en-US" altLang="zh-CN" dirty="0" err="1"/>
              <a:t>looper</a:t>
            </a:r>
            <a:r>
              <a:rPr lang="zh-CN" altLang="en-US" dirty="0"/>
              <a:t>绑定的</a:t>
            </a:r>
            <a:r>
              <a:rPr lang="en-US" altLang="zh-CN" dirty="0"/>
              <a:t>handler</a:t>
            </a:r>
            <a:r>
              <a:rPr lang="zh-CN" altLang="en-US" dirty="0"/>
              <a:t>添加进来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</a:p>
          <a:p>
            <a:pPr lvl="1"/>
            <a:r>
              <a:rPr lang="zh-CN" altLang="en-US" dirty="0" smtClean="0"/>
              <a:t>消息格式</a:t>
            </a:r>
            <a:endParaRPr lang="en-US" altLang="zh-CN" dirty="0" smtClean="0"/>
          </a:p>
          <a:p>
            <a:r>
              <a:rPr lang="en-US" altLang="zh-CN" dirty="0" smtClean="0"/>
              <a:t>Handler</a:t>
            </a:r>
          </a:p>
          <a:p>
            <a:pPr lvl="1"/>
            <a:r>
              <a:rPr lang="zh-CN" altLang="en-US" dirty="0"/>
              <a:t>派发消息以及处理消息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4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Looper</a:t>
            </a:r>
            <a:r>
              <a:rPr lang="en-US" altLang="zh-CN" dirty="0" smtClean="0"/>
              <a:t> - 3</a:t>
            </a:r>
            <a:endParaRPr lang="zh-CN" altLang="en-US" dirty="0"/>
          </a:p>
        </p:txBody>
      </p:sp>
      <p:pic>
        <p:nvPicPr>
          <p:cNvPr id="1026" name="Picture 2" descr="https://mindorks.files.wordpress.com/2018/01/0392b-1xr9n1cbqsnqahnpuuhylh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2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IPC mechanism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GNU/Linux</a:t>
            </a:r>
          </a:p>
          <a:p>
            <a:pPr lvl="1"/>
            <a:r>
              <a:rPr lang="en-US" altLang="zh-CN" dirty="0" smtClean="0"/>
              <a:t>Pipes</a:t>
            </a:r>
          </a:p>
          <a:p>
            <a:pPr lvl="1"/>
            <a:r>
              <a:rPr lang="en-US" altLang="zh-CN" dirty="0" smtClean="0"/>
              <a:t>Shared Memory</a:t>
            </a:r>
          </a:p>
          <a:p>
            <a:pPr lvl="1"/>
            <a:r>
              <a:rPr lang="en-US" altLang="zh-CN" dirty="0" smtClean="0"/>
              <a:t>Message Queue</a:t>
            </a:r>
          </a:p>
          <a:p>
            <a:r>
              <a:rPr lang="en-US" altLang="zh-CN" dirty="0" smtClean="0"/>
              <a:t>Android</a:t>
            </a:r>
          </a:p>
          <a:p>
            <a:pPr lvl="1"/>
            <a:r>
              <a:rPr lang="en-US" altLang="zh-CN" dirty="0" smtClean="0"/>
              <a:t>Binder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19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48" y="2060848"/>
            <a:ext cx="65341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1556792"/>
            <a:ext cx="567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zh-CN" dirty="0"/>
              <a:t>root@generic_x86_64:/dev # ls -l binder</a:t>
            </a:r>
          </a:p>
          <a:p>
            <a:r>
              <a:rPr lang="nl-NL" altLang="zh-CN" dirty="0"/>
              <a:t>crw-rw-rw- root     root      10,  62 2018-01-23 06:39 binder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38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 -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ServiceManager</a:t>
            </a:r>
            <a:endParaRPr lang="en-US" altLang="zh-CN" dirty="0" smtClean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addService</a:t>
            </a:r>
            <a:r>
              <a:rPr lang="en-US" altLang="zh-CN" dirty="0"/>
              <a:t>(String name, </a:t>
            </a:r>
            <a:r>
              <a:rPr lang="en-US" altLang="zh-CN" dirty="0" err="1"/>
              <a:t>IBinder</a:t>
            </a:r>
            <a:r>
              <a:rPr lang="en-US" altLang="zh-CN" dirty="0"/>
              <a:t> service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IBinder</a:t>
            </a:r>
            <a:r>
              <a:rPr lang="en-US" altLang="zh-CN" dirty="0"/>
              <a:t> </a:t>
            </a:r>
            <a:r>
              <a:rPr lang="en-US" altLang="zh-CN" dirty="0" err="1" smtClean="0"/>
              <a:t>getService</a:t>
            </a:r>
            <a:r>
              <a:rPr lang="en-US" altLang="zh-CN" dirty="0" smtClean="0"/>
              <a:t>(String </a:t>
            </a:r>
            <a:r>
              <a:rPr lang="en-US" altLang="zh-CN" dirty="0"/>
              <a:t>name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&gt;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service list</a:t>
            </a:r>
          </a:p>
          <a:p>
            <a:r>
              <a:rPr lang="en-US" altLang="zh-CN" dirty="0" err="1" smtClean="0">
                <a:hlinkClick r:id="rId3"/>
              </a:rPr>
              <a:t>startThreadPool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Service Thread</a:t>
            </a:r>
            <a:endParaRPr lang="en-US" altLang="zh-CN" dirty="0"/>
          </a:p>
          <a:p>
            <a:r>
              <a:rPr lang="en-US" altLang="zh-CN" dirty="0" err="1" smtClean="0">
                <a:hlinkClick r:id="rId4"/>
              </a:rPr>
              <a:t>joinThreadPool</a:t>
            </a:r>
            <a:r>
              <a:rPr lang="en-US" altLang="zh-CN" dirty="0" smtClean="0">
                <a:hlinkClick r:id="rId4"/>
              </a:rPr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 thread exit</a:t>
            </a:r>
          </a:p>
        </p:txBody>
      </p:sp>
    </p:spTree>
    <p:extLst>
      <p:ext uri="{BB962C8B-B14F-4D97-AF65-F5344CB8AC3E}">
        <p14:creationId xmlns:p14="http://schemas.microsoft.com/office/powerpoint/2010/main" val="228006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Android Interface Definition </a:t>
            </a:r>
            <a:r>
              <a:rPr lang="en-US" altLang="zh-CN" dirty="0" smtClean="0"/>
              <a:t>Language</a:t>
            </a:r>
          </a:p>
          <a:p>
            <a:r>
              <a:rPr lang="zh-CN" altLang="en-US" b="1" dirty="0"/>
              <a:t>实现进程间通信，尤其是在涉及多进程并发情况</a:t>
            </a:r>
            <a:r>
              <a:rPr lang="zh-CN" altLang="en-US" b="1" dirty="0" smtClean="0"/>
              <a:t>下的进程间通信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interface </a:t>
            </a:r>
            <a:r>
              <a:rPr lang="en-US" altLang="zh-CN" dirty="0" err="1"/>
              <a:t>BookManager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List&lt;Book&gt; </a:t>
            </a:r>
            <a:r>
              <a:rPr lang="en-US" altLang="zh-CN" dirty="0" err="1"/>
              <a:t>getBooks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Book </a:t>
            </a:r>
            <a:r>
              <a:rPr lang="en-US" altLang="zh-CN" dirty="0" err="1"/>
              <a:t>getBook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getBookCount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www.jianshu.com/p/d1fac6ccee98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Android Studio</a:t>
            </a:r>
          </a:p>
          <a:p>
            <a:pPr lvl="1"/>
            <a:r>
              <a:rPr lang="en-US" altLang="zh-CN" dirty="0" smtClean="0"/>
              <a:t>SDK/NDK</a:t>
            </a:r>
          </a:p>
          <a:p>
            <a:pPr lvl="1"/>
            <a:r>
              <a:rPr lang="en-US" altLang="zh-CN" dirty="0" smtClean="0"/>
              <a:t>Running on Emulator or real hardware</a:t>
            </a:r>
          </a:p>
          <a:p>
            <a:pPr lvl="1"/>
            <a:r>
              <a:rPr lang="en-US" altLang="zh-CN" dirty="0" smtClean="0"/>
              <a:t>Usually for Application development, Only can use provided APIs from SDK/NDK</a:t>
            </a:r>
          </a:p>
          <a:p>
            <a:r>
              <a:rPr lang="en-US" altLang="zh-CN" dirty="0" smtClean="0"/>
              <a:t>Linux</a:t>
            </a:r>
          </a:p>
          <a:p>
            <a:pPr lvl="1"/>
            <a:r>
              <a:rPr lang="en-US" altLang="zh-CN" dirty="0" smtClean="0"/>
              <a:t>AOSP(Android Open Source Project)</a:t>
            </a:r>
          </a:p>
          <a:p>
            <a:pPr lvl="1"/>
            <a:r>
              <a:rPr lang="en-US" altLang="zh-CN" dirty="0"/>
              <a:t>Running on </a:t>
            </a:r>
            <a:r>
              <a:rPr lang="en-US" altLang="zh-CN" dirty="0" smtClean="0"/>
              <a:t>Emulator </a:t>
            </a:r>
            <a:r>
              <a:rPr lang="en-US" altLang="zh-CN" dirty="0"/>
              <a:t>or real </a:t>
            </a:r>
            <a:r>
              <a:rPr lang="en-US" altLang="zh-CN" dirty="0" smtClean="0"/>
              <a:t>hardware</a:t>
            </a:r>
          </a:p>
          <a:p>
            <a:pPr lvl="1"/>
            <a:r>
              <a:rPr lang="en-US" altLang="zh-CN" smtClean="0"/>
              <a:t>Usually </a:t>
            </a:r>
            <a:r>
              <a:rPr lang="en-US" altLang="zh-CN" dirty="0" smtClean="0"/>
              <a:t>for system development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7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AShMem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Anonymous Shared </a:t>
            </a:r>
            <a:r>
              <a:rPr lang="en-US" altLang="zh-CN" dirty="0" smtClean="0"/>
              <a:t>Memory-</a:t>
            </a:r>
            <a:r>
              <a:rPr lang="en-US" altLang="zh-CN" dirty="0" err="1" smtClean="0"/>
              <a:t>Ashmem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端</a:t>
            </a:r>
            <a:r>
              <a:rPr lang="en-US" altLang="zh-CN" dirty="0"/>
              <a:t>View</a:t>
            </a:r>
            <a:r>
              <a:rPr lang="zh-CN" altLang="en-US" dirty="0"/>
              <a:t>视图的数据</a:t>
            </a:r>
            <a:r>
              <a:rPr lang="zh-CN" altLang="en-US" dirty="0" smtClean="0"/>
              <a:t>是传递</a:t>
            </a:r>
            <a:r>
              <a:rPr lang="en-US" altLang="zh-CN" dirty="0" err="1"/>
              <a:t>SurfaceFlinger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是在</a:t>
            </a:r>
            <a:r>
              <a:rPr lang="zh-CN" altLang="en-US" dirty="0"/>
              <a:t>两个进程间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en-US" altLang="zh-CN" dirty="0"/>
              <a:t>Binder</a:t>
            </a:r>
            <a:r>
              <a:rPr lang="zh-CN" altLang="en-US" dirty="0" smtClean="0"/>
              <a:t>不适合</a:t>
            </a:r>
            <a:r>
              <a:rPr lang="zh-CN" altLang="en-US" dirty="0"/>
              <a:t>这种数据量较大的</a:t>
            </a:r>
            <a:r>
              <a:rPr lang="zh-CN" altLang="en-US" dirty="0" smtClean="0"/>
              <a:t>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86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ASHMem</a:t>
            </a:r>
            <a:r>
              <a:rPr lang="en-US" altLang="zh-CN" dirty="0" smtClean="0"/>
              <a:t> vs Linux </a:t>
            </a:r>
            <a:r>
              <a:rPr lang="en-US" altLang="zh-CN" dirty="0" err="1" smtClean="0"/>
              <a:t>shmem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ashmem</a:t>
            </a:r>
            <a:r>
              <a:rPr lang="en-US" altLang="zh-CN" dirty="0" smtClean="0"/>
              <a:t> memory dies when the process dies</a:t>
            </a:r>
          </a:p>
        </p:txBody>
      </p:sp>
    </p:spTree>
    <p:extLst>
      <p:ext uri="{BB962C8B-B14F-4D97-AF65-F5344CB8AC3E}">
        <p14:creationId xmlns:p14="http://schemas.microsoft.com/office/powerpoint/2010/main" val="42434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ASHMem</a:t>
            </a:r>
            <a:r>
              <a:rPr lang="en-US" altLang="zh-CN" dirty="0" smtClean="0"/>
              <a:t>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ashmem_create_region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SharedRegionName</a:t>
            </a:r>
            <a:r>
              <a:rPr lang="en-US" altLang="zh-CN" dirty="0" smtClean="0"/>
              <a:t>", size); </a:t>
            </a:r>
          </a:p>
          <a:p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base_address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(NULL, size, PROT_READ | PROT_WRITE, MAP_SHARED,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0);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2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Q &amp; A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097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Android 4.4</a:t>
            </a:r>
            <a:endParaRPr lang="en-US" altLang="zh-CN" b="1" dirty="0"/>
          </a:p>
          <a:p>
            <a:r>
              <a:rPr lang="zh-CN" altLang="en-US" b="1" dirty="0" smtClean="0"/>
              <a:t>安装</a:t>
            </a:r>
            <a:r>
              <a:rPr lang="en-US" altLang="zh-CN" b="1" dirty="0"/>
              <a:t>ubunut12.04 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</a:t>
            </a:r>
            <a:r>
              <a:rPr lang="en-US" altLang="zh-CN" dirty="0" err="1"/>
              <a:t>git</a:t>
            </a:r>
            <a:r>
              <a:rPr lang="en-US" altLang="zh-CN" dirty="0"/>
              <a:t> install </a:t>
            </a:r>
            <a:r>
              <a:rPr lang="en-US" altLang="zh-CN" dirty="0" err="1"/>
              <a:t>git</a:t>
            </a:r>
            <a:r>
              <a:rPr lang="en-US" altLang="zh-CN" dirty="0"/>
              <a:t>-core </a:t>
            </a:r>
            <a:r>
              <a:rPr lang="en-US" altLang="zh-CN" dirty="0" err="1"/>
              <a:t>gnupg</a:t>
            </a:r>
            <a:r>
              <a:rPr lang="en-US" altLang="zh-CN" dirty="0"/>
              <a:t> flex bison </a:t>
            </a:r>
            <a:r>
              <a:rPr lang="en-US" altLang="zh-CN" dirty="0" err="1"/>
              <a:t>gperf</a:t>
            </a:r>
            <a:r>
              <a:rPr lang="en-US" altLang="zh-CN" dirty="0"/>
              <a:t> build-essential </a:t>
            </a:r>
            <a:r>
              <a:rPr lang="en-US" altLang="zh-CN" dirty="0" smtClean="0"/>
              <a:t>zip </a:t>
            </a:r>
            <a:r>
              <a:rPr lang="en-US" altLang="zh-CN" dirty="0"/>
              <a:t>curl zlib1g-dev </a:t>
            </a:r>
            <a:r>
              <a:rPr lang="en-US" altLang="zh-CN" dirty="0" err="1"/>
              <a:t>gcc-multilib</a:t>
            </a:r>
            <a:r>
              <a:rPr lang="en-US" altLang="zh-CN" dirty="0"/>
              <a:t> g++-</a:t>
            </a:r>
            <a:r>
              <a:rPr lang="en-US" altLang="zh-CN" dirty="0" err="1"/>
              <a:t>multilib</a:t>
            </a:r>
            <a:r>
              <a:rPr lang="en-US" altLang="zh-CN" dirty="0"/>
              <a:t> libc6-dev-i386 </a:t>
            </a:r>
            <a:r>
              <a:rPr lang="en-US" altLang="zh-CN" dirty="0" smtClean="0"/>
              <a:t>lib32ncurses5-dev </a:t>
            </a:r>
            <a:r>
              <a:rPr lang="en-US" altLang="zh-CN" dirty="0"/>
              <a:t>x11proto-core-dev libx11-dev lib32z-dev </a:t>
            </a:r>
            <a:r>
              <a:rPr lang="en-US" altLang="zh-CN" dirty="0" err="1"/>
              <a:t>ccache</a:t>
            </a:r>
            <a:r>
              <a:rPr lang="en-US" altLang="zh-CN" dirty="0"/>
              <a:t> </a:t>
            </a:r>
            <a:r>
              <a:rPr lang="en-US" altLang="zh-CN" dirty="0" smtClean="0"/>
              <a:t>libgl1-mesa-dev </a:t>
            </a:r>
            <a:r>
              <a:rPr lang="en-US" altLang="zh-CN" dirty="0"/>
              <a:t>libxml2-utils </a:t>
            </a:r>
            <a:r>
              <a:rPr lang="en-US" altLang="zh-CN" dirty="0" err="1"/>
              <a:t>xsltproc</a:t>
            </a:r>
            <a:r>
              <a:rPr lang="en-US" altLang="zh-CN" dirty="0"/>
              <a:t> unzip vim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5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AOSP -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- </a:t>
            </a:r>
            <a:r>
              <a:rPr lang="zh-CN" altLang="en-US" b="1" dirty="0"/>
              <a:t>安装</a:t>
            </a:r>
            <a:r>
              <a:rPr lang="en-US" altLang="zh-CN" b="1" dirty="0"/>
              <a:t>Oracle JDK 1.6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不同的</a:t>
            </a:r>
            <a:r>
              <a:rPr lang="en-US" altLang="zh-CN" dirty="0"/>
              <a:t>Android</a:t>
            </a:r>
            <a:r>
              <a:rPr lang="zh-CN" altLang="en-US" dirty="0"/>
              <a:t>版本需要的</a:t>
            </a:r>
            <a:r>
              <a:rPr lang="en-US" altLang="zh-CN" dirty="0"/>
              <a:t>JDK</a:t>
            </a:r>
            <a:r>
              <a:rPr lang="zh-CN" altLang="en-US" dirty="0"/>
              <a:t>不同</a:t>
            </a:r>
          </a:p>
          <a:p>
            <a:r>
              <a:rPr lang="en-US" altLang="zh-CN" dirty="0"/>
              <a:t>cd /home/</a:t>
            </a:r>
            <a:r>
              <a:rPr lang="en-US" altLang="zh-CN" dirty="0" err="1"/>
              <a:t>tv</a:t>
            </a:r>
            <a:endParaRPr lang="en-US" altLang="zh-CN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 +x jdk-6u45-linux-x64.bin</a:t>
            </a:r>
          </a:p>
          <a:p>
            <a:r>
              <a:rPr lang="en-US" altLang="zh-CN" dirty="0"/>
              <a:t>./jdk-6u45-linux-x64.bin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8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b="1" dirty="0"/>
              <a:t>获取</a:t>
            </a:r>
            <a:r>
              <a:rPr lang="en-US" altLang="zh-CN" b="1" dirty="0"/>
              <a:t>repo</a:t>
            </a:r>
            <a:endParaRPr lang="en-US" altLang="zh-CN" dirty="0"/>
          </a:p>
          <a:p>
            <a:pPr lvl="1"/>
            <a:r>
              <a:rPr lang="en-US" altLang="zh-CN" dirty="0"/>
              <a:t>cd /home/</a:t>
            </a:r>
            <a:r>
              <a:rPr lang="en-US" altLang="zh-CN" dirty="0" err="1"/>
              <a:t>tv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~/bin</a:t>
            </a:r>
          </a:p>
          <a:p>
            <a:pPr lvl="1"/>
            <a:r>
              <a:rPr lang="en-US" altLang="zh-CN" dirty="0"/>
              <a:t>cd ~/bin/</a:t>
            </a:r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https://storage-googleapis.proxy.ustclug.org/git-repo-downloads/repo --no-check-certificate</a:t>
            </a:r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+x repo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4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-</a:t>
            </a:r>
            <a:r>
              <a:rPr lang="zh-CN" altLang="en-US" b="1" dirty="0"/>
              <a:t>设置</a:t>
            </a:r>
            <a:r>
              <a:rPr lang="en-US" altLang="zh-CN" b="1" dirty="0" smtClean="0"/>
              <a:t>PATH</a:t>
            </a:r>
            <a:endParaRPr lang="en-US" altLang="zh-CN" dirty="0"/>
          </a:p>
          <a:p>
            <a:pPr lvl="1"/>
            <a:r>
              <a:rPr lang="en-US" altLang="zh-CN" dirty="0"/>
              <a:t>export JAVA_HOME=/home/</a:t>
            </a:r>
            <a:r>
              <a:rPr lang="en-US" altLang="zh-CN" dirty="0" err="1"/>
              <a:t>tv</a:t>
            </a:r>
            <a:r>
              <a:rPr lang="en-US" altLang="zh-CN" dirty="0"/>
              <a:t>/jdk1.6.0_45</a:t>
            </a:r>
          </a:p>
          <a:p>
            <a:pPr lvl="1"/>
            <a:r>
              <a:rPr lang="en-US" altLang="zh-CN" dirty="0"/>
              <a:t>export PATH=$JAVA_HOME/bin:/home/</a:t>
            </a:r>
            <a:r>
              <a:rPr lang="en-US" altLang="zh-CN" dirty="0" err="1"/>
              <a:t>tv</a:t>
            </a:r>
            <a:r>
              <a:rPr lang="en-US" altLang="zh-CN" dirty="0"/>
              <a:t>/bin:$PATH</a:t>
            </a:r>
          </a:p>
          <a:p>
            <a:pPr lvl="1"/>
            <a:r>
              <a:rPr lang="en-US" altLang="zh-CN" dirty="0"/>
              <a:t>java -version</a:t>
            </a:r>
            <a:r>
              <a:rPr lang="zh-CN" altLang="en-US" dirty="0"/>
              <a:t>确认</a:t>
            </a:r>
            <a:r>
              <a:rPr lang="en-US" altLang="zh-CN" dirty="0"/>
              <a:t>JDK</a:t>
            </a:r>
            <a:r>
              <a:rPr lang="zh-CN" altLang="en-US" dirty="0"/>
              <a:t>版本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- </a:t>
            </a:r>
            <a:r>
              <a:rPr lang="zh-CN" altLang="en-US" b="1" dirty="0"/>
              <a:t>下载</a:t>
            </a:r>
            <a:r>
              <a:rPr lang="en-US" altLang="zh-CN" b="1" dirty="0" err="1" smtClean="0"/>
              <a:t>aosp</a:t>
            </a:r>
            <a:endParaRPr lang="en-US" altLang="zh-CN" dirty="0"/>
          </a:p>
          <a:p>
            <a:pPr lvl="1"/>
            <a:r>
              <a:rPr lang="en-US" altLang="zh-CN" u="sng" dirty="0">
                <a:hlinkClick r:id="rId2"/>
              </a:rPr>
              <a:t>http://mirrors.ustc.edu.cn/aosp-monthly/aosp-latest.tar</a:t>
            </a:r>
            <a:endParaRPr lang="en-US" altLang="zh-CN" dirty="0"/>
          </a:p>
          <a:p>
            <a:pPr lvl="1"/>
            <a:r>
              <a:rPr lang="en-US" altLang="zh-CN" dirty="0"/>
              <a:t>cd /home/</a:t>
            </a:r>
            <a:r>
              <a:rPr lang="en-US" altLang="zh-CN" dirty="0" err="1"/>
              <a:t>tv</a:t>
            </a:r>
            <a:endParaRPr lang="en-US" altLang="zh-CN" dirty="0"/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xvf</a:t>
            </a:r>
            <a:r>
              <a:rPr lang="en-US" altLang="zh-CN" dirty="0"/>
              <a:t> aosp-latest.tar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AOSP - 6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- </a:t>
            </a:r>
            <a:r>
              <a:rPr lang="zh-CN" altLang="en-US" b="1" dirty="0"/>
              <a:t>修改</a:t>
            </a:r>
            <a:r>
              <a:rPr lang="en-US" altLang="zh-CN" b="1" dirty="0"/>
              <a:t>repo</a:t>
            </a:r>
            <a:r>
              <a:rPr lang="zh-CN" altLang="en-US" b="1" dirty="0"/>
              <a:t>源</a:t>
            </a:r>
            <a:r>
              <a:rPr lang="en-US" altLang="zh-CN" b="1" dirty="0" err="1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vi </a:t>
            </a:r>
            <a:r>
              <a:rPr lang="en-US" altLang="zh-CN" dirty="0" err="1"/>
              <a:t>aosp</a:t>
            </a:r>
            <a:r>
              <a:rPr lang="en-US" altLang="zh-CN" dirty="0"/>
              <a:t>/.repo/</a:t>
            </a:r>
            <a:r>
              <a:rPr lang="en-US" altLang="zh-CN" dirty="0" err="1"/>
              <a:t>manifests.git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pPr lvl="1"/>
            <a:r>
              <a:rPr lang="en-US" altLang="zh-CN" dirty="0" err="1"/>
              <a:t>url</a:t>
            </a:r>
            <a:r>
              <a:rPr lang="en-US" altLang="zh-CN" dirty="0"/>
              <a:t> = git://mirrors.ustc.edu.cn/aosp/platform/manifest</a:t>
            </a:r>
          </a:p>
          <a:p>
            <a:endParaRPr lang="en-US" altLang="zh-CN" dirty="0"/>
          </a:p>
          <a:p>
            <a:r>
              <a:rPr lang="en-US" altLang="zh-CN" b="1" dirty="0"/>
              <a:t>- </a:t>
            </a:r>
            <a:r>
              <a:rPr lang="zh-CN" altLang="en-US" b="1" dirty="0"/>
              <a:t>同步代码</a:t>
            </a:r>
            <a:endParaRPr lang="zh-CN" altLang="en-US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aosp</a:t>
            </a:r>
            <a:endParaRPr lang="en-US" altLang="zh-CN" dirty="0"/>
          </a:p>
          <a:p>
            <a:pPr lvl="1"/>
            <a:r>
              <a:rPr lang="en-US" altLang="zh-CN" dirty="0"/>
              <a:t>repo checkout -b android-4.4.2_r2</a:t>
            </a:r>
          </a:p>
          <a:p>
            <a:pPr lvl="1"/>
            <a:r>
              <a:rPr lang="en-US" altLang="zh-CN" dirty="0"/>
              <a:t>repo sync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3444</TotalTime>
  <Words>695</Words>
  <Application>Microsoft Office PowerPoint</Application>
  <PresentationFormat>全屏显示(4:3)</PresentationFormat>
  <Paragraphs>183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暗香扑面</vt:lpstr>
      <vt:lpstr>Android System Programming Introduction</vt:lpstr>
      <vt:lpstr>Agenda</vt:lpstr>
      <vt:lpstr>Development environment</vt:lpstr>
      <vt:lpstr>Build AOSP - 1</vt:lpstr>
      <vt:lpstr>Build AOSP - 2</vt:lpstr>
      <vt:lpstr>Build AOSP - 3</vt:lpstr>
      <vt:lpstr>Build AOSP - 4</vt:lpstr>
      <vt:lpstr>Build AOSP - 5</vt:lpstr>
      <vt:lpstr>Build AOSP - 6</vt:lpstr>
      <vt:lpstr>Build AOSP - 7</vt:lpstr>
      <vt:lpstr>Build AOSP - 8</vt:lpstr>
      <vt:lpstr>Build AOSP - 9</vt:lpstr>
      <vt:lpstr>Build AOSP - 10</vt:lpstr>
      <vt:lpstr>Native Android Makefile</vt:lpstr>
      <vt:lpstr>Android HAL</vt:lpstr>
      <vt:lpstr>HAL - 1</vt:lpstr>
      <vt:lpstr>HAL - 2</vt:lpstr>
      <vt:lpstr>HAL - 3</vt:lpstr>
      <vt:lpstr>HAL modules</vt:lpstr>
      <vt:lpstr>HAL Devices</vt:lpstr>
      <vt:lpstr>HAL Call</vt:lpstr>
      <vt:lpstr>Smart Pointer</vt:lpstr>
      <vt:lpstr>Looper – 1</vt:lpstr>
      <vt:lpstr>Looper - 2</vt:lpstr>
      <vt:lpstr>Looper - 3</vt:lpstr>
      <vt:lpstr>IPC mechanism</vt:lpstr>
      <vt:lpstr>Binder</vt:lpstr>
      <vt:lpstr>Binder - Example</vt:lpstr>
      <vt:lpstr>AIDL</vt:lpstr>
      <vt:lpstr>AShMem</vt:lpstr>
      <vt:lpstr>ASHMem vs Linux shmem</vt:lpstr>
      <vt:lpstr>ASHMem usage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Native Programming</dc:title>
  <dc:creator>陈长虹 (Changhong Chen)</dc:creator>
  <cp:lastModifiedBy>陈长虹 (Changhong Chen)</cp:lastModifiedBy>
  <cp:revision>240</cp:revision>
  <dcterms:created xsi:type="dcterms:W3CDTF">2018-01-18T07:21:34Z</dcterms:created>
  <dcterms:modified xsi:type="dcterms:W3CDTF">2018-01-24T01:56:16Z</dcterms:modified>
</cp:coreProperties>
</file>