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Training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4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 Group – Relative 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800600"/>
          </a:xfrm>
        </p:spPr>
        <p:txBody>
          <a:bodyPr/>
          <a:lstStyle/>
          <a:p>
            <a:r>
              <a:rPr lang="en-US" altLang="zh-CN" dirty="0" smtClean="0"/>
              <a:t>Relative to parent</a:t>
            </a:r>
          </a:p>
          <a:p>
            <a:r>
              <a:rPr lang="en-US" altLang="zh-CN" dirty="0" smtClean="0"/>
              <a:t>Relative to other children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53653"/>
            <a:ext cx="21812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10439"/>
            <a:ext cx="2209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8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 Groups - XML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78676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1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 install</a:t>
            </a:r>
          </a:p>
          <a:p>
            <a:r>
              <a:rPr lang="en-US" altLang="zh-CN" dirty="0" smtClean="0"/>
              <a:t>Android Studio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8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SDK Version</a:t>
            </a:r>
          </a:p>
          <a:p>
            <a:pPr lvl="1"/>
            <a:r>
              <a:rPr lang="en-US" altLang="zh-CN" dirty="0" err="1" smtClean="0"/>
              <a:t>minSDK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targetSDK</a:t>
            </a:r>
            <a:endParaRPr lang="en-US" altLang="zh-CN" dirty="0" smtClean="0"/>
          </a:p>
          <a:p>
            <a:r>
              <a:rPr lang="en-US" altLang="zh-CN" dirty="0" smtClean="0"/>
              <a:t>AVD</a:t>
            </a:r>
          </a:p>
          <a:p>
            <a:pPr lvl="1"/>
            <a:r>
              <a:rPr lang="en-US" altLang="zh-CN" dirty="0" smtClean="0"/>
              <a:t>Android Virtual Device</a:t>
            </a:r>
          </a:p>
          <a:p>
            <a:r>
              <a:rPr lang="en-US" altLang="zh-CN" dirty="0" err="1" smtClean="0"/>
              <a:t>Gradle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Script for building android project</a:t>
            </a:r>
          </a:p>
          <a:p>
            <a:r>
              <a:rPr lang="en-US" altLang="zh-CN" dirty="0" smtClean="0"/>
              <a:t>ADB</a:t>
            </a:r>
          </a:p>
          <a:p>
            <a:pPr lvl="1"/>
            <a:r>
              <a:rPr lang="en-US" altLang="zh-CN" dirty="0" smtClean="0"/>
              <a:t>Android Debug Bridge</a:t>
            </a:r>
          </a:p>
          <a:p>
            <a:pPr lvl="1"/>
            <a:r>
              <a:rPr lang="en-US" altLang="zh-CN" dirty="0" err="1" smtClean="0"/>
              <a:t>adb</a:t>
            </a:r>
            <a:r>
              <a:rPr lang="en-US" altLang="zh-CN" dirty="0" smtClean="0"/>
              <a:t> shell</a:t>
            </a:r>
          </a:p>
          <a:p>
            <a:pPr lvl="1"/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5816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4733334" cy="146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56388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8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register</a:t>
            </a:r>
            <a:endParaRPr lang="zh-CN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656878" cy="339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60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7355160" cy="4800600"/>
          </a:xfrm>
        </p:spPr>
        <p:txBody>
          <a:bodyPr/>
          <a:lstStyle/>
          <a:p>
            <a:r>
              <a:rPr lang="en-US" altLang="zh-CN" dirty="0" err="1" smtClean="0"/>
              <a:t>TextView</a:t>
            </a:r>
            <a:endParaRPr lang="en-US" altLang="zh-CN" dirty="0" smtClean="0"/>
          </a:p>
          <a:p>
            <a:r>
              <a:rPr lang="en-US" altLang="zh-CN" dirty="0" err="1" smtClean="0"/>
              <a:t>ImageView</a:t>
            </a:r>
            <a:endParaRPr lang="en-US" altLang="zh-CN" dirty="0" smtClean="0"/>
          </a:p>
          <a:p>
            <a:r>
              <a:rPr lang="en-US" altLang="zh-CN" dirty="0" err="1" smtClean="0"/>
              <a:t>ButtonView</a:t>
            </a:r>
            <a:endParaRPr lang="en-US" altLang="zh-CN" dirty="0" smtClean="0"/>
          </a:p>
          <a:p>
            <a:r>
              <a:rPr lang="en-US" altLang="zh-CN" dirty="0" smtClean="0"/>
              <a:t>Camel Case Format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Test</a:t>
            </a:r>
            <a:endParaRPr lang="en-US" altLang="zh-CN" dirty="0"/>
          </a:p>
          <a:p>
            <a:pPr lvl="1"/>
            <a:r>
              <a:rPr lang="en-US" altLang="zh-CN" dirty="0" smtClean="0"/>
              <a:t>Android Studio</a:t>
            </a:r>
          </a:p>
          <a:p>
            <a:pPr lvl="1"/>
            <a:r>
              <a:rPr lang="en-US" altLang="zh-CN" dirty="0"/>
              <a:t>http://labs.udacity.com/android-visualizer/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223837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6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 for UI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43038"/>
            <a:ext cx="8030666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11560" y="3433395"/>
            <a:ext cx="3843883" cy="24768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XML </a:t>
            </a:r>
            <a:r>
              <a:rPr lang="zh-CN" altLang="en-US" dirty="0"/>
              <a:t>元素（</a:t>
            </a:r>
            <a:r>
              <a:rPr lang="en-US" altLang="zh-CN" dirty="0"/>
              <a:t>XML element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标记（</a:t>
            </a:r>
            <a:r>
              <a:rPr lang="en-US" altLang="zh-CN" dirty="0"/>
              <a:t>Tag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自结束标记（</a:t>
            </a:r>
            <a:r>
              <a:rPr lang="en-US" altLang="zh-CN" dirty="0"/>
              <a:t>Self-closing tags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属性（</a:t>
            </a:r>
            <a:r>
              <a:rPr lang="en-US" altLang="zh-CN" dirty="0"/>
              <a:t>Attributes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语法（</a:t>
            </a:r>
            <a:r>
              <a:rPr lang="en-US" altLang="zh-CN" dirty="0"/>
              <a:t>Syntax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DP(density – Independent Pixels)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0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TextView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504950"/>
            <a:ext cx="7995617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1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ImageView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9" y="1181100"/>
            <a:ext cx="8207694" cy="40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3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28800"/>
            <a:ext cx="8235265" cy="471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2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 Group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7570186" cy="43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6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 Group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视图组（</a:t>
            </a:r>
            <a:r>
              <a:rPr lang="en-US" altLang="zh-CN" dirty="0" err="1"/>
              <a:t>ViewGroups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根视图（</a:t>
            </a:r>
            <a:r>
              <a:rPr lang="en-US" altLang="zh-CN" dirty="0"/>
              <a:t>Root View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父（</a:t>
            </a:r>
            <a:r>
              <a:rPr lang="en-US" altLang="zh-CN" dirty="0"/>
              <a:t>Parent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子（</a:t>
            </a:r>
            <a:r>
              <a:rPr lang="en-US" altLang="zh-CN" dirty="0"/>
              <a:t>Child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兄弟姐妹（</a:t>
            </a:r>
            <a:r>
              <a:rPr lang="en-US" altLang="zh-CN" dirty="0"/>
              <a:t>Sibling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 Group – Linear Layout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96752"/>
            <a:ext cx="30480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84784"/>
            <a:ext cx="2664296" cy="431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57200" y="1600200"/>
            <a:ext cx="2458616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Horizontal </a:t>
            </a:r>
          </a:p>
          <a:p>
            <a:r>
              <a:rPr lang="en-US" altLang="zh-CN" dirty="0" smtClean="0"/>
              <a:t>Vertical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4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131</TotalTime>
  <Words>135</Words>
  <Application>Microsoft Office PowerPoint</Application>
  <PresentationFormat>全屏显示(4:3)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相邻</vt:lpstr>
      <vt:lpstr>Android Training</vt:lpstr>
      <vt:lpstr>View</vt:lpstr>
      <vt:lpstr>XML for UI</vt:lpstr>
      <vt:lpstr>TextView</vt:lpstr>
      <vt:lpstr>ImageView</vt:lpstr>
      <vt:lpstr>Document</vt:lpstr>
      <vt:lpstr>View Group</vt:lpstr>
      <vt:lpstr>View Group - 2</vt:lpstr>
      <vt:lpstr>View Group – Linear Layout</vt:lpstr>
      <vt:lpstr>View Group – Relative Layout</vt:lpstr>
      <vt:lpstr>View Groups - XML</vt:lpstr>
      <vt:lpstr>Install</vt:lpstr>
      <vt:lpstr>Concepts</vt:lpstr>
      <vt:lpstr>Activity</vt:lpstr>
      <vt:lpstr>Activity register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Start</dc:title>
  <dc:creator>陈长虹 (Changhong Chen)</dc:creator>
  <cp:lastModifiedBy>陈长虹 (Changhong Chen)</cp:lastModifiedBy>
  <cp:revision>115</cp:revision>
  <dcterms:created xsi:type="dcterms:W3CDTF">2018-01-04T01:07:58Z</dcterms:created>
  <dcterms:modified xsi:type="dcterms:W3CDTF">2018-01-04T08:16:29Z</dcterms:modified>
</cp:coreProperties>
</file>