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76" r:id="rId4"/>
    <p:sldId id="277" r:id="rId5"/>
    <p:sldId id="257" r:id="rId6"/>
    <p:sldId id="258" r:id="rId7"/>
    <p:sldId id="259" r:id="rId8"/>
    <p:sldId id="264" r:id="rId9"/>
    <p:sldId id="265" r:id="rId10"/>
    <p:sldId id="278" r:id="rId11"/>
    <p:sldId id="280" r:id="rId12"/>
    <p:sldId id="281" r:id="rId13"/>
    <p:sldId id="282" r:id="rId14"/>
    <p:sldId id="260" r:id="rId15"/>
    <p:sldId id="261" r:id="rId16"/>
    <p:sldId id="279" r:id="rId17"/>
    <p:sldId id="262" r:id="rId18"/>
    <p:sldId id="263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2018/1/17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LKM Introduction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3446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sysfs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class_create</a:t>
            </a:r>
            <a:r>
              <a:rPr lang="en-US" altLang="zh-CN" dirty="0"/>
              <a:t>(THIS_MODULE, CLASS_NAME</a:t>
            </a:r>
            <a:r>
              <a:rPr lang="en-US" altLang="zh-CN" dirty="0" smtClean="0"/>
              <a:t>);</a:t>
            </a:r>
          </a:p>
          <a:p>
            <a:r>
              <a:rPr lang="en-US" altLang="zh-CN" dirty="0" err="1" smtClean="0"/>
              <a:t>device_create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pClass</a:t>
            </a:r>
            <a:r>
              <a:rPr lang="en-US" altLang="zh-CN" dirty="0"/>
              <a:t>, NULL, </a:t>
            </a:r>
            <a:r>
              <a:rPr lang="en-US" altLang="zh-CN" dirty="0" smtClean="0"/>
              <a:t>MKDEV(major, </a:t>
            </a:r>
            <a:r>
              <a:rPr lang="en-US" altLang="zh-CN" dirty="0"/>
              <a:t>0), NULL, DEVICE_NAME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Create 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 file for non-root user using </a:t>
            </a:r>
            <a:r>
              <a:rPr lang="en-US" altLang="zh-CN" dirty="0" err="1" smtClean="0"/>
              <a:t>udev</a:t>
            </a:r>
            <a:endParaRPr lang="en-US" altLang="zh-CN" dirty="0" smtClean="0"/>
          </a:p>
          <a:p>
            <a:pPr lvl="1"/>
            <a:r>
              <a:rPr lang="en-US" altLang="zh-CN" dirty="0" err="1"/>
              <a:t>udevadm</a:t>
            </a:r>
            <a:r>
              <a:rPr lang="en-US" altLang="zh-CN" dirty="0"/>
              <a:t> info -a -p /sys/class/</a:t>
            </a:r>
            <a:r>
              <a:rPr lang="en-US" altLang="zh-CN" dirty="0" err="1"/>
              <a:t>myclass</a:t>
            </a:r>
            <a:r>
              <a:rPr lang="en-US" altLang="zh-CN" dirty="0"/>
              <a:t>/</a:t>
            </a:r>
            <a:r>
              <a:rPr lang="en-US" altLang="zh-CN" dirty="0" err="1"/>
              <a:t>mydev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cat 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udev</a:t>
            </a:r>
            <a:r>
              <a:rPr lang="en-US" altLang="zh-CN" dirty="0"/>
              <a:t>/</a:t>
            </a:r>
            <a:r>
              <a:rPr lang="en-US" altLang="zh-CN" dirty="0" err="1"/>
              <a:t>rules.d</a:t>
            </a:r>
            <a:r>
              <a:rPr lang="en-US" altLang="zh-CN" dirty="0"/>
              <a:t>/</a:t>
            </a:r>
            <a:r>
              <a:rPr lang="en-US" altLang="zh-CN" dirty="0" err="1"/>
              <a:t>mydev.rules</a:t>
            </a:r>
            <a:r>
              <a:rPr lang="en-US" altLang="zh-CN" dirty="0"/>
              <a:t>  </a:t>
            </a:r>
          </a:p>
          <a:p>
            <a:pPr lvl="2"/>
            <a:r>
              <a:rPr lang="en-US" altLang="zh-CN" dirty="0"/>
              <a:t>KERNEL=="</a:t>
            </a:r>
            <a:r>
              <a:rPr lang="en-US" altLang="zh-CN" dirty="0" err="1"/>
              <a:t>mydev</a:t>
            </a:r>
            <a:r>
              <a:rPr lang="en-US" altLang="zh-CN" dirty="0"/>
              <a:t>", SUBSYSTEM=="</a:t>
            </a:r>
            <a:r>
              <a:rPr lang="en-US" altLang="zh-CN" dirty="0" err="1"/>
              <a:t>myclass</a:t>
            </a:r>
            <a:r>
              <a:rPr lang="en-US" altLang="zh-CN" dirty="0"/>
              <a:t>", MODE=="</a:t>
            </a:r>
            <a:r>
              <a:rPr lang="en-US" altLang="zh-CN" dirty="0" smtClean="0"/>
              <a:t>0666“</a:t>
            </a:r>
          </a:p>
          <a:p>
            <a:pPr lvl="1"/>
            <a:r>
              <a:rPr lang="en-US" altLang="zh-CN" dirty="0" err="1" smtClean="0"/>
              <a:t>ls</a:t>
            </a:r>
            <a:r>
              <a:rPr lang="en-US" altLang="zh-CN" dirty="0" smtClean="0"/>
              <a:t> </a:t>
            </a:r>
            <a:r>
              <a:rPr lang="en-US" altLang="zh-CN" dirty="0"/>
              <a:t>/</a:t>
            </a:r>
            <a:r>
              <a:rPr lang="en-US" altLang="zh-CN" dirty="0" err="1"/>
              <a:t>dev</a:t>
            </a:r>
            <a:r>
              <a:rPr lang="en-US" altLang="zh-CN" dirty="0"/>
              <a:t>/</a:t>
            </a:r>
            <a:r>
              <a:rPr lang="en-US" altLang="zh-CN" dirty="0" err="1"/>
              <a:t>mydev</a:t>
            </a:r>
            <a:r>
              <a:rPr lang="en-US" altLang="zh-CN" dirty="0"/>
              <a:t>  -l                    </a:t>
            </a:r>
          </a:p>
          <a:p>
            <a:pPr lvl="2"/>
            <a:r>
              <a:rPr lang="en-US" altLang="zh-CN" dirty="0" err="1"/>
              <a:t>crw-rw-rw</a:t>
            </a:r>
            <a:r>
              <a:rPr lang="en-US" altLang="zh-CN" dirty="0"/>
              <a:t>- 1 root </a:t>
            </a:r>
            <a:r>
              <a:rPr lang="en-US" altLang="zh-CN" dirty="0" err="1"/>
              <a:t>root</a:t>
            </a:r>
            <a:r>
              <a:rPr lang="en-US" altLang="zh-CN" dirty="0"/>
              <a:t> 250, 0 Jan 17 16:15 /</a:t>
            </a:r>
            <a:r>
              <a:rPr lang="en-US" altLang="zh-CN" dirty="0" err="1"/>
              <a:t>dev</a:t>
            </a:r>
            <a:r>
              <a:rPr lang="en-US" altLang="zh-CN" dirty="0"/>
              <a:t>/</a:t>
            </a:r>
            <a:r>
              <a:rPr lang="en-US" altLang="zh-CN" dirty="0" err="1"/>
              <a:t>mydev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6089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Kobject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ktype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kset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/>
              <a:t>kobject</a:t>
            </a:r>
            <a:r>
              <a:rPr lang="en-US" altLang="zh-CN" dirty="0"/>
              <a:t>: A </a:t>
            </a:r>
            <a:r>
              <a:rPr lang="en-US" altLang="zh-CN" dirty="0" err="1"/>
              <a:t>kobject</a:t>
            </a:r>
            <a:r>
              <a:rPr lang="en-US" altLang="zh-CN" dirty="0"/>
              <a:t> is a </a:t>
            </a:r>
            <a:r>
              <a:rPr lang="en-US" altLang="zh-CN" dirty="0" err="1"/>
              <a:t>struct</a:t>
            </a:r>
            <a:r>
              <a:rPr lang="en-US" altLang="zh-CN" dirty="0"/>
              <a:t> that consists of a name, a reference count, a </a:t>
            </a:r>
            <a:r>
              <a:rPr lang="en-US" altLang="zh-CN" dirty="0" smtClean="0"/>
              <a:t>type</a:t>
            </a:r>
          </a:p>
          <a:p>
            <a:r>
              <a:rPr lang="en-US" altLang="zh-CN" b="1" dirty="0" err="1"/>
              <a:t>ktype</a:t>
            </a:r>
            <a:r>
              <a:rPr lang="en-US" altLang="zh-CN" dirty="0"/>
              <a:t>: A </a:t>
            </a:r>
            <a:r>
              <a:rPr lang="en-US" altLang="zh-CN" dirty="0" err="1"/>
              <a:t>ktype</a:t>
            </a:r>
            <a:r>
              <a:rPr lang="en-US" altLang="zh-CN" dirty="0"/>
              <a:t> is the type of the object that the </a:t>
            </a:r>
            <a:r>
              <a:rPr lang="en-US" altLang="zh-CN" dirty="0" err="1"/>
              <a:t>kobject</a:t>
            </a:r>
            <a:r>
              <a:rPr lang="en-US" altLang="zh-CN" dirty="0"/>
              <a:t> is embedded </a:t>
            </a:r>
            <a:r>
              <a:rPr lang="en-US" altLang="zh-CN" dirty="0" smtClean="0"/>
              <a:t>within</a:t>
            </a:r>
          </a:p>
          <a:p>
            <a:r>
              <a:rPr lang="en-US" altLang="zh-CN" b="1" dirty="0" err="1"/>
              <a:t>kset</a:t>
            </a:r>
            <a:r>
              <a:rPr lang="en-US" altLang="zh-CN" dirty="0"/>
              <a:t>: A </a:t>
            </a:r>
            <a:r>
              <a:rPr lang="en-US" altLang="zh-CN" dirty="0" err="1"/>
              <a:t>kset</a:t>
            </a:r>
            <a:r>
              <a:rPr lang="en-US" altLang="zh-CN" dirty="0"/>
              <a:t> is a group of </a:t>
            </a:r>
            <a:r>
              <a:rPr lang="en-US" altLang="zh-CN" dirty="0" err="1"/>
              <a:t>kobjects</a:t>
            </a:r>
            <a:r>
              <a:rPr lang="en-US" altLang="zh-CN" dirty="0"/>
              <a:t> that can be of different </a:t>
            </a:r>
            <a:r>
              <a:rPr lang="en-US" altLang="zh-CN" dirty="0" err="1" smtClean="0"/>
              <a:t>ktypes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0315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kobject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340768"/>
            <a:ext cx="83529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#define KOBJ_NAME_LEN   20</a:t>
            </a:r>
          </a:p>
          <a:p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</a:p>
          <a:p>
            <a:r>
              <a:rPr lang="en-US" altLang="zh-CN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struct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kobject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{</a:t>
            </a:r>
          </a:p>
          <a:p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char               *</a:t>
            </a:r>
            <a:r>
              <a:rPr lang="en-US" altLang="zh-CN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k_name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              // </a:t>
            </a:r>
            <a:r>
              <a:rPr lang="en-US" altLang="zh-CN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kobject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name pointer (must not be NULL)</a:t>
            </a:r>
          </a:p>
          <a:p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char               name[KOBJ_NAME_LEN];  // short </a:t>
            </a:r>
            <a:r>
              <a:rPr lang="en-US" altLang="zh-CN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kobject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internal name data (can </a:t>
            </a:r>
            <a:r>
              <a:rPr lang="en-US" altLang="zh-CN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kmalloc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 longer names)</a:t>
            </a:r>
          </a:p>
          <a:p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struct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kref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lang="en-US" altLang="zh-CN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kref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                 // the reference count</a:t>
            </a:r>
          </a:p>
          <a:p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struct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list_head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entry;                // circularly linked list to members of the </a:t>
            </a:r>
            <a:r>
              <a:rPr lang="en-US" altLang="zh-CN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kset</a:t>
            </a:r>
            <a:endParaRPr lang="en-US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struct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kobject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*parent;              // the parent </a:t>
            </a:r>
            <a:r>
              <a:rPr lang="en-US" altLang="zh-CN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kobject</a:t>
            </a:r>
            <a:endParaRPr lang="en-US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struct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kset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*</a:t>
            </a:r>
            <a:r>
              <a:rPr lang="en-US" altLang="zh-CN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kset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                // </a:t>
            </a:r>
            <a:r>
              <a:rPr lang="en-US" altLang="zh-CN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kobject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can be a member of a set (otherwise NULL)</a:t>
            </a:r>
          </a:p>
          <a:p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struct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kobj_type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*</a:t>
            </a:r>
            <a:r>
              <a:rPr lang="en-US" altLang="zh-CN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ktype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               // </a:t>
            </a:r>
            <a:r>
              <a:rPr lang="en-US" altLang="zh-CN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kobj_type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is a </a:t>
            </a:r>
            <a:r>
              <a:rPr lang="en-US" altLang="zh-CN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struct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that describes the type of the object</a:t>
            </a:r>
          </a:p>
          <a:p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struct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dentry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*</a:t>
            </a:r>
            <a:r>
              <a:rPr lang="en-US" altLang="zh-CN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dentry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              // the </a:t>
            </a:r>
            <a:r>
              <a:rPr lang="en-US" altLang="zh-CN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sysfs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directory entry</a:t>
            </a:r>
          </a:p>
          <a:p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};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967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Attr</a:t>
            </a:r>
            <a:r>
              <a:rPr lang="en-US" altLang="zh-CN" dirty="0" smtClean="0"/>
              <a:t> group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kobject_create_and_add</a:t>
            </a:r>
            <a:endParaRPr lang="en-US" altLang="zh-CN" dirty="0" smtClean="0"/>
          </a:p>
          <a:p>
            <a:r>
              <a:rPr lang="en-US" altLang="zh-CN" dirty="0" err="1" smtClean="0"/>
              <a:t>sysfs_create_group</a:t>
            </a:r>
            <a:endParaRPr lang="en-US" altLang="zh-CN" dirty="0" smtClean="0"/>
          </a:p>
          <a:p>
            <a:r>
              <a:rPr lang="en-US" altLang="zh-CN" dirty="0"/>
              <a:t>static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kobj_attribute</a:t>
            </a:r>
            <a:r>
              <a:rPr lang="en-US" altLang="zh-CN" dirty="0"/>
              <a:t> </a:t>
            </a:r>
            <a:r>
              <a:rPr lang="en-US" altLang="zh-CN" dirty="0" err="1"/>
              <a:t>test_attr</a:t>
            </a:r>
            <a:r>
              <a:rPr lang="en-US" altLang="zh-CN" dirty="0"/>
              <a:t> = __ATTR(test, 0666, </a:t>
            </a:r>
            <a:r>
              <a:rPr lang="en-US" altLang="zh-CN" dirty="0" err="1"/>
              <a:t>test_show</a:t>
            </a:r>
            <a:r>
              <a:rPr lang="en-US" altLang="zh-CN" dirty="0"/>
              <a:t>, </a:t>
            </a:r>
            <a:r>
              <a:rPr lang="en-US" altLang="zh-CN" dirty="0" err="1"/>
              <a:t>test_store</a:t>
            </a:r>
            <a:r>
              <a:rPr lang="en-US" altLang="zh-CN" dirty="0"/>
              <a:t>);</a:t>
            </a:r>
          </a:p>
          <a:p>
            <a:endParaRPr lang="en-US" altLang="zh-CN" dirty="0"/>
          </a:p>
          <a:p>
            <a:r>
              <a:rPr lang="en-US" altLang="zh-CN" dirty="0"/>
              <a:t>static </a:t>
            </a:r>
            <a:r>
              <a:rPr lang="en-US" altLang="zh-CN" dirty="0" err="1"/>
              <a:t>struct</a:t>
            </a:r>
            <a:r>
              <a:rPr lang="en-US" altLang="zh-CN" dirty="0"/>
              <a:t> attribute *</a:t>
            </a:r>
            <a:r>
              <a:rPr lang="en-US" altLang="zh-CN" dirty="0" err="1"/>
              <a:t>myattrs</a:t>
            </a:r>
            <a:r>
              <a:rPr lang="en-US" altLang="zh-CN" dirty="0"/>
              <a:t>[] = {</a:t>
            </a:r>
          </a:p>
          <a:p>
            <a:r>
              <a:rPr lang="en-US" altLang="zh-CN" dirty="0"/>
              <a:t>    &amp;</a:t>
            </a:r>
            <a:r>
              <a:rPr lang="en-US" altLang="zh-CN" dirty="0" err="1"/>
              <a:t>test_attr.attr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 NULL,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static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attribute_group</a:t>
            </a:r>
            <a:r>
              <a:rPr lang="en-US" altLang="zh-CN" dirty="0"/>
              <a:t> </a:t>
            </a:r>
            <a:r>
              <a:rPr lang="en-US" altLang="zh-CN" dirty="0" err="1"/>
              <a:t>attr_group</a:t>
            </a:r>
            <a:r>
              <a:rPr lang="en-US" altLang="zh-CN" dirty="0"/>
              <a:t> = {</a:t>
            </a:r>
          </a:p>
          <a:p>
            <a:r>
              <a:rPr lang="en-US" altLang="zh-CN" dirty="0"/>
              <a:t>      .name  = "</a:t>
            </a:r>
            <a:r>
              <a:rPr lang="en-US" altLang="zh-CN" dirty="0" err="1"/>
              <a:t>mygroup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    .</a:t>
            </a:r>
            <a:r>
              <a:rPr lang="en-US" altLang="zh-CN" dirty="0" err="1"/>
              <a:t>attrs</a:t>
            </a:r>
            <a:r>
              <a:rPr lang="en-US" altLang="zh-CN" dirty="0"/>
              <a:t> = </a:t>
            </a:r>
            <a:r>
              <a:rPr lang="en-US" altLang="zh-CN" dirty="0" err="1"/>
              <a:t>myattrs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5593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Kernel thread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kthread_create</a:t>
            </a:r>
            <a:r>
              <a:rPr lang="en-US" altLang="zh-CN" dirty="0"/>
              <a:t>/</a:t>
            </a:r>
            <a:r>
              <a:rPr lang="en-US" altLang="zh-CN" dirty="0" err="1"/>
              <a:t>wake_up_process</a:t>
            </a:r>
            <a:endParaRPr lang="en-US" altLang="zh-CN" dirty="0"/>
          </a:p>
          <a:p>
            <a:r>
              <a:rPr lang="en-US" altLang="zh-CN" dirty="0" err="1" smtClean="0"/>
              <a:t>kthread_run</a:t>
            </a:r>
            <a:endParaRPr lang="en-US" altLang="zh-CN" dirty="0" smtClean="0"/>
          </a:p>
          <a:p>
            <a:r>
              <a:rPr lang="en-US" altLang="zh-CN" dirty="0" err="1" smtClean="0"/>
              <a:t>kthread_should_stop</a:t>
            </a:r>
            <a:endParaRPr lang="en-US" altLang="zh-CN" dirty="0" smtClean="0"/>
          </a:p>
          <a:p>
            <a:r>
              <a:rPr lang="en-US" altLang="zh-CN" dirty="0" err="1" smtClean="0"/>
              <a:t>kthread_stop</a:t>
            </a:r>
            <a:endParaRPr lang="en-US" altLang="zh-CN" dirty="0" smtClean="0"/>
          </a:p>
          <a:p>
            <a:r>
              <a:rPr lang="en-US" altLang="zh-CN" dirty="0" err="1" smtClean="0"/>
              <a:t>do_exit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exit_code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4186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wait_queue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DECLARE_WAIT_QUEUE_HEAD</a:t>
            </a:r>
          </a:p>
          <a:p>
            <a:r>
              <a:rPr lang="en-US" altLang="zh-CN" dirty="0" err="1" smtClean="0"/>
              <a:t>wait_event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wait_event_interruptible</a:t>
            </a:r>
            <a:endParaRPr lang="en-US" altLang="zh-CN" dirty="0" smtClean="0"/>
          </a:p>
          <a:p>
            <a:r>
              <a:rPr lang="en-US" altLang="zh-CN" dirty="0" err="1" smtClean="0"/>
              <a:t>wake_up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1279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mutex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static DEFINE_MUTEX(</a:t>
            </a:r>
            <a:r>
              <a:rPr lang="en-US" altLang="zh-CN" dirty="0" err="1"/>
              <a:t>mutex</a:t>
            </a:r>
            <a:r>
              <a:rPr lang="en-US" altLang="zh-CN" dirty="0" smtClean="0"/>
              <a:t>);</a:t>
            </a:r>
          </a:p>
          <a:p>
            <a:r>
              <a:rPr lang="en-US" altLang="zh-CN" dirty="0" err="1" smtClean="0"/>
              <a:t>mutex_lock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mutex_unlock</a:t>
            </a:r>
            <a:endParaRPr lang="en-US" altLang="zh-CN" dirty="0" smtClean="0"/>
          </a:p>
          <a:p>
            <a:r>
              <a:rPr lang="en-US" altLang="zh-CN" dirty="0" err="1"/>
              <a:t>m</a:t>
            </a:r>
            <a:r>
              <a:rPr lang="en-US" altLang="zh-CN" dirty="0" err="1" smtClean="0"/>
              <a:t>utex_init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mutex_destroy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83434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semaphore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smtClean="0"/>
              <a:t>semaphore</a:t>
            </a:r>
          </a:p>
          <a:p>
            <a:r>
              <a:rPr lang="en-US" altLang="zh-CN" dirty="0" err="1" smtClean="0"/>
              <a:t>sem_init</a:t>
            </a:r>
            <a:endParaRPr lang="en-US" altLang="zh-CN" dirty="0" smtClean="0"/>
          </a:p>
          <a:p>
            <a:r>
              <a:rPr lang="en-US" altLang="zh-CN" dirty="0" smtClean="0"/>
              <a:t>up</a:t>
            </a:r>
          </a:p>
          <a:p>
            <a:r>
              <a:rPr lang="en-US" altLang="zh-CN" dirty="0" smtClean="0"/>
              <a:t>down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9313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completion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smtClean="0"/>
              <a:t>completion</a:t>
            </a:r>
          </a:p>
          <a:p>
            <a:r>
              <a:rPr lang="en-US" altLang="zh-CN" dirty="0" err="1" smtClean="0"/>
              <a:t>init_completion</a:t>
            </a:r>
            <a:endParaRPr lang="en-US" altLang="zh-CN" dirty="0" smtClean="0"/>
          </a:p>
          <a:p>
            <a:r>
              <a:rPr lang="en-US" altLang="zh-CN" dirty="0" err="1" smtClean="0"/>
              <a:t>wait_for_completion</a:t>
            </a:r>
            <a:endParaRPr lang="en-US" altLang="zh-CN" dirty="0" smtClean="0"/>
          </a:p>
          <a:p>
            <a:r>
              <a:rPr lang="en-US" altLang="zh-CN" dirty="0"/>
              <a:t>complete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6553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RCU(Read-Copy-Update)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主要针对的数据对象是</a:t>
            </a:r>
            <a:r>
              <a:rPr lang="zh-CN" altLang="en-US" b="1" dirty="0"/>
              <a:t>链表</a:t>
            </a:r>
            <a:endParaRPr lang="zh-CN" altLang="en-US" dirty="0"/>
          </a:p>
          <a:p>
            <a:r>
              <a:rPr lang="zh-CN" altLang="en-US" dirty="0"/>
              <a:t>目的是</a:t>
            </a:r>
            <a:r>
              <a:rPr lang="zh-CN" altLang="en-US" b="1" dirty="0"/>
              <a:t>提高遍历读取数据的效率</a:t>
            </a:r>
            <a:r>
              <a:rPr lang="zh-CN" altLang="en-US" dirty="0"/>
              <a:t>，</a:t>
            </a:r>
          </a:p>
          <a:p>
            <a:r>
              <a:rPr lang="zh-CN" altLang="en-US" dirty="0"/>
              <a:t>为了达到目的使用</a:t>
            </a:r>
            <a:r>
              <a:rPr lang="en-US" altLang="zh-CN" dirty="0"/>
              <a:t>RCU</a:t>
            </a:r>
            <a:r>
              <a:rPr lang="zh-CN" altLang="en-US" dirty="0"/>
              <a:t>机制</a:t>
            </a:r>
            <a:r>
              <a:rPr lang="zh-CN" altLang="en-US" b="1" dirty="0"/>
              <a:t>读取数据的时候不对链表进行耗时的加锁操作</a:t>
            </a:r>
            <a:endParaRPr lang="zh-CN" altLang="en-US" dirty="0"/>
          </a:p>
          <a:p>
            <a:r>
              <a:rPr lang="zh-CN" altLang="en-US" dirty="0"/>
              <a:t>适用于</a:t>
            </a:r>
            <a:r>
              <a:rPr lang="zh-CN" altLang="en-US" b="1" dirty="0"/>
              <a:t>需要频繁的读取数据，而相应修改数据并不多的情景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766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GCC inline assembler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asm</a:t>
            </a:r>
            <a:r>
              <a:rPr lang="en-US" altLang="zh-CN" dirty="0"/>
              <a:t> ( assembler template</a:t>
            </a:r>
          </a:p>
          <a:p>
            <a:pPr marL="0" indent="0">
              <a:buNone/>
            </a:pPr>
            <a:r>
              <a:rPr lang="en-US" altLang="zh-CN" dirty="0"/>
              <a:t>    : output operands               (optional)</a:t>
            </a:r>
          </a:p>
          <a:p>
            <a:pPr marL="0" indent="0">
              <a:buNone/>
            </a:pPr>
            <a:r>
              <a:rPr lang="en-US" altLang="zh-CN" dirty="0"/>
              <a:t>    : input operands                (optional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   : list of clobbered registers       (optional)</a:t>
            </a:r>
          </a:p>
          <a:p>
            <a:pPr marL="0" indent="0">
              <a:buNone/>
            </a:pPr>
            <a:r>
              <a:rPr lang="en-US" altLang="zh-CN" dirty="0"/>
              <a:t>   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pt-BR" altLang="zh-CN" dirty="0"/>
              <a:t>asm("foo %1,%2,%0" : "=r" (output) : "r" (input1), "r" (input2));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107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RCU - 2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实现</a:t>
            </a:r>
          </a:p>
          <a:p>
            <a:r>
              <a:rPr lang="en-US" altLang="zh-CN" dirty="0"/>
              <a:t>1. </a:t>
            </a:r>
            <a:r>
              <a:rPr lang="zh-CN" altLang="en-US" dirty="0"/>
              <a:t>在读取过程中，另外一个线程删除了一个节点。删除线程可以把这个节点从链表中移除，但它不能直接销毁这个节点，必须等到所有的读取线程读取完成以后，才进行销毁操作。</a:t>
            </a:r>
            <a:r>
              <a:rPr lang="en-US" altLang="zh-CN" dirty="0"/>
              <a:t>RCU</a:t>
            </a:r>
            <a:r>
              <a:rPr lang="zh-CN" altLang="en-US" dirty="0"/>
              <a:t>中把这个过程称为宽限期（</a:t>
            </a:r>
            <a:r>
              <a:rPr lang="en-US" altLang="zh-CN" dirty="0"/>
              <a:t>Grace period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r>
              <a:rPr lang="zh-CN" altLang="en-US" dirty="0"/>
              <a:t> </a:t>
            </a:r>
            <a:r>
              <a:rPr lang="en-US" altLang="zh-CN" dirty="0"/>
              <a:t>2</a:t>
            </a:r>
            <a:r>
              <a:rPr lang="zh-CN" altLang="en-US" dirty="0"/>
              <a:t>，在读取过程中，另外一个线程</a:t>
            </a:r>
            <a:r>
              <a:rPr lang="zh-CN" altLang="en-US" b="1" dirty="0"/>
              <a:t>插入了一个新节点</a:t>
            </a:r>
            <a:r>
              <a:rPr lang="zh-CN" altLang="en-US" dirty="0"/>
              <a:t>，而读线程</a:t>
            </a:r>
            <a:r>
              <a:rPr lang="zh-CN" altLang="en-US" b="1" dirty="0"/>
              <a:t>读到了这个节点</a:t>
            </a:r>
            <a:r>
              <a:rPr lang="zh-CN" altLang="en-US" dirty="0"/>
              <a:t>，那么需要保证读到的这个节点是完整的。这里涉及到了发布</a:t>
            </a:r>
            <a:r>
              <a:rPr lang="en-US" altLang="zh-CN" dirty="0"/>
              <a:t>-</a:t>
            </a:r>
            <a:r>
              <a:rPr lang="zh-CN" altLang="en-US" dirty="0"/>
              <a:t>订阅机制（</a:t>
            </a:r>
            <a:r>
              <a:rPr lang="en-US" altLang="zh-CN" dirty="0"/>
              <a:t>Publish-Subscribe Mechanism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/>
              <a:t>， 保证读取链表的完整性。</a:t>
            </a:r>
            <a:r>
              <a:rPr lang="zh-CN" altLang="en-US" b="1" dirty="0"/>
              <a:t>新增或者删除一个节点，不至于导致遍历一个链表从中间断开</a:t>
            </a:r>
            <a:r>
              <a:rPr lang="zh-CN" altLang="en-US" dirty="0"/>
              <a:t>。但是</a:t>
            </a:r>
            <a:r>
              <a:rPr lang="en-US" altLang="zh-CN" dirty="0"/>
              <a:t>RCU</a:t>
            </a:r>
            <a:r>
              <a:rPr lang="zh-CN" altLang="en-US" dirty="0"/>
              <a:t>并不保证一定能读到新增的节点或者不读到要被删除的节点。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679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RCU - 3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rcu_read_lock</a:t>
            </a:r>
            <a:r>
              <a:rPr lang="en-US" altLang="zh-CN" dirty="0" smtClean="0"/>
              <a:t>()/</a:t>
            </a:r>
            <a:r>
              <a:rPr lang="en-US" altLang="zh-CN" dirty="0"/>
              <a:t> </a:t>
            </a:r>
            <a:r>
              <a:rPr lang="en-US" altLang="zh-CN" dirty="0" err="1" smtClean="0"/>
              <a:t>rcu_read_unlock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synchronize_rcu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rcu_assign_pointer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r>
              <a:rPr lang="en-US" altLang="zh-CN" dirty="0" err="1" smtClean="0"/>
              <a:t>rcu_dereference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3128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atomic variable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atomic_t</a:t>
            </a:r>
            <a:endParaRPr lang="en-US" altLang="zh-CN" dirty="0" smtClean="0"/>
          </a:p>
          <a:p>
            <a:r>
              <a:rPr lang="en-US" altLang="zh-CN" dirty="0" err="1" smtClean="0"/>
              <a:t>atomic_set</a:t>
            </a:r>
            <a:endParaRPr lang="en-US" altLang="zh-CN" dirty="0" smtClean="0"/>
          </a:p>
          <a:p>
            <a:r>
              <a:rPr lang="en-US" altLang="zh-CN" dirty="0" err="1" smtClean="0"/>
              <a:t>atomic_add</a:t>
            </a:r>
            <a:r>
              <a:rPr lang="en-US" altLang="zh-CN" dirty="0"/>
              <a:t>/ </a:t>
            </a:r>
            <a:r>
              <a:rPr lang="en-US" altLang="zh-CN" dirty="0" err="1" smtClean="0"/>
              <a:t>atomic_sub</a:t>
            </a:r>
            <a:endParaRPr lang="en-US" altLang="zh-CN" dirty="0" smtClean="0"/>
          </a:p>
          <a:p>
            <a:r>
              <a:rPr lang="en-US" altLang="zh-CN" dirty="0" smtClean="0"/>
              <a:t>disassembly(X64)</a:t>
            </a:r>
          </a:p>
          <a:p>
            <a:pPr lvl="1"/>
            <a:r>
              <a:rPr lang="en-US" altLang="zh-CN" dirty="0" smtClean="0"/>
              <a:t>lock </a:t>
            </a:r>
            <a:r>
              <a:rPr lang="en-US" altLang="zh-CN" dirty="0" err="1" smtClean="0"/>
              <a:t>addl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xx,yy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lock </a:t>
            </a:r>
            <a:r>
              <a:rPr lang="en-US" altLang="zh-CN" dirty="0" err="1" smtClean="0"/>
              <a:t>subl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xx,yy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8128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er CPU variable</a:t>
            </a:r>
            <a:endParaRPr lang="zh-CN" altLang="en-US" dirty="0"/>
          </a:p>
        </p:txBody>
      </p:sp>
      <p:pic>
        <p:nvPicPr>
          <p:cNvPr id="1026" name="Picture 2" descr="http://www.wowotech.net.img.800cdn.com/content/uploadfile/201410/4fc150ca70feab42839fa1a5624e42ee2014101603172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88840"/>
            <a:ext cx="609600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475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 CPU </a:t>
            </a:r>
            <a:r>
              <a:rPr lang="en-US" altLang="zh-CN" dirty="0" smtClean="0"/>
              <a:t>variable - 2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Per-CPU variables have fewer locking requirements since they are (normally) only accessed by a single processor. </a:t>
            </a:r>
            <a:endParaRPr lang="en-US" altLang="zh-CN" dirty="0" smtClean="0"/>
          </a:p>
          <a:p>
            <a:r>
              <a:rPr lang="en-US" altLang="zh-CN" dirty="0"/>
              <a:t>DEFINE_PER_CPU(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mypcint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/>
              <a:t>per_cpu</a:t>
            </a:r>
            <a:r>
              <a:rPr lang="en-US" altLang="zh-CN" dirty="0"/>
              <a:t>(</a:t>
            </a:r>
            <a:r>
              <a:rPr lang="en-US" altLang="zh-CN" dirty="0" err="1"/>
              <a:t>mypcint</a:t>
            </a:r>
            <a:r>
              <a:rPr lang="en-US" altLang="zh-CN" dirty="0"/>
              <a:t>, </a:t>
            </a:r>
            <a:r>
              <a:rPr lang="en-US" altLang="zh-CN" dirty="0" err="1"/>
              <a:t>smp_processor_id</a:t>
            </a:r>
            <a:r>
              <a:rPr lang="en-US" altLang="zh-CN" dirty="0"/>
              <a:t>()) = </a:t>
            </a:r>
            <a:r>
              <a:rPr lang="en-US" altLang="zh-CN" dirty="0" smtClean="0"/>
              <a:t>0</a:t>
            </a:r>
          </a:p>
          <a:p>
            <a:r>
              <a:rPr lang="en-US" altLang="zh-CN" dirty="0" err="1" smtClean="0"/>
              <a:t>get_cpu_var</a:t>
            </a:r>
            <a:r>
              <a:rPr lang="en-US" altLang="zh-CN" dirty="0" smtClean="0"/>
              <a:t>(</a:t>
            </a:r>
            <a:r>
              <a:rPr lang="en-US" altLang="zh-CN" dirty="0" err="1"/>
              <a:t>mypcint</a:t>
            </a:r>
            <a:r>
              <a:rPr lang="en-US" altLang="zh-CN" dirty="0" smtClean="0"/>
              <a:t>)++</a:t>
            </a:r>
          </a:p>
          <a:p>
            <a:r>
              <a:rPr lang="en-US" altLang="zh-CN" dirty="0" err="1" smtClean="0"/>
              <a:t>put_cpu_var</a:t>
            </a:r>
            <a:r>
              <a:rPr lang="en-US" altLang="zh-CN" dirty="0" smtClean="0"/>
              <a:t>(</a:t>
            </a:r>
            <a:r>
              <a:rPr lang="en-US" altLang="zh-CN" dirty="0" err="1"/>
              <a:t>mypcint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alloc_percpu</a:t>
            </a:r>
            <a:r>
              <a:rPr lang="en-US" altLang="zh-CN" dirty="0" smtClean="0"/>
              <a:t>()/</a:t>
            </a:r>
            <a:r>
              <a:rPr lang="en-US" altLang="zh-CN" dirty="0" err="1" smtClean="0"/>
              <a:t>free_percpu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4592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spin lock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一种死等的锁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r>
              <a:rPr lang="zh-CN" altLang="en-US" dirty="0"/>
              <a:t>只允许一个</a:t>
            </a:r>
            <a:r>
              <a:rPr lang="en-US" altLang="zh-CN" dirty="0"/>
              <a:t>thread</a:t>
            </a:r>
            <a:r>
              <a:rPr lang="zh-CN" altLang="en-US" dirty="0" smtClean="0"/>
              <a:t>进入</a:t>
            </a:r>
            <a:endParaRPr lang="en-US" altLang="zh-CN" dirty="0" smtClean="0"/>
          </a:p>
          <a:p>
            <a:r>
              <a:rPr lang="zh-CN" altLang="en-US" dirty="0"/>
              <a:t>执行时间</a:t>
            </a:r>
            <a:r>
              <a:rPr lang="zh-CN" altLang="en-US" dirty="0" smtClean="0"/>
              <a:t>短</a:t>
            </a:r>
            <a:endParaRPr lang="en-US" altLang="zh-CN" dirty="0" smtClean="0"/>
          </a:p>
          <a:p>
            <a:r>
              <a:rPr lang="zh-CN" altLang="en-US" dirty="0"/>
              <a:t>可以在中断上下文</a:t>
            </a:r>
            <a:r>
              <a:rPr lang="zh-CN" altLang="en-US" dirty="0" smtClean="0"/>
              <a:t>执行</a:t>
            </a:r>
            <a:endParaRPr lang="en-US" altLang="zh-CN" dirty="0" smtClean="0"/>
          </a:p>
          <a:p>
            <a:r>
              <a:rPr lang="zh-CN" altLang="en-US" dirty="0" smtClean="0"/>
              <a:t>获取</a:t>
            </a:r>
            <a:r>
              <a:rPr lang="en-US" altLang="zh-CN" dirty="0" smtClean="0"/>
              <a:t>spin lock</a:t>
            </a:r>
            <a:r>
              <a:rPr lang="zh-CN" altLang="en-US" dirty="0" smtClean="0"/>
              <a:t>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禁止此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的抢占调用</a:t>
            </a:r>
            <a:endParaRPr lang="en-US" altLang="zh-CN" dirty="0" smtClean="0"/>
          </a:p>
          <a:p>
            <a:r>
              <a:rPr lang="en-US" altLang="zh-CN" dirty="0" err="1" smtClean="0"/>
              <a:t>spin_lock</a:t>
            </a:r>
            <a:r>
              <a:rPr lang="en-US" altLang="zh-CN" dirty="0"/>
              <a:t>()/ </a:t>
            </a:r>
            <a:r>
              <a:rPr lang="en-US" altLang="zh-CN" dirty="0" err="1" smtClean="0"/>
              <a:t>spin_unlock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spin_lock_irq</a:t>
            </a:r>
            <a:r>
              <a:rPr lang="en-US" altLang="zh-CN" dirty="0"/>
              <a:t>()/ </a:t>
            </a:r>
            <a:r>
              <a:rPr lang="en-US" altLang="zh-CN" dirty="0" err="1" smtClean="0"/>
              <a:t>spin_unlock_irq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获取</a:t>
            </a:r>
            <a:r>
              <a:rPr lang="en-US" altLang="zh-CN" dirty="0" err="1" smtClean="0"/>
              <a:t>spin_lock</a:t>
            </a:r>
            <a:r>
              <a:rPr lang="zh-CN" altLang="en-US" dirty="0" smtClean="0"/>
              <a:t>并且</a:t>
            </a:r>
            <a:r>
              <a:rPr lang="en-US" altLang="zh-CN" dirty="0" smtClean="0"/>
              <a:t>disable</a:t>
            </a:r>
            <a:r>
              <a:rPr lang="zh-CN" altLang="en-US" dirty="0" smtClean="0"/>
              <a:t>本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的中断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9203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Read/Write spin lock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增加内核性能</a:t>
            </a:r>
            <a:endParaRPr lang="en-US" altLang="zh-CN" dirty="0"/>
          </a:p>
          <a:p>
            <a:r>
              <a:rPr lang="zh-CN" altLang="en-US" dirty="0" smtClean="0"/>
              <a:t>可以同时有多个</a:t>
            </a:r>
            <a:r>
              <a:rPr lang="en-US" altLang="zh-CN" dirty="0" smtClean="0"/>
              <a:t>reader, </a:t>
            </a:r>
            <a:r>
              <a:rPr lang="zh-CN" altLang="en-US" dirty="0" smtClean="0"/>
              <a:t>只能有一个</a:t>
            </a:r>
            <a:r>
              <a:rPr lang="en-US" altLang="zh-CN" dirty="0" smtClean="0"/>
              <a:t>writer</a:t>
            </a:r>
          </a:p>
          <a:p>
            <a:r>
              <a:rPr lang="en-US" altLang="zh-CN" dirty="0" smtClean="0"/>
              <a:t>DEFINE_RWLOCK/</a:t>
            </a:r>
            <a:r>
              <a:rPr lang="en-US" altLang="zh-CN" dirty="0" err="1" smtClean="0"/>
              <a:t>rwlock_init</a:t>
            </a:r>
            <a:endParaRPr lang="en-US" altLang="zh-CN" dirty="0" smtClean="0"/>
          </a:p>
          <a:p>
            <a:r>
              <a:rPr lang="en-US" altLang="zh-CN" dirty="0" err="1" smtClean="0"/>
              <a:t>read_lock</a:t>
            </a:r>
            <a:r>
              <a:rPr lang="en-US" altLang="zh-CN" dirty="0" smtClean="0"/>
              <a:t>()/</a:t>
            </a:r>
            <a:r>
              <a:rPr lang="en-US" altLang="zh-CN" dirty="0" err="1" smtClean="0"/>
              <a:t>read_unlock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write_lock</a:t>
            </a:r>
            <a:r>
              <a:rPr lang="en-US" altLang="zh-CN" dirty="0" smtClean="0"/>
              <a:t>()/</a:t>
            </a:r>
            <a:r>
              <a:rPr lang="en-US" altLang="zh-CN" dirty="0" err="1" smtClean="0"/>
              <a:t>write_unlock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read_lock_irq</a:t>
            </a:r>
            <a:r>
              <a:rPr lang="en-US" altLang="zh-CN" dirty="0" smtClean="0"/>
              <a:t>()/</a:t>
            </a:r>
            <a:r>
              <a:rPr lang="en-US" altLang="zh-CN" dirty="0" err="1" smtClean="0"/>
              <a:t>read_unlock_irq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….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714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</a:t>
            </a:r>
            <a:r>
              <a:rPr lang="en-US" altLang="zh-CN" dirty="0" err="1" smtClean="0"/>
              <a:t>eqlock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err="1" smtClean="0"/>
              <a:t>spin_lock</a:t>
            </a:r>
            <a:r>
              <a:rPr lang="zh-CN" altLang="en-US" dirty="0" smtClean="0"/>
              <a:t>对于</a:t>
            </a:r>
            <a:r>
              <a:rPr lang="zh-CN" altLang="en-US" dirty="0"/>
              <a:t>临界区是不做区分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en-US" altLang="zh-CN" dirty="0" err="1" smtClean="0"/>
              <a:t>rwlock</a:t>
            </a:r>
            <a:r>
              <a:rPr lang="zh-CN" altLang="en-US" dirty="0" smtClean="0"/>
              <a:t>是</a:t>
            </a:r>
            <a:r>
              <a:rPr lang="zh-CN" altLang="en-US" dirty="0"/>
              <a:t>对临界区做读写区分，</a:t>
            </a:r>
            <a:r>
              <a:rPr lang="zh-CN" altLang="en-US" dirty="0" smtClean="0"/>
              <a:t>并且读进程</a:t>
            </a:r>
            <a:r>
              <a:rPr lang="zh-CN" altLang="en-US" dirty="0"/>
              <a:t>进入临界区的几率比较</a:t>
            </a:r>
            <a:r>
              <a:rPr lang="zh-CN" altLang="en-US" dirty="0" smtClean="0"/>
              <a:t>大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如果有读</a:t>
            </a:r>
            <a:r>
              <a:rPr lang="en-US" altLang="zh-CN" dirty="0" smtClean="0"/>
              <a:t>,</a:t>
            </a:r>
            <a:r>
              <a:rPr lang="zh-CN" altLang="en-US" dirty="0" smtClean="0"/>
              <a:t>写就只能等待</a:t>
            </a:r>
            <a:endParaRPr lang="en-US" altLang="zh-CN" dirty="0" smtClean="0"/>
          </a:p>
          <a:p>
            <a:r>
              <a:rPr lang="en-US" altLang="zh-CN" dirty="0" err="1" smtClean="0"/>
              <a:t>seqlock</a:t>
            </a:r>
            <a:r>
              <a:rPr lang="zh-CN" altLang="en-US" dirty="0" smtClean="0"/>
              <a:t>保证写</a:t>
            </a:r>
            <a:r>
              <a:rPr lang="zh-CN" altLang="en-US" dirty="0"/>
              <a:t>进程可以更快的获得</a:t>
            </a:r>
            <a:r>
              <a:rPr lang="zh-CN" altLang="en-US" dirty="0" smtClean="0"/>
              <a:t>锁</a:t>
            </a:r>
            <a:endParaRPr lang="en-US" altLang="zh-CN" dirty="0" smtClean="0"/>
          </a:p>
          <a:p>
            <a:r>
              <a:rPr lang="zh-CN" altLang="en-US" dirty="0" smtClean="0"/>
              <a:t>读取</a:t>
            </a:r>
            <a:r>
              <a:rPr lang="zh-CN" altLang="en-US" dirty="0"/>
              <a:t>的时候不加锁，写的时候</a:t>
            </a:r>
            <a:r>
              <a:rPr lang="zh-CN" altLang="en-US" dirty="0" smtClean="0"/>
              <a:t>加锁</a:t>
            </a:r>
            <a:endParaRPr lang="en-US" altLang="zh-CN" dirty="0" smtClean="0"/>
          </a:p>
          <a:p>
            <a:r>
              <a:rPr lang="zh-CN" altLang="en-US" dirty="0" smtClean="0"/>
              <a:t>为了</a:t>
            </a:r>
            <a:r>
              <a:rPr lang="zh-CN" altLang="en-US" dirty="0"/>
              <a:t>保证读取的过程中因为写进程修改了共享区的数据，导致读进程读取数据错误。在读取者和写入者之间引入了一个整形变量</a:t>
            </a:r>
            <a:r>
              <a:rPr lang="en-US" altLang="zh-CN" dirty="0"/>
              <a:t>sequence</a:t>
            </a:r>
            <a:r>
              <a:rPr lang="zh-CN" altLang="en-US" dirty="0"/>
              <a:t>，读取者在读取之前读取</a:t>
            </a:r>
            <a:r>
              <a:rPr lang="en-US" altLang="zh-CN" dirty="0"/>
              <a:t>sequence, </a:t>
            </a:r>
            <a:r>
              <a:rPr lang="zh-CN" altLang="en-US" dirty="0"/>
              <a:t>读取之后再次读取此值，如果不相同，则说明本次读取操作过程中数据发生了更新，需要重新读取。而对于写进程在写入数据的时候就需要更新</a:t>
            </a:r>
            <a:r>
              <a:rPr lang="en-US" altLang="zh-CN" dirty="0"/>
              <a:t>sequence</a:t>
            </a:r>
            <a:r>
              <a:rPr lang="zh-CN" altLang="en-US" dirty="0"/>
              <a:t>的值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临界区只允许一个</a:t>
            </a:r>
            <a:r>
              <a:rPr lang="en-US" altLang="zh-CN" dirty="0"/>
              <a:t>write</a:t>
            </a:r>
            <a:r>
              <a:rPr lang="zh-CN" altLang="en-US" dirty="0"/>
              <a:t>进程进入到临界区，在没有</a:t>
            </a:r>
            <a:r>
              <a:rPr lang="en-US" altLang="zh-CN" dirty="0"/>
              <a:t>write</a:t>
            </a:r>
            <a:r>
              <a:rPr lang="zh-CN" altLang="en-US" dirty="0"/>
              <a:t>进程的话，</a:t>
            </a:r>
            <a:r>
              <a:rPr lang="en-US" altLang="zh-CN" dirty="0"/>
              <a:t>read</a:t>
            </a:r>
            <a:r>
              <a:rPr lang="zh-CN" altLang="en-US" dirty="0"/>
              <a:t>进程来多少都可以进入到临界区。但是当临界区没有</a:t>
            </a:r>
            <a:r>
              <a:rPr lang="en-US" altLang="zh-CN" dirty="0"/>
              <a:t>write</a:t>
            </a:r>
            <a:r>
              <a:rPr lang="zh-CN" altLang="en-US" dirty="0"/>
              <a:t>进程的时候，</a:t>
            </a:r>
            <a:r>
              <a:rPr lang="en-US" altLang="zh-CN" dirty="0"/>
              <a:t>write</a:t>
            </a:r>
            <a:r>
              <a:rPr lang="zh-CN" altLang="en-US" dirty="0"/>
              <a:t>进程就可以立刻执行，不需要等待</a:t>
            </a:r>
          </a:p>
        </p:txBody>
      </p:sp>
    </p:spTree>
    <p:extLst>
      <p:ext uri="{BB962C8B-B14F-4D97-AF65-F5344CB8AC3E}">
        <p14:creationId xmlns:p14="http://schemas.microsoft.com/office/powerpoint/2010/main" val="166739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GCC inline assembler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 </a:t>
            </a:r>
            <a:r>
              <a:rPr lang="en-US" altLang="zh-CN" dirty="0"/>
              <a:t>- memory effective address </a:t>
            </a:r>
            <a:endParaRPr lang="en-US" altLang="zh-CN" dirty="0" smtClean="0"/>
          </a:p>
          <a:p>
            <a:r>
              <a:rPr lang="en-US" altLang="zh-CN" dirty="0" smtClean="0"/>
              <a:t>r </a:t>
            </a:r>
            <a:r>
              <a:rPr lang="en-US" altLang="zh-CN" dirty="0"/>
              <a:t>- register </a:t>
            </a:r>
            <a:endParaRPr lang="en-US" altLang="zh-CN" dirty="0" smtClean="0"/>
          </a:p>
          <a:p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dirty="0"/>
              <a:t>- immediate value, 0..0xffffffff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93647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Kernel module</a:t>
            </a:r>
            <a:endParaRPr lang="zh-CN" altLang="en-US" dirty="0"/>
          </a:p>
        </p:txBody>
      </p:sp>
      <p:pic>
        <p:nvPicPr>
          <p:cNvPr id="2050" name="Picture 2" descr="http://derekmolloy.ie/wp-content/uploads/2015/04/userspace-kernelspac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76500" y="2205037"/>
            <a:ext cx="358140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94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Module basic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Makefile</a:t>
            </a:r>
            <a:endParaRPr lang="en-US" altLang="zh-CN" dirty="0" smtClean="0"/>
          </a:p>
          <a:p>
            <a:r>
              <a:rPr lang="en-US" altLang="zh-CN" dirty="0" err="1" smtClean="0"/>
              <a:t>Module_init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module_exit</a:t>
            </a:r>
            <a:endParaRPr lang="en-US" altLang="zh-CN" dirty="0" smtClean="0"/>
          </a:p>
          <a:p>
            <a:r>
              <a:rPr lang="en-US" altLang="zh-CN" dirty="0" smtClean="0"/>
              <a:t>__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/__exit/__</a:t>
            </a:r>
            <a:r>
              <a:rPr lang="en-US" altLang="zh-CN" dirty="0" err="1" smtClean="0"/>
              <a:t>initdata</a:t>
            </a:r>
            <a:endParaRPr lang="en-US" altLang="zh-CN" dirty="0" smtClean="0"/>
          </a:p>
          <a:p>
            <a:r>
              <a:rPr lang="en-US" altLang="zh-CN" dirty="0" smtClean="0"/>
              <a:t>MODULE_LICENSE</a:t>
            </a:r>
          </a:p>
          <a:p>
            <a:r>
              <a:rPr lang="en-US" altLang="zh-CN" dirty="0" smtClean="0"/>
              <a:t>MODULE_AUTHOR</a:t>
            </a:r>
          </a:p>
          <a:p>
            <a:r>
              <a:rPr lang="en-US" altLang="zh-CN" dirty="0" smtClean="0"/>
              <a:t>MODULE_DESCRIPTION</a:t>
            </a:r>
          </a:p>
          <a:p>
            <a:r>
              <a:rPr lang="en-US" altLang="zh-CN" dirty="0" smtClean="0"/>
              <a:t>MODULE_SUPPORTED_DEVICE</a:t>
            </a:r>
          </a:p>
        </p:txBody>
      </p:sp>
    </p:spTree>
    <p:extLst>
      <p:ext uri="{BB962C8B-B14F-4D97-AF65-F5344CB8AC3E}">
        <p14:creationId xmlns:p14="http://schemas.microsoft.com/office/powerpoint/2010/main" val="75600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Message output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printk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KERN_INFO/KERN_ERR/KERN_INFO/…</a:t>
            </a:r>
          </a:p>
          <a:p>
            <a:r>
              <a:rPr lang="en-US" altLang="zh-CN" dirty="0" err="1" smtClean="0"/>
              <a:t>pr_info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pr_err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pr_warn</a:t>
            </a:r>
            <a:r>
              <a:rPr lang="en-US" altLang="zh-CN" dirty="0" smtClean="0"/>
              <a:t>/…</a:t>
            </a:r>
          </a:p>
          <a:p>
            <a:r>
              <a:rPr lang="en-US" altLang="zh-CN" dirty="0" err="1" smtClean="0"/>
              <a:t>dump_stack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BUG()/BUG_ON(“info”)/panic(“xxx”)</a:t>
            </a:r>
          </a:p>
        </p:txBody>
      </p:sp>
    </p:spTree>
    <p:extLst>
      <p:ext uri="{BB962C8B-B14F-4D97-AF65-F5344CB8AC3E}">
        <p14:creationId xmlns:p14="http://schemas.microsoft.com/office/powerpoint/2010/main" val="914034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Module parameters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module_param</a:t>
            </a:r>
            <a:endParaRPr lang="en-US" altLang="zh-CN" dirty="0"/>
          </a:p>
          <a:p>
            <a:r>
              <a:rPr lang="en-US" altLang="zh-CN" dirty="0" err="1" smtClean="0"/>
              <a:t>module_param_array</a:t>
            </a:r>
            <a:endParaRPr lang="en-US" altLang="zh-CN" dirty="0" smtClean="0"/>
          </a:p>
          <a:p>
            <a:r>
              <a:rPr lang="en-US" altLang="zh-CN" dirty="0" smtClean="0"/>
              <a:t>MODULE_PARM_DESC</a:t>
            </a:r>
          </a:p>
        </p:txBody>
      </p:sp>
    </p:spTree>
    <p:extLst>
      <p:ext uri="{BB962C8B-B14F-4D97-AF65-F5344CB8AC3E}">
        <p14:creationId xmlns:p14="http://schemas.microsoft.com/office/powerpoint/2010/main" val="429276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proc</a:t>
            </a:r>
            <a:r>
              <a:rPr lang="en-US" altLang="zh-CN" dirty="0" smtClean="0"/>
              <a:t> 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proc_create</a:t>
            </a:r>
            <a:endParaRPr lang="en-US" altLang="zh-CN" dirty="0" smtClean="0"/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file_operations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4392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char devices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major number/minor number/</a:t>
            </a:r>
            <a:r>
              <a:rPr lang="en-US" altLang="zh-CN" dirty="0" err="1" smtClean="0"/>
              <a:t>mknod</a:t>
            </a:r>
            <a:endParaRPr lang="en-US" altLang="zh-CN" dirty="0" smtClean="0"/>
          </a:p>
          <a:p>
            <a:r>
              <a:rPr lang="en-US" altLang="zh-CN" dirty="0" err="1" smtClean="0"/>
              <a:t>register_chrdev</a:t>
            </a:r>
            <a:endParaRPr lang="en-US" altLang="zh-CN" dirty="0" smtClean="0"/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 smtClean="0"/>
              <a:t>file_operations</a:t>
            </a:r>
            <a:endParaRPr lang="en-US" altLang="zh-CN" dirty="0" smtClean="0"/>
          </a:p>
          <a:p>
            <a:r>
              <a:rPr lang="en-US" altLang="zh-CN" dirty="0" err="1" smtClean="0"/>
              <a:t>Ioctl</a:t>
            </a:r>
            <a:endParaRPr lang="en-US" altLang="zh-CN" dirty="0" smtClean="0"/>
          </a:p>
          <a:p>
            <a:r>
              <a:rPr lang="en-US" altLang="zh-CN" dirty="0" err="1" smtClean="0"/>
              <a:t>try_module_get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module_put</a:t>
            </a:r>
            <a:endParaRPr lang="en-US" altLang="zh-CN" dirty="0" smtClean="0"/>
          </a:p>
          <a:p>
            <a:r>
              <a:rPr lang="en-US" altLang="zh-CN" dirty="0" err="1" smtClean="0"/>
              <a:t>copy_to_user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copy_from_user</a:t>
            </a:r>
            <a:endParaRPr lang="en-US" altLang="zh-CN" dirty="0" smtClean="0"/>
          </a:p>
          <a:p>
            <a:r>
              <a:rPr lang="en-US" altLang="zh-CN" dirty="0" err="1" smtClean="0"/>
              <a:t>get_user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put_user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226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邻">
  <a:themeElements>
    <a:clrScheme name="相邻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邻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1281</TotalTime>
  <Words>752</Words>
  <Application>Microsoft Office PowerPoint</Application>
  <PresentationFormat>全屏显示(4:3)</PresentationFormat>
  <Paragraphs>162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相邻</vt:lpstr>
      <vt:lpstr>LKM Introduction</vt:lpstr>
      <vt:lpstr>GCC inline assembler</vt:lpstr>
      <vt:lpstr>GCC inline assembler</vt:lpstr>
      <vt:lpstr>Kernel module</vt:lpstr>
      <vt:lpstr>Module basic</vt:lpstr>
      <vt:lpstr>Message output</vt:lpstr>
      <vt:lpstr>Module parameters</vt:lpstr>
      <vt:lpstr>proc system</vt:lpstr>
      <vt:lpstr>char devices</vt:lpstr>
      <vt:lpstr>sysfs</vt:lpstr>
      <vt:lpstr>Kobject/ktype/kset</vt:lpstr>
      <vt:lpstr>kobject</vt:lpstr>
      <vt:lpstr>Attr group</vt:lpstr>
      <vt:lpstr>Kernel thread</vt:lpstr>
      <vt:lpstr>wait_queue</vt:lpstr>
      <vt:lpstr>mutex</vt:lpstr>
      <vt:lpstr>semaphore</vt:lpstr>
      <vt:lpstr>completion</vt:lpstr>
      <vt:lpstr>RCU(Read-Copy-Update)</vt:lpstr>
      <vt:lpstr>RCU - 2</vt:lpstr>
      <vt:lpstr>RCU - 3</vt:lpstr>
      <vt:lpstr>atomic variable</vt:lpstr>
      <vt:lpstr>per CPU variable</vt:lpstr>
      <vt:lpstr>per CPU variable - 2</vt:lpstr>
      <vt:lpstr>spin lock</vt:lpstr>
      <vt:lpstr>Read/Write spin lock</vt:lpstr>
      <vt:lpstr>seqlock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Kernel Programming Intro</dc:title>
  <dc:creator>陈长虹 (Changhong Chen)</dc:creator>
  <cp:lastModifiedBy>陈长虹 (Changhong Chen)</cp:lastModifiedBy>
  <cp:revision>148</cp:revision>
  <dcterms:created xsi:type="dcterms:W3CDTF">2018-01-17T05:59:49Z</dcterms:created>
  <dcterms:modified xsi:type="dcterms:W3CDTF">2018-01-18T03:21:43Z</dcterms:modified>
</cp:coreProperties>
</file>