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8"/>
  </p:notesMasterIdLst>
  <p:sldIdLst>
    <p:sldId id="256" r:id="rId2"/>
    <p:sldId id="257" r:id="rId3"/>
    <p:sldId id="277" r:id="rId4"/>
    <p:sldId id="290" r:id="rId5"/>
    <p:sldId id="275" r:id="rId6"/>
    <p:sldId id="281" r:id="rId7"/>
    <p:sldId id="282" r:id="rId8"/>
    <p:sldId id="283" r:id="rId9"/>
    <p:sldId id="284" r:id="rId10"/>
    <p:sldId id="259" r:id="rId11"/>
    <p:sldId id="287" r:id="rId12"/>
    <p:sldId id="288" r:id="rId13"/>
    <p:sldId id="289" r:id="rId14"/>
    <p:sldId id="278" r:id="rId15"/>
    <p:sldId id="276" r:id="rId16"/>
    <p:sldId id="262" r:id="rId17"/>
    <p:sldId id="285" r:id="rId18"/>
    <p:sldId id="263" r:id="rId19"/>
    <p:sldId id="268" r:id="rId20"/>
    <p:sldId id="269" r:id="rId21"/>
    <p:sldId id="271" r:id="rId22"/>
    <p:sldId id="272" r:id="rId23"/>
    <p:sldId id="273" r:id="rId24"/>
    <p:sldId id="274" r:id="rId25"/>
    <p:sldId id="279" r:id="rId26"/>
    <p:sldId id="270"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4652A0-73A9-422B-A4D2-CEE93518BADF}" type="datetimeFigureOut">
              <a:rPr lang="zh-CN" altLang="en-US" smtClean="0"/>
              <a:t>2018/2/6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7C8B21-6678-4972-9A97-FF54C57673DA}" type="slidenum">
              <a:rPr lang="zh-CN" altLang="en-US" smtClean="0"/>
              <a:t>‹#›</a:t>
            </a:fld>
            <a:endParaRPr lang="zh-CN" altLang="en-US"/>
          </a:p>
        </p:txBody>
      </p:sp>
    </p:spTree>
    <p:extLst>
      <p:ext uri="{BB962C8B-B14F-4D97-AF65-F5344CB8AC3E}">
        <p14:creationId xmlns:p14="http://schemas.microsoft.com/office/powerpoint/2010/main" val="1765095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To obtain the URI used to reference the </a:t>
            </a:r>
            <a:r>
              <a:rPr lang="en-US" altLang="zh-CN" sz="1200" b="0" i="0" kern="1200" dirty="0" err="1" smtClean="0">
                <a:solidFill>
                  <a:schemeClr val="tx1"/>
                </a:solidFill>
                <a:effectLst/>
                <a:latin typeface="+mn-lt"/>
                <a:ea typeface="+mn-ea"/>
                <a:cs typeface="+mn-cs"/>
              </a:rPr>
              <a:t>passthrough</a:t>
            </a:r>
            <a:r>
              <a:rPr lang="en-US" altLang="zh-CN" sz="1200" b="0" i="0" kern="1200" dirty="0" smtClean="0">
                <a:solidFill>
                  <a:schemeClr val="tx1"/>
                </a:solidFill>
                <a:effectLst/>
                <a:latin typeface="+mn-lt"/>
                <a:ea typeface="+mn-ea"/>
                <a:cs typeface="+mn-cs"/>
              </a:rPr>
              <a:t> input, use the </a:t>
            </a:r>
            <a:r>
              <a:rPr lang="en-US" altLang="zh-CN" dirty="0" err="1" smtClean="0"/>
              <a:t>android.media.tv.TvContract</a:t>
            </a:r>
            <a:r>
              <a:rPr lang="en-US" altLang="zh-CN" sz="1200" b="0" i="0" kern="1200" dirty="0" smtClean="0">
                <a:solidFill>
                  <a:schemeClr val="tx1"/>
                </a:solidFill>
                <a:effectLst/>
                <a:latin typeface="+mn-lt"/>
                <a:ea typeface="+mn-ea"/>
                <a:cs typeface="+mn-cs"/>
              </a:rPr>
              <a:t> utility method </a:t>
            </a:r>
            <a:r>
              <a:rPr lang="en-US" altLang="zh-CN" dirty="0" err="1" smtClean="0"/>
              <a:t>buildChannelUriForPassthroughInput</a:t>
            </a:r>
            <a:r>
              <a:rPr lang="en-US" altLang="zh-CN" dirty="0" smtClean="0"/>
              <a:t>(String </a:t>
            </a:r>
            <a:r>
              <a:rPr lang="en-US" altLang="zh-CN" dirty="0" err="1" smtClean="0"/>
              <a:t>inputId</a:t>
            </a:r>
            <a:r>
              <a:rPr lang="en-US" altLang="zh-CN" dirty="0" smtClean="0"/>
              <a:t>)</a:t>
            </a:r>
            <a:r>
              <a:rPr lang="en-US" altLang="zh-CN" sz="1200" b="0" i="0" kern="1200" dirty="0" smtClean="0">
                <a:solidFill>
                  <a:schemeClr val="tx1"/>
                </a:solidFill>
                <a:effectLst/>
                <a:latin typeface="+mn-lt"/>
                <a:ea typeface="+mn-ea"/>
                <a:cs typeface="+mn-cs"/>
              </a:rPr>
              <a:t>. The TV App communicates with the TV Input Manager to reach the HDMI TV Input.</a:t>
            </a:r>
            <a:endParaRPr lang="zh-CN" altLang="en-US" dirty="0"/>
          </a:p>
        </p:txBody>
      </p:sp>
      <p:sp>
        <p:nvSpPr>
          <p:cNvPr id="4" name="灯片编号占位符 3"/>
          <p:cNvSpPr>
            <a:spLocks noGrp="1"/>
          </p:cNvSpPr>
          <p:nvPr>
            <p:ph type="sldNum" sz="quarter" idx="10"/>
          </p:nvPr>
        </p:nvSpPr>
        <p:spPr/>
        <p:txBody>
          <a:bodyPr/>
          <a:lstStyle/>
          <a:p>
            <a:fld id="{A77C8B21-6678-4972-9A97-FF54C57673DA}" type="slidenum">
              <a:rPr lang="zh-CN" altLang="en-US" smtClean="0"/>
              <a:t>11</a:t>
            </a:fld>
            <a:endParaRPr lang="zh-CN" altLang="en-US"/>
          </a:p>
        </p:txBody>
      </p:sp>
    </p:spTree>
    <p:extLst>
      <p:ext uri="{BB962C8B-B14F-4D97-AF65-F5344CB8AC3E}">
        <p14:creationId xmlns:p14="http://schemas.microsoft.com/office/powerpoint/2010/main" val="2096806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Through the TV Input Manager, the external STB TV Input can speak with the HDMI TV Input and ask it to show the video on HDMI1. So the STB TV Input can control the TV while the manufacturer-provided HDMI TV Input renders the video.</a:t>
            </a:r>
          </a:p>
          <a:p>
            <a:r>
              <a:rPr lang="en-US" altLang="zh-CN" dirty="0" smtClean="0"/>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A77C8B21-6678-4972-9A97-FF54C57673DA}" type="slidenum">
              <a:rPr lang="zh-CN" altLang="en-US" smtClean="0"/>
              <a:t>13</a:t>
            </a:fld>
            <a:endParaRPr lang="zh-CN" altLang="en-US"/>
          </a:p>
        </p:txBody>
      </p:sp>
    </p:spTree>
    <p:extLst>
      <p:ext uri="{BB962C8B-B14F-4D97-AF65-F5344CB8AC3E}">
        <p14:creationId xmlns:p14="http://schemas.microsoft.com/office/powerpoint/2010/main" val="3997268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530820CF-B880-4189-942D-D702A7CBA730}" type="datetimeFigureOut">
              <a:rPr lang="zh-CN" altLang="en-US" smtClean="0"/>
              <a:t>2018/2/5</a:t>
            </a:fld>
            <a:endParaRPr lang="zh-CN" altLang="en-US"/>
          </a:p>
        </p:txBody>
      </p:sp>
      <p:sp>
        <p:nvSpPr>
          <p:cNvPr id="17" name="页脚占位符 16"/>
          <p:cNvSpPr>
            <a:spLocks noGrp="1"/>
          </p:cNvSpPr>
          <p:nvPr>
            <p:ph type="ftr" sz="quarter" idx="11"/>
          </p:nvPr>
        </p:nvSpPr>
        <p:spPr>
          <a:xfrm>
            <a:off x="2898648" y="6355080"/>
            <a:ext cx="3474720" cy="365760"/>
          </a:xfrm>
        </p:spPr>
        <p:txBody>
          <a:bodyPr/>
          <a:lstStyle/>
          <a:p>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0C913308-F349-4B6D-A68A-DD1791B4A57B}" type="slidenum">
              <a:rPr lang="zh-CN" altLang="en-US" smtClean="0"/>
              <a:t>‹#›</a:t>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fld id="{530820CF-B880-4189-942D-D702A7CBA730}" type="datetimeFigureOut">
              <a:rPr lang="zh-CN" altLang="en-US" smtClean="0"/>
              <a:t>2018/2/5</a:t>
            </a:fld>
            <a:endParaRPr lang="zh-CN" altLang="en-US"/>
          </a:p>
        </p:txBody>
      </p:sp>
      <p:sp>
        <p:nvSpPr>
          <p:cNvPr id="5" name="页脚占位符 4"/>
          <p:cNvSpPr>
            <a:spLocks noGrp="1"/>
          </p:cNvSpPr>
          <p:nvPr>
            <p:ph type="ftr" sz="quarter" idx="11"/>
          </p:nvPr>
        </p:nvSpPr>
        <p:spPr>
          <a:xfrm>
            <a:off x="2898648" y="6355080"/>
            <a:ext cx="3474720" cy="365760"/>
          </a:xfrm>
        </p:spPr>
        <p:txBody>
          <a:bodyPr/>
          <a:lstStyle/>
          <a:p>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t>‹#›</a:t>
            </a:fld>
            <a:endParaRPr lang="zh-CN" altLang="en-US"/>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530820CF-B880-4189-942D-D702A7CBA730}" type="datetimeFigureOut">
              <a:rPr lang="zh-CN" altLang="en-US" smtClean="0"/>
              <a:t>2018/2/5</a:t>
            </a:fld>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songwenju/TIFSamp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Android TIF Introduction</a:t>
            </a:r>
            <a:endParaRPr lang="zh-CN" altLang="en-US" dirty="0"/>
          </a:p>
        </p:txBody>
      </p:sp>
      <p:sp>
        <p:nvSpPr>
          <p:cNvPr id="3" name="副标题 2"/>
          <p:cNvSpPr>
            <a:spLocks noGrp="1"/>
          </p:cNvSpPr>
          <p:nvPr>
            <p:ph type="subTitle" idx="1"/>
          </p:nvPr>
        </p:nvSpPr>
        <p:spPr/>
        <p:txBody>
          <a:bodyPr/>
          <a:lstStyle/>
          <a:p>
            <a:r>
              <a:rPr lang="en-US" altLang="zh-CN" dirty="0" smtClean="0"/>
              <a:t>By Chen </a:t>
            </a:r>
            <a:r>
              <a:rPr lang="en-US" altLang="zh-CN" dirty="0" err="1" smtClean="0"/>
              <a:t>Changhong</a:t>
            </a:r>
            <a:endParaRPr lang="zh-CN" altLang="en-US" dirty="0"/>
          </a:p>
        </p:txBody>
      </p:sp>
    </p:spTree>
    <p:extLst>
      <p:ext uri="{BB962C8B-B14F-4D97-AF65-F5344CB8AC3E}">
        <p14:creationId xmlns:p14="http://schemas.microsoft.com/office/powerpoint/2010/main" val="4027186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TV Input</a:t>
            </a:r>
            <a:endParaRPr lang="zh-CN" altLang="en-US" dirty="0"/>
          </a:p>
        </p:txBody>
      </p:sp>
      <p:sp>
        <p:nvSpPr>
          <p:cNvPr id="3" name="内容占位符 2"/>
          <p:cNvSpPr>
            <a:spLocks noGrp="1"/>
          </p:cNvSpPr>
          <p:nvPr>
            <p:ph sz="quarter" idx="1"/>
          </p:nvPr>
        </p:nvSpPr>
        <p:spPr/>
        <p:txBody>
          <a:bodyPr>
            <a:normAutofit/>
          </a:bodyPr>
          <a:lstStyle/>
          <a:p>
            <a:r>
              <a:rPr lang="en-US" altLang="zh-CN" dirty="0"/>
              <a:t>TV </a:t>
            </a:r>
            <a:r>
              <a:rPr lang="en-US" altLang="zh-CN" dirty="0" smtClean="0"/>
              <a:t>Input</a:t>
            </a:r>
          </a:p>
          <a:p>
            <a:pPr lvl="1"/>
            <a:r>
              <a:rPr lang="zh-CN" altLang="en-US" dirty="0"/>
              <a:t>可以看做是一个代表物理或者虚拟的电视接收器或者输入端口的应用。</a:t>
            </a:r>
            <a:r>
              <a:rPr lang="en-US" altLang="zh-CN" dirty="0"/>
              <a:t>Input</a:t>
            </a:r>
            <a:r>
              <a:rPr lang="zh-CN" altLang="en-US" dirty="0"/>
              <a:t>在</a:t>
            </a:r>
            <a:r>
              <a:rPr lang="en-US" altLang="zh-CN" dirty="0"/>
              <a:t>TIF</a:t>
            </a:r>
            <a:r>
              <a:rPr lang="zh-CN" altLang="en-US" dirty="0"/>
              <a:t>中可以看做是一个输入</a:t>
            </a:r>
            <a:r>
              <a:rPr lang="zh-CN" altLang="en-US" dirty="0" smtClean="0"/>
              <a:t>源</a:t>
            </a:r>
            <a:endParaRPr lang="en-US" altLang="zh-CN" dirty="0" smtClean="0"/>
          </a:p>
          <a:p>
            <a:r>
              <a:rPr lang="en-US" altLang="zh-CN" dirty="0" smtClean="0"/>
              <a:t>Implement </a:t>
            </a:r>
            <a:r>
              <a:rPr lang="en-US" altLang="zh-CN" dirty="0" err="1" smtClean="0"/>
              <a:t>TvInputService</a:t>
            </a:r>
            <a:endParaRPr lang="en-US" altLang="zh-CN" dirty="0" smtClean="0"/>
          </a:p>
          <a:p>
            <a:r>
              <a:rPr lang="en-US" altLang="zh-CN" dirty="0" smtClean="0"/>
              <a:t>an </a:t>
            </a:r>
            <a:r>
              <a:rPr lang="en-US" altLang="zh-CN" dirty="0"/>
              <a:t>input source of TV, which can be a pass-through input such as HDMI, or a tuner input which provides broadcast TV programs. </a:t>
            </a:r>
            <a:endParaRPr lang="en-US" altLang="zh-CN" dirty="0" smtClean="0"/>
          </a:p>
          <a:p>
            <a:r>
              <a:rPr lang="en-US" altLang="zh-CN" dirty="0" smtClean="0"/>
              <a:t>The </a:t>
            </a:r>
            <a:r>
              <a:rPr lang="en-US" altLang="zh-CN" dirty="0"/>
              <a:t>system binds to the TV input per application’s request. on implementing TV inputs</a:t>
            </a:r>
            <a:r>
              <a:rPr lang="en-US" altLang="zh-CN" dirty="0" smtClean="0"/>
              <a:t>.</a:t>
            </a:r>
            <a:endParaRPr lang="en-US" altLang="zh-CN" dirty="0"/>
          </a:p>
          <a:p>
            <a:pPr lvl="1"/>
            <a:endParaRPr lang="zh-CN" altLang="en-US" dirty="0"/>
          </a:p>
        </p:txBody>
      </p:sp>
    </p:spTree>
    <p:extLst>
      <p:ext uri="{BB962C8B-B14F-4D97-AF65-F5344CB8AC3E}">
        <p14:creationId xmlns:p14="http://schemas.microsoft.com/office/powerpoint/2010/main" val="814922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Passthrough</a:t>
            </a:r>
            <a:r>
              <a:rPr lang="en-US" altLang="zh-CN" dirty="0"/>
              <a:t> input</a:t>
            </a:r>
            <a:endParaRPr lang="zh-CN" altLang="en-US" dirty="0"/>
          </a:p>
        </p:txBody>
      </p:sp>
      <p:sp>
        <p:nvSpPr>
          <p:cNvPr id="3" name="内容占位符 2"/>
          <p:cNvSpPr>
            <a:spLocks noGrp="1"/>
          </p:cNvSpPr>
          <p:nvPr>
            <p:ph sz="quarter" idx="1"/>
          </p:nvPr>
        </p:nvSpPr>
        <p:spPr/>
        <p:txBody>
          <a:bodyPr/>
          <a:lstStyle/>
          <a:p>
            <a:r>
              <a:rPr lang="en-US" altLang="zh-CN" sz="2800" dirty="0"/>
              <a:t>Some inputs, like the HDMI input or built-in tuner input, can be provided only by the manufacturer as they speak directly with the underlying hardware. </a:t>
            </a:r>
            <a:endParaRPr lang="en-US" altLang="zh-CN" sz="2800" dirty="0" smtClean="0"/>
          </a:p>
          <a:p>
            <a:endParaRPr lang="en-US" altLang="zh-CN" sz="2800" dirty="0" smtClean="0"/>
          </a:p>
          <a:p>
            <a:endParaRPr lang="zh-CN" alt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708920"/>
            <a:ext cx="7128792" cy="3610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7318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Built-in tuner </a:t>
            </a:r>
            <a:r>
              <a:rPr lang="en-US" altLang="zh-CN" dirty="0" smtClean="0"/>
              <a:t>example</a:t>
            </a:r>
            <a:endParaRPr lang="zh-CN" altLang="en-US" dirty="0"/>
          </a:p>
        </p:txBody>
      </p:sp>
      <p:sp>
        <p:nvSpPr>
          <p:cNvPr id="3" name="内容占位符 2"/>
          <p:cNvSpPr>
            <a:spLocks noGrp="1"/>
          </p:cNvSpPr>
          <p:nvPr>
            <p:ph sz="quarter" idx="1"/>
          </p:nvPr>
        </p:nvSpPr>
        <p:spPr/>
        <p:txBody>
          <a:bodyPr/>
          <a:lstStyle/>
          <a:p>
            <a:r>
              <a:rPr lang="en-US" altLang="zh-CN" dirty="0"/>
              <a:t>In this example, the Built-in Tuner TV Input provided by the device manufacturer is trusted and has full access to the TV Provider.</a:t>
            </a:r>
          </a:p>
          <a:p>
            <a:endParaRPr lang="en-US" altLang="zh-CN" dirty="0"/>
          </a:p>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92896"/>
            <a:ext cx="7058025" cy="398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6588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Third-party input </a:t>
            </a:r>
            <a:r>
              <a:rPr lang="en-US" altLang="zh-CN" dirty="0" smtClean="0"/>
              <a:t>example</a:t>
            </a:r>
            <a:endParaRPr lang="zh-CN" altLang="en-US" dirty="0"/>
          </a:p>
        </p:txBody>
      </p:sp>
      <p:sp>
        <p:nvSpPr>
          <p:cNvPr id="3" name="内容占位符 2"/>
          <p:cNvSpPr>
            <a:spLocks noGrp="1"/>
          </p:cNvSpPr>
          <p:nvPr>
            <p:ph sz="quarter" idx="1"/>
          </p:nvPr>
        </p:nvSpPr>
        <p:spPr/>
        <p:txBody>
          <a:bodyPr/>
          <a:lstStyle/>
          <a:p>
            <a:r>
              <a:rPr lang="en-US" altLang="zh-CN" dirty="0" smtClean="0"/>
              <a:t>the </a:t>
            </a:r>
            <a:r>
              <a:rPr lang="en-US" altLang="zh-CN" dirty="0"/>
              <a:t>external STB TV Input is provided by a third party. Since that TV Input can’t directly access the HDMI video feed coming in, it must go through the TV Input Manager and use the HDMI TV Input provided by the device manufacture.</a:t>
            </a:r>
          </a:p>
          <a:p>
            <a:endParaRPr lang="en-US" altLang="zh-CN" dirty="0"/>
          </a:p>
          <a:p>
            <a:pPr marL="0" indent="0">
              <a:buNone/>
            </a:pPr>
            <a:endParaRPr lang="zh-CN" alt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356992"/>
            <a:ext cx="7010400" cy="3270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8078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TV Input HAL</a:t>
            </a:r>
            <a:endParaRPr lang="zh-CN" altLang="en-US" dirty="0"/>
          </a:p>
        </p:txBody>
      </p:sp>
      <p:sp>
        <p:nvSpPr>
          <p:cNvPr id="3" name="内容占位符 2"/>
          <p:cNvSpPr>
            <a:spLocks noGrp="1"/>
          </p:cNvSpPr>
          <p:nvPr>
            <p:ph sz="quarter" idx="1"/>
          </p:nvPr>
        </p:nvSpPr>
        <p:spPr/>
        <p:txBody>
          <a:bodyPr/>
          <a:lstStyle/>
          <a:p>
            <a:r>
              <a:rPr lang="en-US" altLang="zh-CN" dirty="0" smtClean="0"/>
              <a:t>TV </a:t>
            </a:r>
            <a:r>
              <a:rPr lang="en-US" altLang="zh-CN" dirty="0"/>
              <a:t>Input HAL</a:t>
            </a:r>
          </a:p>
          <a:p>
            <a:pPr lvl="1"/>
            <a:r>
              <a:rPr lang="en-US" altLang="zh-CN" dirty="0" err="1"/>
              <a:t>tv_input</a:t>
            </a:r>
            <a:r>
              <a:rPr lang="en-US" altLang="zh-CN" dirty="0"/>
              <a:t> module</a:t>
            </a:r>
          </a:p>
          <a:p>
            <a:pPr lvl="1"/>
            <a:r>
              <a:rPr lang="en-US" altLang="zh-CN" dirty="0"/>
              <a:t>TV Input</a:t>
            </a:r>
            <a:r>
              <a:rPr lang="zh-CN" altLang="en-US" dirty="0"/>
              <a:t>的硬件抽象层，可以让系统的</a:t>
            </a:r>
            <a:r>
              <a:rPr lang="en-US" altLang="zh-CN" dirty="0"/>
              <a:t>TV inputs</a:t>
            </a:r>
            <a:r>
              <a:rPr lang="zh-CN" altLang="en-US" dirty="0"/>
              <a:t>访问</a:t>
            </a:r>
            <a:r>
              <a:rPr lang="en-US" altLang="zh-CN" dirty="0"/>
              <a:t>TV</a:t>
            </a:r>
            <a:r>
              <a:rPr lang="zh-CN" altLang="en-US" dirty="0"/>
              <a:t>特有硬件</a:t>
            </a:r>
            <a:endParaRPr lang="en-US" altLang="zh-CN" dirty="0"/>
          </a:p>
          <a:p>
            <a:endParaRPr lang="zh-CN" altLang="en-US" dirty="0"/>
          </a:p>
        </p:txBody>
      </p:sp>
    </p:spTree>
    <p:extLst>
      <p:ext uri="{BB962C8B-B14F-4D97-AF65-F5344CB8AC3E}">
        <p14:creationId xmlns:p14="http://schemas.microsoft.com/office/powerpoint/2010/main" val="2415470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Others</a:t>
            </a:r>
            <a:endParaRPr lang="zh-CN" altLang="en-US" dirty="0"/>
          </a:p>
        </p:txBody>
      </p:sp>
      <p:sp>
        <p:nvSpPr>
          <p:cNvPr id="3" name="内容占位符 2"/>
          <p:cNvSpPr>
            <a:spLocks noGrp="1"/>
          </p:cNvSpPr>
          <p:nvPr>
            <p:ph sz="quarter" idx="1"/>
          </p:nvPr>
        </p:nvSpPr>
        <p:spPr/>
        <p:txBody>
          <a:bodyPr/>
          <a:lstStyle/>
          <a:p>
            <a:r>
              <a:rPr lang="en-US" altLang="zh-CN" dirty="0"/>
              <a:t>Parental Control</a:t>
            </a:r>
          </a:p>
          <a:p>
            <a:pPr lvl="1"/>
            <a:r>
              <a:rPr lang="zh-CN" altLang="en-US" dirty="0"/>
              <a:t>儿童锁，一种可以锁住某些频道和节目的技术</a:t>
            </a:r>
            <a:endParaRPr lang="en-US" altLang="zh-CN" dirty="0"/>
          </a:p>
          <a:p>
            <a:r>
              <a:rPr lang="en-US" altLang="zh-CN" dirty="0"/>
              <a:t>HDMI-CEC</a:t>
            </a:r>
          </a:p>
          <a:p>
            <a:pPr lvl="1"/>
            <a:r>
              <a:rPr lang="zh-CN" altLang="en-US" dirty="0"/>
              <a:t>通过</a:t>
            </a:r>
            <a:r>
              <a:rPr lang="en-US" altLang="zh-CN" dirty="0"/>
              <a:t>HDMI</a:t>
            </a:r>
            <a:r>
              <a:rPr lang="zh-CN" altLang="en-US" dirty="0"/>
              <a:t>在多种设备上进行远程控制</a:t>
            </a:r>
          </a:p>
        </p:txBody>
      </p:sp>
    </p:spTree>
    <p:extLst>
      <p:ext uri="{BB962C8B-B14F-4D97-AF65-F5344CB8AC3E}">
        <p14:creationId xmlns:p14="http://schemas.microsoft.com/office/powerpoint/2010/main" val="2770565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TvView</a:t>
            </a:r>
            <a:endParaRPr lang="zh-CN" altLang="en-US" dirty="0"/>
          </a:p>
        </p:txBody>
      </p:sp>
      <p:sp>
        <p:nvSpPr>
          <p:cNvPr id="3" name="内容占位符 2"/>
          <p:cNvSpPr>
            <a:spLocks noGrp="1"/>
          </p:cNvSpPr>
          <p:nvPr>
            <p:ph sz="quarter" idx="1"/>
          </p:nvPr>
        </p:nvSpPr>
        <p:spPr/>
        <p:txBody>
          <a:bodyPr>
            <a:normAutofit/>
          </a:bodyPr>
          <a:lstStyle/>
          <a:p>
            <a:r>
              <a:rPr lang="en-US" altLang="zh-CN" sz="2400" dirty="0" smtClean="0"/>
              <a:t>/</a:t>
            </a:r>
            <a:r>
              <a:rPr lang="en-US" altLang="zh-CN" sz="2400" dirty="0"/>
              <a:t>frameworks/base/media/java/android/media/</a:t>
            </a:r>
            <a:r>
              <a:rPr lang="en-US" altLang="zh-CN" sz="2400" dirty="0" err="1"/>
              <a:t>tv</a:t>
            </a:r>
            <a:r>
              <a:rPr lang="en-US" altLang="zh-CN" sz="2400" dirty="0"/>
              <a:t>/TvView.java</a:t>
            </a:r>
            <a:endParaRPr lang="en-US" altLang="zh-CN" sz="2400" dirty="0" smtClean="0"/>
          </a:p>
          <a:p>
            <a:r>
              <a:rPr lang="zh-CN" altLang="en-US" dirty="0" smtClean="0"/>
              <a:t>负责</a:t>
            </a:r>
            <a:r>
              <a:rPr lang="zh-CN" altLang="en-US" dirty="0"/>
              <a:t>显示播放的</a:t>
            </a:r>
            <a:r>
              <a:rPr lang="zh-CN" altLang="en-US" dirty="0" smtClean="0"/>
              <a:t>内容</a:t>
            </a:r>
            <a:endParaRPr lang="en-US" altLang="zh-CN" dirty="0" smtClean="0"/>
          </a:p>
          <a:p>
            <a:r>
              <a:rPr lang="zh-CN" altLang="en-US" dirty="0"/>
              <a:t>切台的入口，内置</a:t>
            </a:r>
            <a:r>
              <a:rPr lang="en-US" altLang="zh-CN" dirty="0"/>
              <a:t>surface</a:t>
            </a:r>
            <a:r>
              <a:rPr lang="zh-CN" altLang="en-US" dirty="0"/>
              <a:t>用于显示视频播放的内容和通过控制</a:t>
            </a:r>
            <a:r>
              <a:rPr lang="en-US" altLang="zh-CN" dirty="0"/>
              <a:t>session</a:t>
            </a:r>
            <a:r>
              <a:rPr lang="zh-CN" altLang="en-US" dirty="0"/>
              <a:t>可以控制音量的大小</a:t>
            </a:r>
            <a:r>
              <a:rPr lang="zh-CN" altLang="en-US" dirty="0" smtClean="0"/>
              <a:t>等</a:t>
            </a:r>
            <a:endParaRPr lang="en-US" altLang="zh-CN" dirty="0" smtClean="0"/>
          </a:p>
          <a:p>
            <a:pPr lvl="1"/>
            <a:endParaRPr lang="zh-CN" altLang="en-US" dirty="0"/>
          </a:p>
        </p:txBody>
      </p:sp>
    </p:spTree>
    <p:extLst>
      <p:ext uri="{BB962C8B-B14F-4D97-AF65-F5344CB8AC3E}">
        <p14:creationId xmlns:p14="http://schemas.microsoft.com/office/powerpoint/2010/main" val="3248053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TV </a:t>
            </a:r>
            <a:r>
              <a:rPr lang="en-US" altLang="zh-CN" dirty="0" smtClean="0"/>
              <a:t>Provider</a:t>
            </a:r>
            <a:endParaRPr lang="zh-CN" altLang="en-US" dirty="0"/>
          </a:p>
        </p:txBody>
      </p:sp>
      <p:sp>
        <p:nvSpPr>
          <p:cNvPr id="2" name="内容占位符 1"/>
          <p:cNvSpPr>
            <a:spLocks noGrp="1"/>
          </p:cNvSpPr>
          <p:nvPr>
            <p:ph sz="quarter" idx="1"/>
          </p:nvPr>
        </p:nvSpPr>
        <p:spPr>
          <a:xfrm>
            <a:off x="457200" y="1219200"/>
            <a:ext cx="8229600" cy="2497832"/>
          </a:xfrm>
        </p:spPr>
        <p:txBody>
          <a:bodyPr>
            <a:normAutofit/>
          </a:bodyPr>
          <a:lstStyle/>
          <a:p>
            <a:pPr lvl="1"/>
            <a:r>
              <a:rPr lang="en-US" altLang="zh-CN" dirty="0" smtClean="0"/>
              <a:t>/packages/providers/</a:t>
            </a:r>
            <a:r>
              <a:rPr lang="en-US" altLang="zh-CN" dirty="0" err="1" smtClean="0"/>
              <a:t>TvProvider</a:t>
            </a:r>
            <a:r>
              <a:rPr lang="en-US" altLang="zh-CN" dirty="0" smtClean="0"/>
              <a:t>/</a:t>
            </a:r>
            <a:r>
              <a:rPr lang="en-US" altLang="zh-CN" dirty="0" err="1" smtClean="0"/>
              <a:t>src</a:t>
            </a:r>
            <a:r>
              <a:rPr lang="en-US" altLang="zh-CN" dirty="0" smtClean="0"/>
              <a:t>/com/android/providers/</a:t>
            </a:r>
            <a:r>
              <a:rPr lang="en-US" altLang="zh-CN" dirty="0" err="1" smtClean="0"/>
              <a:t>tv</a:t>
            </a:r>
            <a:r>
              <a:rPr lang="en-US" altLang="zh-CN" dirty="0" smtClean="0"/>
              <a:t>/TvProvider.java</a:t>
            </a:r>
          </a:p>
          <a:p>
            <a:pPr lvl="1"/>
            <a:r>
              <a:rPr lang="en-US" altLang="zh-CN" dirty="0" smtClean="0"/>
              <a:t>The </a:t>
            </a:r>
            <a:r>
              <a:rPr lang="en-US" altLang="zh-CN" dirty="0"/>
              <a:t>TV Provider database stores the channels and programs from TV </a:t>
            </a:r>
            <a:r>
              <a:rPr lang="en-US" altLang="zh-CN" dirty="0" smtClean="0"/>
              <a:t>Inputs</a:t>
            </a:r>
          </a:p>
          <a:p>
            <a:pPr lvl="1"/>
            <a:r>
              <a:rPr lang="en-US" altLang="zh-CN" dirty="0" err="1"/>
              <a:t>Passthrough</a:t>
            </a:r>
            <a:r>
              <a:rPr lang="en-US" altLang="zh-CN" dirty="0"/>
              <a:t> TV inputs do not store channels and programs.</a:t>
            </a:r>
          </a:p>
          <a:p>
            <a:pPr lvl="1"/>
            <a:endParaRPr lang="en-US" altLang="zh-CN" dirty="0"/>
          </a:p>
          <a:p>
            <a:pPr lvl="1"/>
            <a:endParaRPr lang="en-US" altLang="zh-CN" dirty="0" smtClean="0"/>
          </a:p>
          <a:p>
            <a:pPr lvl="1"/>
            <a:endParaRPr lang="en-US" altLang="zh-CN" dirty="0" smtClean="0"/>
          </a:p>
          <a:p>
            <a:pPr lvl="1"/>
            <a:endParaRPr lang="zh-CN" altLang="en-US" dirty="0"/>
          </a:p>
        </p:txBody>
      </p:sp>
      <p:sp>
        <p:nvSpPr>
          <p:cNvPr id="4" name="AutoShape 2" descr="Android TV Provider"/>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684" y="3717032"/>
            <a:ext cx="6808787" cy="2695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6270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TvContract</a:t>
            </a:r>
            <a:endParaRPr lang="zh-CN" altLang="en-US" dirty="0"/>
          </a:p>
        </p:txBody>
      </p:sp>
      <p:sp>
        <p:nvSpPr>
          <p:cNvPr id="3" name="内容占位符 2"/>
          <p:cNvSpPr>
            <a:spLocks noGrp="1"/>
          </p:cNvSpPr>
          <p:nvPr>
            <p:ph sz="quarter" idx="1"/>
          </p:nvPr>
        </p:nvSpPr>
        <p:spPr/>
        <p:txBody>
          <a:bodyPr/>
          <a:lstStyle/>
          <a:p>
            <a:r>
              <a:rPr lang="en-US" altLang="zh-CN" dirty="0" smtClean="0"/>
              <a:t>/</a:t>
            </a:r>
            <a:r>
              <a:rPr lang="en-US" altLang="zh-CN" dirty="0"/>
              <a:t>frameworks/base/media/java/android/media/</a:t>
            </a:r>
            <a:r>
              <a:rPr lang="en-US" altLang="zh-CN" dirty="0" err="1"/>
              <a:t>tv</a:t>
            </a:r>
            <a:r>
              <a:rPr lang="en-US" altLang="zh-CN" dirty="0"/>
              <a:t>/TvContract.java</a:t>
            </a:r>
            <a:endParaRPr lang="en-US" altLang="zh-CN" dirty="0" smtClean="0"/>
          </a:p>
          <a:p>
            <a:r>
              <a:rPr lang="en-US" altLang="zh-CN" dirty="0"/>
              <a:t>The contract between the TV provider and applications. Contains definitions for the </a:t>
            </a:r>
            <a:r>
              <a:rPr lang="en-US" altLang="zh-CN" dirty="0" smtClean="0"/>
              <a:t>supported </a:t>
            </a:r>
            <a:r>
              <a:rPr lang="en-US" altLang="zh-CN" dirty="0"/>
              <a:t>URIs and </a:t>
            </a:r>
            <a:r>
              <a:rPr lang="en-US" altLang="zh-CN" dirty="0" smtClean="0"/>
              <a:t>columns</a:t>
            </a:r>
          </a:p>
          <a:p>
            <a:r>
              <a:rPr lang="en-US" altLang="zh-CN" dirty="0" err="1" smtClean="0"/>
              <a:t>TvContract.Channels</a:t>
            </a:r>
            <a:r>
              <a:rPr lang="en-US" altLang="zh-CN" dirty="0"/>
              <a:t> </a:t>
            </a:r>
            <a:r>
              <a:rPr lang="zh-CN" altLang="en-US" dirty="0" smtClean="0"/>
              <a:t>频道列表</a:t>
            </a:r>
            <a:endParaRPr lang="en-US" altLang="zh-CN" dirty="0" smtClean="0"/>
          </a:p>
          <a:p>
            <a:r>
              <a:rPr lang="en-US" altLang="zh-CN" dirty="0" err="1" smtClean="0"/>
              <a:t>TvContract.Programs</a:t>
            </a:r>
            <a:r>
              <a:rPr lang="en-US" altLang="zh-CN" dirty="0" smtClean="0"/>
              <a:t> </a:t>
            </a:r>
            <a:r>
              <a:rPr lang="zh-CN" altLang="en-US" dirty="0"/>
              <a:t>频道</a:t>
            </a:r>
            <a:r>
              <a:rPr lang="zh-CN" altLang="en-US" dirty="0" smtClean="0"/>
              <a:t>里面的节目单</a:t>
            </a:r>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3302501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TvInputInfo</a:t>
            </a:r>
            <a:endParaRPr lang="zh-CN" altLang="en-US" dirty="0"/>
          </a:p>
        </p:txBody>
      </p:sp>
      <p:sp>
        <p:nvSpPr>
          <p:cNvPr id="3" name="内容占位符 2"/>
          <p:cNvSpPr>
            <a:spLocks noGrp="1"/>
          </p:cNvSpPr>
          <p:nvPr>
            <p:ph sz="quarter" idx="1"/>
          </p:nvPr>
        </p:nvSpPr>
        <p:spPr/>
        <p:txBody>
          <a:bodyPr/>
          <a:lstStyle/>
          <a:p>
            <a:r>
              <a:rPr lang="en-US" altLang="zh-CN" dirty="0"/>
              <a:t>/frameworks/base/media/java/android/media/</a:t>
            </a:r>
            <a:r>
              <a:rPr lang="en-US" altLang="zh-CN" dirty="0" err="1"/>
              <a:t>tv</a:t>
            </a:r>
            <a:r>
              <a:rPr lang="en-US" altLang="zh-CN" dirty="0"/>
              <a:t>/TvInputInfo.java</a:t>
            </a:r>
          </a:p>
          <a:p>
            <a:r>
              <a:rPr lang="en-US" altLang="zh-CN" dirty="0"/>
              <a:t>specify meta information of a TV </a:t>
            </a:r>
            <a:r>
              <a:rPr lang="en-US" altLang="zh-CN" dirty="0" smtClean="0"/>
              <a:t>input</a:t>
            </a:r>
          </a:p>
          <a:p>
            <a:pPr lvl="1"/>
            <a:r>
              <a:rPr lang="en-US" altLang="zh-CN" dirty="0" smtClean="0"/>
              <a:t>Type(Tuner/Composite/</a:t>
            </a:r>
            <a:r>
              <a:rPr lang="en-US" altLang="zh-CN" dirty="0" err="1" smtClean="0"/>
              <a:t>Svideo</a:t>
            </a:r>
            <a:r>
              <a:rPr lang="en-US" altLang="zh-CN" dirty="0" smtClean="0"/>
              <a:t>/HDMI/….)</a:t>
            </a:r>
          </a:p>
          <a:p>
            <a:pPr lvl="1"/>
            <a:r>
              <a:rPr lang="en-US" altLang="zh-CN" dirty="0" smtClean="0"/>
              <a:t>Label</a:t>
            </a:r>
          </a:p>
          <a:p>
            <a:pPr lvl="1"/>
            <a:r>
              <a:rPr lang="en-US" altLang="zh-CN" dirty="0" smtClean="0"/>
              <a:t>Icon</a:t>
            </a:r>
            <a:endParaRPr lang="en-US" altLang="zh-CN" dirty="0"/>
          </a:p>
        </p:txBody>
      </p:sp>
    </p:spTree>
    <p:extLst>
      <p:ext uri="{BB962C8B-B14F-4D97-AF65-F5344CB8AC3E}">
        <p14:creationId xmlns:p14="http://schemas.microsoft.com/office/powerpoint/2010/main" val="3879776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t>TV Input Framework Architecture</a:t>
            </a:r>
            <a:endParaRPr lang="zh-CN" altLang="en-US" dirty="0"/>
          </a:p>
        </p:txBody>
      </p:sp>
      <p:pic>
        <p:nvPicPr>
          <p:cNvPr id="1027"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539552" y="2204864"/>
            <a:ext cx="7820025" cy="397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67544" y="1372126"/>
            <a:ext cx="3734548" cy="369332"/>
          </a:xfrm>
          <a:prstGeom prst="rect">
            <a:avLst/>
          </a:prstGeom>
          <a:noFill/>
        </p:spPr>
        <p:txBody>
          <a:bodyPr wrap="none" rtlCol="0">
            <a:spAutoFit/>
          </a:bodyPr>
          <a:lstStyle/>
          <a:p>
            <a:r>
              <a:rPr lang="en-US" altLang="zh-CN" dirty="0"/>
              <a:t>https://source.android.com/devices/tv/</a:t>
            </a:r>
            <a:endParaRPr lang="zh-CN" altLang="en-US" dirty="0"/>
          </a:p>
        </p:txBody>
      </p:sp>
    </p:spTree>
    <p:extLst>
      <p:ext uri="{BB962C8B-B14F-4D97-AF65-F5344CB8AC3E}">
        <p14:creationId xmlns:p14="http://schemas.microsoft.com/office/powerpoint/2010/main" val="561203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TvInputCallback</a:t>
            </a:r>
            <a:endParaRPr lang="zh-CN" altLang="en-US" dirty="0"/>
          </a:p>
        </p:txBody>
      </p:sp>
      <p:sp>
        <p:nvSpPr>
          <p:cNvPr id="3" name="内容占位符 2"/>
          <p:cNvSpPr>
            <a:spLocks noGrp="1"/>
          </p:cNvSpPr>
          <p:nvPr>
            <p:ph sz="quarter" idx="1"/>
          </p:nvPr>
        </p:nvSpPr>
        <p:spPr/>
        <p:txBody>
          <a:bodyPr/>
          <a:lstStyle/>
          <a:p>
            <a:r>
              <a:rPr lang="en-US" altLang="zh-CN" dirty="0"/>
              <a:t>/</a:t>
            </a:r>
            <a:r>
              <a:rPr lang="en-US" altLang="zh-CN" dirty="0" smtClean="0"/>
              <a:t>frameworks/base/media/java/android/media/</a:t>
            </a:r>
            <a:r>
              <a:rPr lang="en-US" altLang="zh-CN" dirty="0" err="1" smtClean="0"/>
              <a:t>tv</a:t>
            </a:r>
            <a:r>
              <a:rPr lang="en-US" altLang="zh-CN" dirty="0" smtClean="0"/>
              <a:t>/TvInputManager.java</a:t>
            </a:r>
          </a:p>
          <a:p>
            <a:r>
              <a:rPr lang="en-US" altLang="zh-CN" dirty="0"/>
              <a:t>Callback used to monitor status of the TV </a:t>
            </a:r>
            <a:r>
              <a:rPr lang="en-US" altLang="zh-CN" dirty="0" smtClean="0"/>
              <a:t>inputs</a:t>
            </a:r>
          </a:p>
          <a:p>
            <a:pPr lvl="1"/>
            <a:r>
              <a:rPr lang="en-US" altLang="zh-CN" dirty="0" err="1" smtClean="0"/>
              <a:t>onInputStateChanged</a:t>
            </a:r>
            <a:r>
              <a:rPr lang="en-US" altLang="zh-CN" dirty="0" smtClean="0"/>
              <a:t>()</a:t>
            </a:r>
          </a:p>
          <a:p>
            <a:pPr lvl="1"/>
            <a:r>
              <a:rPr lang="en-US" altLang="zh-CN" dirty="0" err="1" smtClean="0"/>
              <a:t>onInputAdded</a:t>
            </a:r>
            <a:r>
              <a:rPr lang="en-US" altLang="zh-CN" dirty="0" smtClean="0"/>
              <a:t>()</a:t>
            </a:r>
          </a:p>
          <a:p>
            <a:pPr lvl="1"/>
            <a:r>
              <a:rPr lang="en-US" altLang="zh-CN" dirty="0" err="1" smtClean="0"/>
              <a:t>onInputRemoved</a:t>
            </a:r>
            <a:r>
              <a:rPr lang="en-US" altLang="zh-CN" dirty="0" smtClean="0"/>
              <a:t>()</a:t>
            </a:r>
          </a:p>
          <a:p>
            <a:pPr lvl="1"/>
            <a:r>
              <a:rPr lang="en-US" altLang="zh-CN" dirty="0" err="1" smtClean="0"/>
              <a:t>onInputUpdated</a:t>
            </a:r>
            <a:r>
              <a:rPr lang="en-US" altLang="zh-CN" dirty="0" smtClean="0"/>
              <a:t>()</a:t>
            </a:r>
          </a:p>
          <a:p>
            <a:pPr lvl="1"/>
            <a:r>
              <a:rPr lang="en-US" altLang="zh-CN" dirty="0" err="1" smtClean="0"/>
              <a:t>onTvInputInfoUpdated</a:t>
            </a:r>
            <a:r>
              <a:rPr lang="en-US" altLang="zh-CN" dirty="0" smtClean="0"/>
              <a:t>()</a:t>
            </a:r>
          </a:p>
          <a:p>
            <a:r>
              <a:rPr lang="en-US" altLang="zh-CN" dirty="0" smtClean="0"/>
              <a:t>Usage</a:t>
            </a:r>
          </a:p>
          <a:p>
            <a:pPr lvl="1"/>
            <a:r>
              <a:rPr lang="en-US" altLang="zh-CN" dirty="0"/>
              <a:t>/</a:t>
            </a:r>
            <a:r>
              <a:rPr lang="en-US" altLang="zh-CN" dirty="0" smtClean="0"/>
              <a:t>packages/apps/TV/</a:t>
            </a:r>
            <a:r>
              <a:rPr lang="en-US" altLang="zh-CN" dirty="0" err="1" smtClean="0"/>
              <a:t>src</a:t>
            </a:r>
            <a:r>
              <a:rPr lang="en-US" altLang="zh-CN" dirty="0" smtClean="0"/>
              <a:t>/com/android/</a:t>
            </a:r>
            <a:r>
              <a:rPr lang="en-US" altLang="zh-CN" dirty="0" err="1" smtClean="0"/>
              <a:t>tv</a:t>
            </a:r>
            <a:r>
              <a:rPr lang="en-US" altLang="zh-CN" dirty="0" smtClean="0"/>
              <a:t>/MainActivity.java</a:t>
            </a:r>
          </a:p>
          <a:p>
            <a:pPr lvl="1"/>
            <a:r>
              <a:rPr lang="en-US" altLang="zh-CN" dirty="0" err="1"/>
              <a:t>mTvInputManagerHelper.addCallback</a:t>
            </a:r>
            <a:r>
              <a:rPr lang="en-US" altLang="zh-CN" dirty="0"/>
              <a:t>(</a:t>
            </a:r>
            <a:r>
              <a:rPr lang="en-US" altLang="zh-CN" dirty="0" err="1"/>
              <a:t>mTvInputCallback</a:t>
            </a:r>
            <a:r>
              <a:rPr lang="en-US" altLang="zh-CN" dirty="0"/>
              <a:t>);</a:t>
            </a:r>
            <a:endParaRPr lang="zh-CN" altLang="en-US" dirty="0"/>
          </a:p>
        </p:txBody>
      </p:sp>
    </p:spTree>
    <p:extLst>
      <p:ext uri="{BB962C8B-B14F-4D97-AF65-F5344CB8AC3E}">
        <p14:creationId xmlns:p14="http://schemas.microsoft.com/office/powerpoint/2010/main" val="604028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TvInputHal</a:t>
            </a:r>
            <a:r>
              <a:rPr lang="en-US" altLang="zh-CN" dirty="0" smtClean="0"/>
              <a:t>(Java)</a:t>
            </a:r>
            <a:endParaRPr lang="zh-CN" altLang="en-US" dirty="0"/>
          </a:p>
        </p:txBody>
      </p:sp>
      <p:sp>
        <p:nvSpPr>
          <p:cNvPr id="3" name="内容占位符 2"/>
          <p:cNvSpPr>
            <a:spLocks noGrp="1"/>
          </p:cNvSpPr>
          <p:nvPr>
            <p:ph sz="quarter" idx="1"/>
          </p:nvPr>
        </p:nvSpPr>
        <p:spPr/>
        <p:txBody>
          <a:bodyPr>
            <a:normAutofit fontScale="85000" lnSpcReduction="10000"/>
          </a:bodyPr>
          <a:lstStyle/>
          <a:p>
            <a:r>
              <a:rPr lang="en-US" altLang="zh-CN" dirty="0"/>
              <a:t>/</a:t>
            </a:r>
            <a:r>
              <a:rPr lang="en-US" altLang="zh-CN" dirty="0" smtClean="0"/>
              <a:t>frameworks/base/services/core/java/com/android/server/</a:t>
            </a:r>
            <a:r>
              <a:rPr lang="en-US" altLang="zh-CN" dirty="0" err="1" smtClean="0"/>
              <a:t>tv</a:t>
            </a:r>
            <a:r>
              <a:rPr lang="en-US" altLang="zh-CN" dirty="0" smtClean="0"/>
              <a:t>/TvInputHal.java</a:t>
            </a:r>
          </a:p>
          <a:p>
            <a:r>
              <a:rPr lang="en-US" altLang="zh-CN" dirty="0"/>
              <a:t>Provides access to the low-level TV input hardware abstraction </a:t>
            </a:r>
            <a:r>
              <a:rPr lang="en-US" altLang="zh-CN" dirty="0" smtClean="0"/>
              <a:t>layer</a:t>
            </a:r>
          </a:p>
          <a:p>
            <a:r>
              <a:rPr lang="en-US" altLang="zh-CN" dirty="0" smtClean="0"/>
              <a:t>Call Native Function</a:t>
            </a:r>
          </a:p>
          <a:p>
            <a:pPr lvl="1"/>
            <a:r>
              <a:rPr lang="en-US" altLang="zh-CN" dirty="0" err="1"/>
              <a:t>nativeOpen</a:t>
            </a:r>
            <a:r>
              <a:rPr lang="en-US" altLang="zh-CN" dirty="0"/>
              <a:t> </a:t>
            </a:r>
          </a:p>
          <a:p>
            <a:pPr lvl="1"/>
            <a:r>
              <a:rPr lang="en-US" altLang="zh-CN" dirty="0" err="1"/>
              <a:t>nativeAddOrpdateStream</a:t>
            </a:r>
            <a:r>
              <a:rPr lang="en-US" altLang="zh-CN" dirty="0"/>
              <a:t> </a:t>
            </a:r>
          </a:p>
          <a:p>
            <a:pPr lvl="1"/>
            <a:r>
              <a:rPr lang="en-US" altLang="zh-CN" dirty="0" err="1"/>
              <a:t>nativeRemoveStream</a:t>
            </a:r>
            <a:r>
              <a:rPr lang="en-US" altLang="zh-CN" dirty="0"/>
              <a:t> </a:t>
            </a:r>
          </a:p>
          <a:p>
            <a:pPr lvl="1"/>
            <a:r>
              <a:rPr lang="en-US" altLang="zh-CN" dirty="0" err="1"/>
              <a:t>nativeGetStreamConfigs</a:t>
            </a:r>
            <a:r>
              <a:rPr lang="en-US" altLang="zh-CN" dirty="0"/>
              <a:t> </a:t>
            </a:r>
          </a:p>
          <a:p>
            <a:pPr lvl="1"/>
            <a:r>
              <a:rPr lang="en-US" altLang="zh-CN" dirty="0" err="1"/>
              <a:t>nativeClose</a:t>
            </a:r>
            <a:r>
              <a:rPr lang="en-US" altLang="zh-CN" dirty="0"/>
              <a:t> </a:t>
            </a:r>
            <a:endParaRPr lang="en-US" altLang="zh-CN" dirty="0" smtClean="0"/>
          </a:p>
          <a:p>
            <a:r>
              <a:rPr lang="en-US" altLang="zh-CN" dirty="0" smtClean="0"/>
              <a:t>Called by Native function</a:t>
            </a:r>
            <a:endParaRPr lang="en-US" altLang="zh-CN" dirty="0"/>
          </a:p>
          <a:p>
            <a:pPr lvl="1"/>
            <a:r>
              <a:rPr lang="en-US" altLang="zh-CN" dirty="0" err="1"/>
              <a:t>onDeviceAvailabledeviceAvailableFromNative</a:t>
            </a:r>
            <a:r>
              <a:rPr lang="en-US" altLang="zh-CN" dirty="0"/>
              <a:t>()</a:t>
            </a:r>
            <a:r>
              <a:rPr lang="en-US" altLang="zh-CN" dirty="0"/>
              <a:t> </a:t>
            </a:r>
          </a:p>
          <a:p>
            <a:pPr lvl="1"/>
            <a:r>
              <a:rPr lang="en-US" altLang="zh-CN" dirty="0" err="1" smtClean="0"/>
              <a:t>onDeviceUnavailable</a:t>
            </a:r>
            <a:r>
              <a:rPr lang="en-US" altLang="zh-CN" dirty="0" smtClean="0"/>
              <a:t> </a:t>
            </a:r>
            <a:endParaRPr lang="en-US" altLang="zh-CN" dirty="0"/>
          </a:p>
          <a:p>
            <a:pPr lvl="1"/>
            <a:r>
              <a:rPr lang="en-US" altLang="zh-CN" dirty="0" err="1"/>
              <a:t>onStreamConfigurationChanged</a:t>
            </a:r>
            <a:r>
              <a:rPr lang="en-US" altLang="zh-CN" dirty="0"/>
              <a:t> </a:t>
            </a:r>
          </a:p>
          <a:p>
            <a:pPr lvl="1"/>
            <a:r>
              <a:rPr lang="en-US" altLang="zh-CN" dirty="0" err="1"/>
              <a:t>onFirstFrameCaptured</a:t>
            </a:r>
            <a:r>
              <a:rPr lang="en-US" altLang="zh-CN" dirty="0"/>
              <a:t> </a:t>
            </a:r>
          </a:p>
          <a:p>
            <a:endParaRPr lang="zh-CN" altLang="en-US" dirty="0"/>
          </a:p>
        </p:txBody>
      </p:sp>
    </p:spTree>
    <p:extLst>
      <p:ext uri="{BB962C8B-B14F-4D97-AF65-F5344CB8AC3E}">
        <p14:creationId xmlns:p14="http://schemas.microsoft.com/office/powerpoint/2010/main" val="3462169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TvInputHal</a:t>
            </a:r>
            <a:r>
              <a:rPr lang="en-US" altLang="zh-CN" dirty="0" smtClean="0"/>
              <a:t>(Native)</a:t>
            </a:r>
            <a:endParaRPr lang="zh-CN" altLang="en-US" dirty="0"/>
          </a:p>
        </p:txBody>
      </p:sp>
      <p:sp>
        <p:nvSpPr>
          <p:cNvPr id="3" name="内容占位符 2"/>
          <p:cNvSpPr>
            <a:spLocks noGrp="1"/>
          </p:cNvSpPr>
          <p:nvPr>
            <p:ph sz="quarter" idx="1"/>
          </p:nvPr>
        </p:nvSpPr>
        <p:spPr/>
        <p:txBody>
          <a:bodyPr>
            <a:normAutofit lnSpcReduction="10000"/>
          </a:bodyPr>
          <a:lstStyle/>
          <a:p>
            <a:r>
              <a:rPr lang="en-US" altLang="zh-CN" dirty="0"/>
              <a:t>/</a:t>
            </a:r>
            <a:r>
              <a:rPr lang="en-US" altLang="zh-CN" dirty="0" smtClean="0"/>
              <a:t>frameworks/base/services/core/</a:t>
            </a:r>
            <a:r>
              <a:rPr lang="en-US" altLang="zh-CN" dirty="0" err="1" smtClean="0"/>
              <a:t>jni</a:t>
            </a:r>
            <a:r>
              <a:rPr lang="en-US" altLang="zh-CN" dirty="0" smtClean="0"/>
              <a:t>/com_android_server_tv_TvInputHal.cpp</a:t>
            </a:r>
          </a:p>
          <a:p>
            <a:r>
              <a:rPr lang="en-US" altLang="zh-CN" dirty="0" err="1" smtClean="0"/>
              <a:t>register_android_server_tv_TvInputHal</a:t>
            </a:r>
            <a:r>
              <a:rPr lang="en-US" altLang="zh-CN" dirty="0" smtClean="0"/>
              <a:t>()</a:t>
            </a:r>
          </a:p>
          <a:p>
            <a:r>
              <a:rPr lang="en-US" altLang="zh-CN" dirty="0" smtClean="0"/>
              <a:t>Class </a:t>
            </a:r>
            <a:r>
              <a:rPr lang="en-US" altLang="zh-CN" dirty="0" err="1" smtClean="0"/>
              <a:t>JTvInputHal</a:t>
            </a:r>
            <a:endParaRPr lang="en-US" altLang="zh-CN" dirty="0" smtClean="0"/>
          </a:p>
          <a:p>
            <a:r>
              <a:rPr lang="en-US" altLang="zh-CN" dirty="0" err="1" smtClean="0"/>
              <a:t>nativeOpen</a:t>
            </a:r>
            <a:endParaRPr lang="en-US" altLang="zh-CN" dirty="0" smtClean="0"/>
          </a:p>
          <a:p>
            <a:pPr lvl="1"/>
            <a:r>
              <a:rPr lang="en-US" altLang="zh-CN" dirty="0" err="1"/>
              <a:t>JTvInputHal</a:t>
            </a:r>
            <a:r>
              <a:rPr lang="en-US" altLang="zh-CN" dirty="0"/>
              <a:t>::</a:t>
            </a:r>
            <a:r>
              <a:rPr lang="en-US" altLang="zh-CN" dirty="0" err="1"/>
              <a:t>createInstance</a:t>
            </a:r>
            <a:r>
              <a:rPr lang="en-US" altLang="zh-CN" dirty="0" smtClean="0"/>
              <a:t>()</a:t>
            </a:r>
          </a:p>
          <a:p>
            <a:pPr lvl="2"/>
            <a:r>
              <a:rPr lang="en-US" altLang="zh-CN" dirty="0" err="1"/>
              <a:t>sp</a:t>
            </a:r>
            <a:r>
              <a:rPr lang="en-US" altLang="zh-CN" dirty="0"/>
              <a:t>&lt;</a:t>
            </a:r>
            <a:r>
              <a:rPr lang="en-US" altLang="zh-CN" dirty="0" err="1"/>
              <a:t>ITvInput</a:t>
            </a:r>
            <a:r>
              <a:rPr lang="en-US" altLang="zh-CN" dirty="0"/>
              <a:t>&gt; </a:t>
            </a:r>
            <a:r>
              <a:rPr lang="en-US" altLang="zh-CN" b="1" dirty="0" err="1"/>
              <a:t>tvInput</a:t>
            </a:r>
            <a:r>
              <a:rPr lang="en-US" altLang="zh-CN" dirty="0"/>
              <a:t> = </a:t>
            </a:r>
            <a:r>
              <a:rPr lang="en-US" altLang="zh-CN" dirty="0" err="1"/>
              <a:t>ITvInput</a:t>
            </a:r>
            <a:r>
              <a:rPr lang="en-US" altLang="zh-CN" dirty="0"/>
              <a:t>::</a:t>
            </a:r>
            <a:r>
              <a:rPr lang="en-US" altLang="zh-CN" dirty="0" err="1"/>
              <a:t>getService</a:t>
            </a:r>
            <a:r>
              <a:rPr lang="en-US" altLang="zh-CN" dirty="0"/>
              <a:t>() </a:t>
            </a:r>
          </a:p>
          <a:p>
            <a:pPr lvl="2"/>
            <a:r>
              <a:rPr lang="en-US" altLang="zh-CN" dirty="0"/>
              <a:t>return new </a:t>
            </a:r>
            <a:r>
              <a:rPr lang="en-US" altLang="zh-CN" dirty="0" err="1"/>
              <a:t>JTvInputHal</a:t>
            </a:r>
            <a:r>
              <a:rPr lang="en-US" altLang="zh-CN" dirty="0"/>
              <a:t>(</a:t>
            </a:r>
            <a:r>
              <a:rPr lang="en-US" altLang="zh-CN" dirty="0" err="1"/>
              <a:t>env</a:t>
            </a:r>
            <a:r>
              <a:rPr lang="en-US" altLang="zh-CN" dirty="0"/>
              <a:t>, </a:t>
            </a:r>
            <a:r>
              <a:rPr lang="en-US" altLang="zh-CN" dirty="0" err="1"/>
              <a:t>thiz</a:t>
            </a:r>
            <a:r>
              <a:rPr lang="en-US" altLang="zh-CN" dirty="0"/>
              <a:t>, </a:t>
            </a:r>
            <a:r>
              <a:rPr lang="en-US" altLang="zh-CN" b="1" dirty="0" err="1"/>
              <a:t>tvInput</a:t>
            </a:r>
            <a:r>
              <a:rPr lang="en-US" altLang="zh-CN" dirty="0"/>
              <a:t>, </a:t>
            </a:r>
            <a:r>
              <a:rPr lang="en-US" altLang="zh-CN" dirty="0" err="1"/>
              <a:t>looper</a:t>
            </a:r>
            <a:r>
              <a:rPr lang="en-US" altLang="zh-CN" dirty="0" smtClean="0"/>
              <a:t>))</a:t>
            </a:r>
          </a:p>
          <a:p>
            <a:r>
              <a:rPr lang="en-US" altLang="zh-CN" dirty="0" err="1" smtClean="0"/>
              <a:t>nativeAddOrUpdateStream</a:t>
            </a:r>
            <a:endParaRPr lang="en-US" altLang="zh-CN" dirty="0" smtClean="0"/>
          </a:p>
          <a:p>
            <a:pPr lvl="1"/>
            <a:r>
              <a:rPr lang="en-US" altLang="zh-CN" dirty="0" err="1"/>
              <a:t>tvInputHanl</a:t>
            </a:r>
            <a:r>
              <a:rPr lang="en-US" altLang="zh-CN" dirty="0"/>
              <a:t>-&gt;</a:t>
            </a:r>
            <a:r>
              <a:rPr lang="en-US" altLang="zh-CN" dirty="0" err="1"/>
              <a:t>addOrUpdteStream</a:t>
            </a:r>
            <a:r>
              <a:rPr lang="en-US" altLang="zh-CN" dirty="0"/>
              <a:t>(</a:t>
            </a:r>
            <a:r>
              <a:rPr lang="en-US" altLang="zh-CN" dirty="0" err="1"/>
              <a:t>deviceId</a:t>
            </a:r>
            <a:r>
              <a:rPr lang="en-US" altLang="zh-CN" dirty="0"/>
              <a:t>, </a:t>
            </a:r>
            <a:r>
              <a:rPr lang="en-US" altLang="zh-CN" dirty="0" err="1"/>
              <a:t>streamId</a:t>
            </a:r>
            <a:r>
              <a:rPr lang="en-US" altLang="zh-CN" dirty="0"/>
              <a:t>, </a:t>
            </a:r>
            <a:r>
              <a:rPr lang="en-US" altLang="zh-CN" dirty="0" smtClean="0"/>
              <a:t>surface)</a:t>
            </a:r>
          </a:p>
          <a:p>
            <a:pPr lvl="2"/>
            <a:r>
              <a:rPr lang="en-US" altLang="zh-CN" dirty="0" err="1"/>
              <a:t>mTvInput</a:t>
            </a:r>
            <a:r>
              <a:rPr lang="en-US" altLang="zh-CN" dirty="0"/>
              <a:t>-&gt;</a:t>
            </a:r>
            <a:r>
              <a:rPr lang="en-US" altLang="zh-CN" dirty="0" err="1" smtClean="0"/>
              <a:t>getStreamConfigurations</a:t>
            </a:r>
            <a:r>
              <a:rPr lang="en-US" altLang="zh-CN" dirty="0" smtClean="0"/>
              <a:t>()</a:t>
            </a:r>
          </a:p>
          <a:p>
            <a:pPr lvl="2"/>
            <a:r>
              <a:rPr lang="en-US" altLang="zh-CN" dirty="0" err="1" smtClean="0"/>
              <a:t>mTvInput</a:t>
            </a:r>
            <a:r>
              <a:rPr lang="en-US" altLang="zh-CN" dirty="0" smtClean="0"/>
              <a:t>-</a:t>
            </a:r>
            <a:r>
              <a:rPr lang="en-US" altLang="zh-CN" dirty="0"/>
              <a:t>&gt;</a:t>
            </a:r>
            <a:r>
              <a:rPr lang="en-US" altLang="zh-CN" dirty="0" err="1"/>
              <a:t>openStream</a:t>
            </a:r>
            <a:r>
              <a:rPr lang="en-US" altLang="zh-CN" dirty="0"/>
              <a:t>(</a:t>
            </a:r>
            <a:r>
              <a:rPr lang="en-US" altLang="zh-CN" dirty="0" err="1"/>
              <a:t>deviceId</a:t>
            </a:r>
            <a:r>
              <a:rPr lang="en-US" altLang="zh-CN" dirty="0"/>
              <a:t>, </a:t>
            </a:r>
            <a:r>
              <a:rPr lang="en-US" altLang="zh-CN" dirty="0" err="1"/>
              <a:t>streamId</a:t>
            </a:r>
            <a:r>
              <a:rPr lang="en-US" altLang="zh-CN" dirty="0"/>
              <a:t>)</a:t>
            </a:r>
            <a:endParaRPr lang="zh-CN" altLang="en-US" dirty="0"/>
          </a:p>
        </p:txBody>
      </p:sp>
    </p:spTree>
    <p:extLst>
      <p:ext uri="{BB962C8B-B14F-4D97-AF65-F5344CB8AC3E}">
        <p14:creationId xmlns:p14="http://schemas.microsoft.com/office/powerpoint/2010/main" val="3398786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TV Input Skeleton</a:t>
            </a:r>
            <a:endParaRPr lang="zh-CN" altLang="en-US" dirty="0"/>
          </a:p>
        </p:txBody>
      </p:sp>
      <p:sp>
        <p:nvSpPr>
          <p:cNvPr id="3" name="内容占位符 2"/>
          <p:cNvSpPr>
            <a:spLocks noGrp="1"/>
          </p:cNvSpPr>
          <p:nvPr>
            <p:ph sz="quarter" idx="1"/>
          </p:nvPr>
        </p:nvSpPr>
        <p:spPr/>
        <p:txBody>
          <a:bodyPr/>
          <a:lstStyle/>
          <a:p>
            <a:r>
              <a:rPr lang="en-US" altLang="zh-CN" dirty="0"/>
              <a:t>/</a:t>
            </a:r>
            <a:r>
              <a:rPr lang="en-US" altLang="zh-CN" dirty="0" smtClean="0"/>
              <a:t>hardware/interfaces/</a:t>
            </a:r>
            <a:r>
              <a:rPr lang="en-US" altLang="zh-CN" dirty="0" err="1" smtClean="0"/>
              <a:t>tv</a:t>
            </a:r>
            <a:r>
              <a:rPr lang="en-US" altLang="zh-CN" dirty="0" smtClean="0"/>
              <a:t>/input/1.0/default/TvInput.cpp</a:t>
            </a:r>
          </a:p>
          <a:p>
            <a:r>
              <a:rPr lang="en-US" altLang="zh-CN" dirty="0"/>
              <a:t>/</a:t>
            </a:r>
            <a:r>
              <a:rPr lang="en-US" altLang="zh-CN" dirty="0" smtClean="0"/>
              <a:t>hardware/interfaces/</a:t>
            </a:r>
            <a:r>
              <a:rPr lang="en-US" altLang="zh-CN" dirty="0" err="1" smtClean="0"/>
              <a:t>tv</a:t>
            </a:r>
            <a:r>
              <a:rPr lang="en-US" altLang="zh-CN" dirty="0" smtClean="0"/>
              <a:t>/input/1.0/default/</a:t>
            </a:r>
            <a:r>
              <a:rPr lang="en-US" altLang="zh-CN" dirty="0" err="1" smtClean="0"/>
              <a:t>TvInput.h</a:t>
            </a:r>
            <a:endParaRPr lang="en-US" altLang="zh-CN" dirty="0" smtClean="0"/>
          </a:p>
          <a:p>
            <a:r>
              <a:rPr lang="en-US" altLang="zh-CN" dirty="0" err="1" smtClean="0"/>
              <a:t>struct</a:t>
            </a:r>
            <a:r>
              <a:rPr lang="en-US" altLang="zh-CN" dirty="0" smtClean="0"/>
              <a:t> </a:t>
            </a:r>
            <a:r>
              <a:rPr lang="en-US" altLang="zh-CN" dirty="0" err="1"/>
              <a:t>TvInput</a:t>
            </a:r>
            <a:r>
              <a:rPr lang="en-US" altLang="zh-CN" dirty="0"/>
              <a:t> : public </a:t>
            </a:r>
            <a:r>
              <a:rPr lang="en-US" altLang="zh-CN" dirty="0" err="1"/>
              <a:t>ITvInput</a:t>
            </a:r>
            <a:r>
              <a:rPr lang="en-US" altLang="zh-CN" dirty="0"/>
              <a:t> </a:t>
            </a:r>
            <a:endParaRPr lang="en-US" altLang="zh-CN" dirty="0" smtClean="0"/>
          </a:p>
          <a:p>
            <a:r>
              <a:rPr lang="en-US" altLang="zh-CN" dirty="0" smtClean="0"/>
              <a:t>{</a:t>
            </a:r>
          </a:p>
          <a:p>
            <a:pPr lvl="1"/>
            <a:endParaRPr lang="en-US" altLang="zh-CN" dirty="0" smtClean="0"/>
          </a:p>
          <a:p>
            <a:r>
              <a:rPr lang="en-US" altLang="zh-CN" dirty="0"/>
              <a:t>}</a:t>
            </a:r>
            <a:endParaRPr lang="en-US" altLang="zh-CN" dirty="0" smtClean="0"/>
          </a:p>
          <a:p>
            <a:endParaRPr lang="zh-CN" altLang="en-US" dirty="0"/>
          </a:p>
        </p:txBody>
      </p:sp>
    </p:spTree>
    <p:extLst>
      <p:ext uri="{BB962C8B-B14F-4D97-AF65-F5344CB8AC3E}">
        <p14:creationId xmlns:p14="http://schemas.microsoft.com/office/powerpoint/2010/main" val="83177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TV HAL module skeleton</a:t>
            </a:r>
            <a:endParaRPr lang="zh-CN" altLang="en-US" dirty="0"/>
          </a:p>
        </p:txBody>
      </p:sp>
      <p:sp>
        <p:nvSpPr>
          <p:cNvPr id="3" name="内容占位符 2"/>
          <p:cNvSpPr>
            <a:spLocks noGrp="1"/>
          </p:cNvSpPr>
          <p:nvPr>
            <p:ph sz="quarter" idx="1"/>
          </p:nvPr>
        </p:nvSpPr>
        <p:spPr/>
        <p:txBody>
          <a:bodyPr>
            <a:normAutofit fontScale="92500" lnSpcReduction="20000"/>
          </a:bodyPr>
          <a:lstStyle/>
          <a:p>
            <a:r>
              <a:rPr lang="en-US" altLang="zh-CN" dirty="0"/>
              <a:t>/</a:t>
            </a:r>
            <a:r>
              <a:rPr lang="en-US" altLang="zh-CN" dirty="0" smtClean="0"/>
              <a:t>hardware/</a:t>
            </a:r>
            <a:r>
              <a:rPr lang="en-US" altLang="zh-CN" dirty="0" err="1" smtClean="0"/>
              <a:t>libhardware</a:t>
            </a:r>
            <a:r>
              <a:rPr lang="en-US" altLang="zh-CN" dirty="0" smtClean="0"/>
              <a:t>/modules/</a:t>
            </a:r>
            <a:r>
              <a:rPr lang="en-US" altLang="zh-CN" dirty="0" err="1" smtClean="0"/>
              <a:t>tv_input</a:t>
            </a:r>
            <a:r>
              <a:rPr lang="en-US" altLang="zh-CN" dirty="0" smtClean="0"/>
              <a:t>/tv_input.cpp</a:t>
            </a:r>
          </a:p>
          <a:p>
            <a:r>
              <a:rPr lang="en-US" altLang="zh-CN" dirty="0"/>
              <a:t>/</a:t>
            </a:r>
            <a:r>
              <a:rPr lang="en-US" altLang="zh-CN" dirty="0" smtClean="0"/>
              <a:t>hardware/</a:t>
            </a:r>
            <a:r>
              <a:rPr lang="en-US" altLang="zh-CN" dirty="0" err="1" smtClean="0"/>
              <a:t>libhardware</a:t>
            </a:r>
            <a:r>
              <a:rPr lang="en-US" altLang="zh-CN" dirty="0" smtClean="0"/>
              <a:t>/include/hardware/</a:t>
            </a:r>
            <a:r>
              <a:rPr lang="en-US" altLang="zh-CN" dirty="0" err="1" smtClean="0"/>
              <a:t>tv_input.h</a:t>
            </a:r>
            <a:endParaRPr lang="en-US" altLang="zh-CN" dirty="0" smtClean="0"/>
          </a:p>
          <a:p>
            <a:r>
              <a:rPr lang="en-US" altLang="zh-CN" dirty="0" err="1" smtClean="0"/>
              <a:t>tv_input_module_t</a:t>
            </a:r>
            <a:endParaRPr lang="en-US" altLang="zh-CN" dirty="0"/>
          </a:p>
          <a:p>
            <a:pPr lvl="1"/>
            <a:r>
              <a:rPr lang="en-US" altLang="zh-CN" dirty="0"/>
              <a:t>.methods = &amp;</a:t>
            </a:r>
            <a:r>
              <a:rPr lang="en-US" altLang="zh-CN" dirty="0" err="1" smtClean="0"/>
              <a:t>tv_input_module_methods</a:t>
            </a:r>
            <a:endParaRPr lang="en-US" altLang="zh-CN" dirty="0" smtClean="0"/>
          </a:p>
          <a:p>
            <a:r>
              <a:rPr lang="en-US" altLang="zh-CN" dirty="0" err="1" smtClean="0"/>
              <a:t>tv_input_module_methods</a:t>
            </a:r>
            <a:r>
              <a:rPr lang="en-US" altLang="zh-CN" dirty="0" smtClean="0"/>
              <a:t> </a:t>
            </a:r>
            <a:r>
              <a:rPr lang="en-US" altLang="zh-CN" dirty="0"/>
              <a:t>= </a:t>
            </a:r>
            <a:endParaRPr lang="en-US" altLang="zh-CN" dirty="0" smtClean="0"/>
          </a:p>
          <a:p>
            <a:pPr lvl="1"/>
            <a:r>
              <a:rPr lang="en-US" altLang="zh-CN" dirty="0"/>
              <a:t>// return </a:t>
            </a:r>
            <a:r>
              <a:rPr lang="en-US" altLang="zh-CN" dirty="0" err="1"/>
              <a:t>hw_device_t</a:t>
            </a:r>
            <a:r>
              <a:rPr lang="en-US" altLang="zh-CN" dirty="0"/>
              <a:t> of </a:t>
            </a:r>
            <a:r>
              <a:rPr lang="en-US" altLang="zh-CN" dirty="0" err="1" smtClean="0"/>
              <a:t>tv_input_private_t</a:t>
            </a:r>
            <a:endParaRPr lang="en-US" altLang="zh-CN" dirty="0" smtClean="0"/>
          </a:p>
          <a:p>
            <a:pPr lvl="1"/>
            <a:r>
              <a:rPr lang="en-US" altLang="zh-CN" dirty="0" smtClean="0"/>
              <a:t>.</a:t>
            </a:r>
            <a:r>
              <a:rPr lang="en-US" altLang="zh-CN" dirty="0"/>
              <a:t>open = </a:t>
            </a:r>
            <a:r>
              <a:rPr lang="en-US" altLang="zh-CN" dirty="0" err="1" smtClean="0"/>
              <a:t>tv_input_device_open</a:t>
            </a:r>
            <a:r>
              <a:rPr lang="en-US" altLang="zh-CN" dirty="0" smtClean="0"/>
              <a:t> </a:t>
            </a:r>
          </a:p>
          <a:p>
            <a:r>
              <a:rPr lang="en-US" altLang="zh-CN" dirty="0" err="1" smtClean="0"/>
              <a:t>tv_input_private_t</a:t>
            </a:r>
            <a:endParaRPr lang="en-US" altLang="zh-CN" dirty="0" smtClean="0"/>
          </a:p>
          <a:p>
            <a:pPr lvl="1"/>
            <a:r>
              <a:rPr lang="en-US" altLang="zh-CN" dirty="0" err="1"/>
              <a:t>tv_input_device_t</a:t>
            </a:r>
            <a:r>
              <a:rPr lang="en-US" altLang="zh-CN" dirty="0"/>
              <a:t> </a:t>
            </a:r>
            <a:r>
              <a:rPr lang="en-US" altLang="zh-CN" dirty="0" smtClean="0"/>
              <a:t>device</a:t>
            </a:r>
          </a:p>
          <a:p>
            <a:pPr lvl="2"/>
            <a:r>
              <a:rPr lang="en-US" altLang="zh-CN" dirty="0" err="1"/>
              <a:t>struct</a:t>
            </a:r>
            <a:r>
              <a:rPr lang="en-US" altLang="zh-CN" dirty="0"/>
              <a:t> </a:t>
            </a:r>
            <a:r>
              <a:rPr lang="en-US" altLang="zh-CN" dirty="0" err="1"/>
              <a:t>hw_device_t</a:t>
            </a:r>
            <a:r>
              <a:rPr lang="en-US" altLang="zh-CN" dirty="0"/>
              <a:t> </a:t>
            </a:r>
            <a:r>
              <a:rPr lang="en-US" altLang="zh-CN" dirty="0" smtClean="0"/>
              <a:t>common</a:t>
            </a:r>
          </a:p>
          <a:p>
            <a:pPr lvl="2"/>
            <a:r>
              <a:rPr lang="en-US" altLang="zh-CN" dirty="0" err="1" smtClean="0"/>
              <a:t>int</a:t>
            </a:r>
            <a:r>
              <a:rPr lang="en-US" altLang="zh-CN" dirty="0" smtClean="0"/>
              <a:t> (*initialize)(..)</a:t>
            </a:r>
          </a:p>
          <a:p>
            <a:pPr lvl="2"/>
            <a:r>
              <a:rPr lang="en-US" altLang="zh-CN" dirty="0" err="1" smtClean="0"/>
              <a:t>int</a:t>
            </a:r>
            <a:r>
              <a:rPr lang="en-US" altLang="zh-CN" dirty="0" smtClean="0"/>
              <a:t> (*</a:t>
            </a:r>
            <a:r>
              <a:rPr lang="en-US" altLang="zh-CN" dirty="0" err="1" smtClean="0"/>
              <a:t>get_stream_configurations</a:t>
            </a:r>
            <a:r>
              <a:rPr lang="en-US" altLang="zh-CN" dirty="0" smtClean="0"/>
              <a:t>)(…)</a:t>
            </a:r>
          </a:p>
          <a:p>
            <a:pPr lvl="2"/>
            <a:r>
              <a:rPr lang="en-US" altLang="zh-CN" dirty="0" err="1" smtClean="0"/>
              <a:t>int</a:t>
            </a:r>
            <a:r>
              <a:rPr lang="en-US" altLang="zh-CN" dirty="0" smtClean="0"/>
              <a:t> (*</a:t>
            </a:r>
            <a:r>
              <a:rPr lang="en-US" altLang="zh-CN" dirty="0" err="1" smtClean="0"/>
              <a:t>open_stream</a:t>
            </a:r>
            <a:r>
              <a:rPr lang="en-US" altLang="zh-CN" dirty="0" smtClean="0"/>
              <a:t>)(…)</a:t>
            </a:r>
          </a:p>
          <a:p>
            <a:pPr lvl="1"/>
            <a:r>
              <a:rPr lang="en-US" altLang="zh-CN" dirty="0" err="1"/>
              <a:t>const</a:t>
            </a:r>
            <a:r>
              <a:rPr lang="en-US" altLang="zh-CN" dirty="0"/>
              <a:t> </a:t>
            </a:r>
            <a:r>
              <a:rPr lang="en-US" altLang="zh-CN" dirty="0" err="1"/>
              <a:t>tv_input_callback_ops_t</a:t>
            </a:r>
            <a:r>
              <a:rPr lang="en-US" altLang="zh-CN" dirty="0"/>
              <a:t>* callback</a:t>
            </a:r>
          </a:p>
          <a:p>
            <a:endParaRPr lang="en-US" altLang="zh-CN" dirty="0"/>
          </a:p>
          <a:p>
            <a:endParaRPr lang="zh-CN" altLang="en-US" dirty="0"/>
          </a:p>
        </p:txBody>
      </p:sp>
    </p:spTree>
    <p:extLst>
      <p:ext uri="{BB962C8B-B14F-4D97-AF65-F5344CB8AC3E}">
        <p14:creationId xmlns:p14="http://schemas.microsoft.com/office/powerpoint/2010/main" val="3073809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Flow</a:t>
            </a:r>
            <a:endParaRPr lang="zh-CN" altLang="en-US" dirty="0"/>
          </a:p>
        </p:txBody>
      </p:sp>
      <p:pic>
        <p:nvPicPr>
          <p:cNvPr id="2050" name="Picture 2" descr="https://upload-images.jianshu.io/upload_images/1927803-825e74c81fa615bc.png?imageMogr2/auto-orient/strip%7CimageView2/2/w/700"/>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67544" y="2348880"/>
            <a:ext cx="7443525" cy="2222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94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sz="quarter" idx="1"/>
          </p:nvPr>
        </p:nvSpPr>
        <p:spPr/>
        <p:txBody>
          <a:bodyPr/>
          <a:lstStyle/>
          <a:p>
            <a:r>
              <a:rPr lang="en-US" altLang="zh-CN" dirty="0">
                <a:hlinkClick r:id="rId2"/>
              </a:rPr>
              <a:t>https://</a:t>
            </a:r>
            <a:r>
              <a:rPr lang="en-US" altLang="zh-CN" dirty="0" smtClean="0">
                <a:hlinkClick r:id="rId2"/>
              </a:rPr>
              <a:t>github.com/songwenju/TIFSample</a:t>
            </a:r>
            <a:endParaRPr lang="en-US" altLang="zh-CN" dirty="0" smtClean="0"/>
          </a:p>
          <a:p>
            <a:endParaRPr lang="zh-CN" altLang="en-US" dirty="0"/>
          </a:p>
        </p:txBody>
      </p:sp>
    </p:spTree>
    <p:extLst>
      <p:ext uri="{BB962C8B-B14F-4D97-AF65-F5344CB8AC3E}">
        <p14:creationId xmlns:p14="http://schemas.microsoft.com/office/powerpoint/2010/main" val="2347296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TV </a:t>
            </a:r>
            <a:r>
              <a:rPr lang="en-US" altLang="zh-CN" dirty="0" smtClean="0"/>
              <a:t>App</a:t>
            </a:r>
            <a:endParaRPr lang="zh-CN" altLang="en-US" dirty="0"/>
          </a:p>
        </p:txBody>
      </p:sp>
      <p:sp>
        <p:nvSpPr>
          <p:cNvPr id="3" name="内容占位符 2"/>
          <p:cNvSpPr>
            <a:spLocks noGrp="1"/>
          </p:cNvSpPr>
          <p:nvPr>
            <p:ph sz="quarter" idx="1"/>
          </p:nvPr>
        </p:nvSpPr>
        <p:spPr/>
        <p:txBody>
          <a:bodyPr>
            <a:normAutofit/>
          </a:bodyPr>
          <a:lstStyle/>
          <a:p>
            <a:r>
              <a:rPr lang="en-US" altLang="zh-CN" dirty="0"/>
              <a:t>/packages/apps/TV/</a:t>
            </a:r>
            <a:r>
              <a:rPr lang="en-US" altLang="zh-CN" dirty="0" err="1"/>
              <a:t>src</a:t>
            </a:r>
            <a:r>
              <a:rPr lang="en-US" altLang="zh-CN" dirty="0"/>
              <a:t>/com/android/</a:t>
            </a:r>
            <a:r>
              <a:rPr lang="en-US" altLang="zh-CN" dirty="0" err="1"/>
              <a:t>tv</a:t>
            </a:r>
            <a:r>
              <a:rPr lang="en-US" altLang="zh-CN" dirty="0"/>
              <a:t>/TvActivity.java</a:t>
            </a:r>
          </a:p>
          <a:p>
            <a:r>
              <a:rPr lang="zh-CN" altLang="en-US" dirty="0"/>
              <a:t>一个和用户交互的系统</a:t>
            </a:r>
            <a:r>
              <a:rPr lang="zh-CN" altLang="en-US" dirty="0" smtClean="0"/>
              <a:t>应用</a:t>
            </a:r>
            <a:endParaRPr lang="en-US" altLang="zh-CN" dirty="0" smtClean="0"/>
          </a:p>
          <a:p>
            <a:r>
              <a:rPr lang="en-US" altLang="zh-CN" b="1" dirty="0"/>
              <a:t>Applications</a:t>
            </a:r>
            <a:r>
              <a:rPr lang="en-US" altLang="zh-CN" dirty="0"/>
              <a:t> talk to the TV input manager to list TV inputs and check their status. </a:t>
            </a:r>
            <a:endParaRPr lang="en-US" altLang="zh-CN" dirty="0" smtClean="0"/>
          </a:p>
          <a:p>
            <a:r>
              <a:rPr lang="en-US" altLang="zh-CN" dirty="0" smtClean="0"/>
              <a:t>Once </a:t>
            </a:r>
            <a:r>
              <a:rPr lang="en-US" altLang="zh-CN" dirty="0"/>
              <a:t>an application find the input to use, it uses </a:t>
            </a:r>
            <a:r>
              <a:rPr lang="en-US" altLang="zh-CN" b="1" dirty="0" err="1" smtClean="0"/>
              <a:t>TvView</a:t>
            </a:r>
            <a:r>
              <a:rPr lang="en-US" altLang="zh-CN" dirty="0" smtClean="0"/>
              <a:t> </a:t>
            </a:r>
            <a:r>
              <a:rPr lang="en-US" altLang="zh-CN" dirty="0"/>
              <a:t>or </a:t>
            </a:r>
            <a:r>
              <a:rPr lang="en-US" altLang="zh-CN" b="1" dirty="0" err="1" smtClean="0"/>
              <a:t>TvRecordingClient</a:t>
            </a:r>
            <a:r>
              <a:rPr lang="en-US" altLang="zh-CN" dirty="0" smtClean="0"/>
              <a:t> </a:t>
            </a:r>
            <a:r>
              <a:rPr lang="en-US" altLang="zh-CN" dirty="0"/>
              <a:t>for further interaction such as watching and </a:t>
            </a:r>
            <a:r>
              <a:rPr lang="en-US" altLang="zh-CN" dirty="0" smtClean="0"/>
              <a:t>recording</a:t>
            </a:r>
          </a:p>
        </p:txBody>
      </p:sp>
    </p:spTree>
    <p:extLst>
      <p:ext uri="{BB962C8B-B14F-4D97-AF65-F5344CB8AC3E}">
        <p14:creationId xmlns:p14="http://schemas.microsoft.com/office/powerpoint/2010/main" val="851649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TV App</a:t>
            </a:r>
            <a:endParaRPr lang="zh-CN" altLang="en-US" dirty="0"/>
          </a:p>
        </p:txBody>
      </p:sp>
      <p:sp>
        <p:nvSpPr>
          <p:cNvPr id="3" name="内容占位符 2"/>
          <p:cNvSpPr>
            <a:spLocks noGrp="1"/>
          </p:cNvSpPr>
          <p:nvPr>
            <p:ph sz="quarter" idx="1"/>
          </p:nvPr>
        </p:nvSpPr>
        <p:spPr/>
        <p:txBody>
          <a:bodyPr>
            <a:normAutofit fontScale="92500" lnSpcReduction="10000"/>
          </a:bodyPr>
          <a:lstStyle/>
          <a:p>
            <a:r>
              <a:rPr lang="en-US" altLang="zh-CN" dirty="0"/>
              <a:t>Setup and configuration</a:t>
            </a:r>
          </a:p>
          <a:p>
            <a:pPr lvl="1"/>
            <a:r>
              <a:rPr lang="en-US" altLang="zh-CN" dirty="0"/>
              <a:t>Auto-detect TV Inputs</a:t>
            </a:r>
          </a:p>
          <a:p>
            <a:pPr lvl="1"/>
            <a:r>
              <a:rPr lang="en-US" altLang="zh-CN" dirty="0"/>
              <a:t>Let TV Inputs initiate channel setup</a:t>
            </a:r>
          </a:p>
          <a:p>
            <a:pPr lvl="1"/>
            <a:r>
              <a:rPr lang="en-US" altLang="zh-CN" dirty="0"/>
              <a:t>Control parental settings</a:t>
            </a:r>
          </a:p>
          <a:p>
            <a:pPr lvl="1"/>
            <a:r>
              <a:rPr lang="en-US" altLang="zh-CN" dirty="0"/>
              <a:t>Edit </a:t>
            </a:r>
            <a:r>
              <a:rPr lang="en-US" altLang="zh-CN" dirty="0" smtClean="0"/>
              <a:t>channels</a:t>
            </a:r>
          </a:p>
          <a:p>
            <a:r>
              <a:rPr lang="en-US" altLang="zh-CN" dirty="0"/>
              <a:t>Viewing</a:t>
            </a:r>
          </a:p>
          <a:p>
            <a:pPr lvl="1"/>
            <a:r>
              <a:rPr lang="en-US" altLang="zh-CN" dirty="0"/>
              <a:t>Access and navigate all TV channels</a:t>
            </a:r>
          </a:p>
          <a:p>
            <a:pPr lvl="1"/>
            <a:r>
              <a:rPr lang="en-US" altLang="zh-CN" dirty="0"/>
              <a:t>Access TV program information </a:t>
            </a:r>
            <a:r>
              <a:rPr lang="en-US" altLang="zh-CN" dirty="0" smtClean="0"/>
              <a:t>bar</a:t>
            </a:r>
          </a:p>
          <a:p>
            <a:pPr lvl="1"/>
            <a:r>
              <a:rPr lang="en-US" altLang="zh-CN" dirty="0" smtClean="0"/>
              <a:t>EPG</a:t>
            </a:r>
            <a:endParaRPr lang="en-US" altLang="zh-CN" dirty="0"/>
          </a:p>
          <a:p>
            <a:pPr lvl="1"/>
            <a:r>
              <a:rPr lang="en-US" altLang="zh-CN" dirty="0"/>
              <a:t>Support multiple audio and subtitle tracks</a:t>
            </a:r>
          </a:p>
          <a:p>
            <a:r>
              <a:rPr lang="en-US" altLang="zh-CN" dirty="0"/>
              <a:t/>
            </a:r>
            <a:br>
              <a:rPr lang="en-US" altLang="zh-CN" dirty="0"/>
            </a:b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2616279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TV Input </a:t>
            </a:r>
            <a:r>
              <a:rPr lang="en-US" altLang="zh-CN" dirty="0" smtClean="0"/>
              <a:t>Manager</a:t>
            </a:r>
            <a:endParaRPr lang="zh-CN" altLang="en-US" dirty="0"/>
          </a:p>
        </p:txBody>
      </p:sp>
      <p:sp>
        <p:nvSpPr>
          <p:cNvPr id="3" name="内容占位符 2"/>
          <p:cNvSpPr>
            <a:spLocks noGrp="1"/>
          </p:cNvSpPr>
          <p:nvPr>
            <p:ph sz="quarter" idx="1"/>
          </p:nvPr>
        </p:nvSpPr>
        <p:spPr/>
        <p:txBody>
          <a:bodyPr>
            <a:normAutofit/>
          </a:bodyPr>
          <a:lstStyle/>
          <a:p>
            <a:r>
              <a:rPr lang="en-US" altLang="zh-CN" dirty="0" smtClean="0"/>
              <a:t>/frameworks/base/media/java/android/media/</a:t>
            </a:r>
            <a:r>
              <a:rPr lang="en-US" altLang="zh-CN" dirty="0" err="1" smtClean="0"/>
              <a:t>tv</a:t>
            </a:r>
            <a:r>
              <a:rPr lang="en-US" altLang="zh-CN" dirty="0" smtClean="0"/>
              <a:t>/TvInputManager.java</a:t>
            </a:r>
          </a:p>
          <a:p>
            <a:r>
              <a:rPr lang="en-US" altLang="zh-CN" dirty="0"/>
              <a:t>Central system API to the overall TV input framework (TIF) architecture, which arbitrates interaction between applications and the selected TV inputs</a:t>
            </a:r>
            <a:r>
              <a:rPr lang="en-US" altLang="zh-CN" dirty="0" smtClean="0"/>
              <a:t>.</a:t>
            </a:r>
            <a:endParaRPr lang="en-US" altLang="zh-CN" dirty="0"/>
          </a:p>
          <a:p>
            <a:r>
              <a:rPr lang="en-US" altLang="zh-CN" dirty="0" err="1" smtClean="0"/>
              <a:t>TvInputCallback</a:t>
            </a:r>
            <a:endParaRPr lang="en-US" altLang="zh-CN" dirty="0" smtClean="0"/>
          </a:p>
          <a:p>
            <a:pPr lvl="1"/>
            <a:r>
              <a:rPr lang="en-US" altLang="zh-CN" dirty="0"/>
              <a:t>Callback used to monitor status of the TV </a:t>
            </a:r>
            <a:r>
              <a:rPr lang="en-US" altLang="zh-CN" dirty="0" smtClean="0"/>
              <a:t>inputs</a:t>
            </a:r>
            <a:endParaRPr lang="en-US" altLang="zh-CN" dirty="0"/>
          </a:p>
        </p:txBody>
      </p:sp>
    </p:spTree>
    <p:extLst>
      <p:ext uri="{BB962C8B-B14F-4D97-AF65-F5344CB8AC3E}">
        <p14:creationId xmlns:p14="http://schemas.microsoft.com/office/powerpoint/2010/main" val="841975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TvInputManager</a:t>
            </a:r>
            <a:endParaRPr lang="zh-CN" altLang="en-US" dirty="0"/>
          </a:p>
        </p:txBody>
      </p:sp>
      <p:sp>
        <p:nvSpPr>
          <p:cNvPr id="3" name="内容占位符 2"/>
          <p:cNvSpPr>
            <a:spLocks noGrp="1"/>
          </p:cNvSpPr>
          <p:nvPr>
            <p:ph sz="quarter" idx="1"/>
          </p:nvPr>
        </p:nvSpPr>
        <p:spPr/>
        <p:txBody>
          <a:bodyPr/>
          <a:lstStyle/>
          <a:p>
            <a:r>
              <a:rPr lang="zh-CN" altLang="en-US" dirty="0" smtClean="0"/>
              <a:t>监测在系统注册</a:t>
            </a:r>
            <a:r>
              <a:rPr lang="en-US" altLang="zh-CN" dirty="0" err="1" smtClean="0"/>
              <a:t>android.media.tv.action.QUERY_CONTENT_RATING_SYSTEMS</a:t>
            </a:r>
            <a:r>
              <a:rPr lang="zh-CN" altLang="en-US" dirty="0" smtClean="0"/>
              <a:t>的类</a:t>
            </a:r>
            <a:r>
              <a:rPr lang="en-US" altLang="zh-CN" dirty="0" smtClean="0"/>
              <a:t>, </a:t>
            </a:r>
            <a:r>
              <a:rPr lang="zh-CN" altLang="en-US" dirty="0" smtClean="0"/>
              <a:t>将其转换为</a:t>
            </a:r>
            <a:r>
              <a:rPr lang="en-US" altLang="zh-CN" dirty="0" smtClean="0"/>
              <a:t>Input Service</a:t>
            </a:r>
          </a:p>
          <a:p>
            <a:r>
              <a:rPr lang="zh-CN" altLang="en-US" dirty="0" smtClean="0"/>
              <a:t>获取</a:t>
            </a:r>
            <a:r>
              <a:rPr lang="en-US" altLang="zh-CN" dirty="0" err="1" smtClean="0"/>
              <a:t>TvInputManager</a:t>
            </a:r>
            <a:endParaRPr lang="en-US" altLang="zh-CN" dirty="0" smtClean="0"/>
          </a:p>
          <a:p>
            <a:pPr lvl="1"/>
            <a:r>
              <a:rPr lang="en-US" altLang="zh-CN" dirty="0" err="1"/>
              <a:t>TvInputManager</a:t>
            </a:r>
            <a:r>
              <a:rPr lang="en-US" altLang="zh-CN" dirty="0"/>
              <a:t> </a:t>
            </a:r>
            <a:r>
              <a:rPr lang="en-US" altLang="zh-CN" dirty="0" err="1"/>
              <a:t>tvInputManager</a:t>
            </a:r>
            <a:r>
              <a:rPr lang="en-US" altLang="zh-CN" dirty="0"/>
              <a:t> =(</a:t>
            </a:r>
            <a:r>
              <a:rPr lang="en-US" altLang="zh-CN" dirty="0" err="1"/>
              <a:t>TvInputManager</a:t>
            </a:r>
            <a:r>
              <a:rPr lang="en-US" altLang="zh-CN" dirty="0"/>
              <a:t>) </a:t>
            </a:r>
            <a:r>
              <a:rPr lang="en-US" altLang="zh-CN" dirty="0" err="1"/>
              <a:t>getSystemService</a:t>
            </a:r>
            <a:r>
              <a:rPr lang="en-US" altLang="zh-CN" dirty="0"/>
              <a:t>(</a:t>
            </a:r>
            <a:r>
              <a:rPr lang="en-US" altLang="zh-CN" dirty="0" err="1"/>
              <a:t>Context.TV_INPUT_SERVICE</a:t>
            </a:r>
            <a:r>
              <a:rPr lang="en-US" altLang="zh-CN" dirty="0" smtClean="0"/>
              <a:t>)</a:t>
            </a:r>
          </a:p>
          <a:p>
            <a:r>
              <a:rPr lang="zh-CN" altLang="en-US" dirty="0" smtClean="0"/>
              <a:t>遍历</a:t>
            </a:r>
            <a:r>
              <a:rPr lang="en-US" altLang="zh-CN" dirty="0" smtClean="0"/>
              <a:t>service</a:t>
            </a:r>
          </a:p>
          <a:p>
            <a:pPr marL="274320" lvl="1" indent="0">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436520468"/>
              </p:ext>
            </p:extLst>
          </p:nvPr>
        </p:nvGraphicFramePr>
        <p:xfrm>
          <a:off x="827584" y="4293096"/>
          <a:ext cx="7632848" cy="2016224"/>
        </p:xfrm>
        <a:graphic>
          <a:graphicData uri="http://schemas.openxmlformats.org/drawingml/2006/table">
            <a:tbl>
              <a:tblPr firstRow="1" bandRow="1">
                <a:tableStyleId>{5C22544A-7EE6-4342-B048-85BDC9FD1C3A}</a:tableStyleId>
              </a:tblPr>
              <a:tblGrid>
                <a:gridCol w="7632848"/>
              </a:tblGrid>
              <a:tr h="2016224">
                <a:tc>
                  <a:txBody>
                    <a:bodyPr/>
                    <a:lstStyle/>
                    <a:p>
                      <a:r>
                        <a:rPr lang="en-US" altLang="zh-CN" b="0" dirty="0" smtClean="0">
                          <a:latin typeface="Arial Unicode MS" panose="020B0604020202020204" pitchFamily="34" charset="-122"/>
                          <a:ea typeface="Arial Unicode MS" panose="020B0604020202020204" pitchFamily="34" charset="-122"/>
                          <a:cs typeface="Arial Unicode MS" panose="020B0604020202020204" pitchFamily="34" charset="-122"/>
                        </a:rPr>
                        <a:t>List&lt;</a:t>
                      </a:r>
                      <a:r>
                        <a:rPr lang="en-US" altLang="zh-CN" b="0" dirty="0" err="1" smtClean="0">
                          <a:latin typeface="Arial Unicode MS" panose="020B0604020202020204" pitchFamily="34" charset="-122"/>
                          <a:ea typeface="Arial Unicode MS" panose="020B0604020202020204" pitchFamily="34" charset="-122"/>
                          <a:cs typeface="Arial Unicode MS" panose="020B0604020202020204" pitchFamily="34" charset="-122"/>
                        </a:rPr>
                        <a:t>TvInputInfo</a:t>
                      </a:r>
                      <a:r>
                        <a:rPr lang="en-US" altLang="zh-CN" b="0" dirty="0" smtClean="0">
                          <a:latin typeface="Arial Unicode MS" panose="020B0604020202020204" pitchFamily="34" charset="-122"/>
                          <a:ea typeface="Arial Unicode MS" panose="020B0604020202020204" pitchFamily="34" charset="-122"/>
                          <a:cs typeface="Arial Unicode MS" panose="020B0604020202020204" pitchFamily="34" charset="-122"/>
                        </a:rPr>
                        <a:t>&gt; </a:t>
                      </a:r>
                      <a:r>
                        <a:rPr kumimoji="0" lang="en-US" altLang="zh-CN" b="0" kern="1200" dirty="0" smtClean="0">
                          <a:solidFill>
                            <a:schemeClr val="lt1"/>
                          </a:solidFill>
                          <a:effectLst/>
                          <a:latin typeface="Arial Unicode MS" panose="020B0604020202020204" pitchFamily="34" charset="-122"/>
                          <a:ea typeface="Arial Unicode MS" panose="020B0604020202020204" pitchFamily="34" charset="-122"/>
                          <a:cs typeface="Arial Unicode MS" panose="020B0604020202020204" pitchFamily="34" charset="-122"/>
                        </a:rPr>
                        <a:t>list</a:t>
                      </a:r>
                      <a:r>
                        <a:rPr lang="en-US" altLang="zh-CN" b="0" dirty="0" smtClean="0">
                          <a:latin typeface="Arial Unicode MS" panose="020B0604020202020204" pitchFamily="34" charset="-122"/>
                          <a:ea typeface="Arial Unicode MS" panose="020B0604020202020204" pitchFamily="34" charset="-122"/>
                          <a:cs typeface="Arial Unicode MS" panose="020B0604020202020204" pitchFamily="34" charset="-122"/>
                        </a:rPr>
                        <a:t> = </a:t>
                      </a:r>
                      <a:r>
                        <a:rPr lang="en-US" altLang="zh-CN" b="0" dirty="0" err="1" smtClean="0">
                          <a:latin typeface="Arial Unicode MS" panose="020B0604020202020204" pitchFamily="34" charset="-122"/>
                          <a:ea typeface="Arial Unicode MS" panose="020B0604020202020204" pitchFamily="34" charset="-122"/>
                          <a:cs typeface="Arial Unicode MS" panose="020B0604020202020204" pitchFamily="34" charset="-122"/>
                        </a:rPr>
                        <a:t>tvInputManager.getTvInputList</a:t>
                      </a:r>
                      <a:r>
                        <a:rPr lang="en-US" altLang="zh-CN" b="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b="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kumimoji="0" lang="en-US" altLang="zh-CN" b="0" kern="1200" dirty="0" smtClean="0">
                          <a:solidFill>
                            <a:schemeClr val="lt1"/>
                          </a:solidFill>
                          <a:effectLst/>
                          <a:latin typeface="Arial Unicode MS" panose="020B0604020202020204" pitchFamily="34" charset="-122"/>
                          <a:ea typeface="Arial Unicode MS" panose="020B0604020202020204" pitchFamily="34" charset="-122"/>
                          <a:cs typeface="Arial Unicode MS" panose="020B0604020202020204" pitchFamily="34" charset="-122"/>
                        </a:rPr>
                        <a:t>for</a:t>
                      </a:r>
                      <a:r>
                        <a:rPr lang="en-US" altLang="zh-CN" b="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b="0" dirty="0" err="1" smtClean="0">
                          <a:latin typeface="Arial Unicode MS" panose="020B0604020202020204" pitchFamily="34" charset="-122"/>
                          <a:ea typeface="Arial Unicode MS" panose="020B0604020202020204" pitchFamily="34" charset="-122"/>
                          <a:cs typeface="Arial Unicode MS" panose="020B0604020202020204" pitchFamily="34" charset="-122"/>
                        </a:rPr>
                        <a:t>TvInputInfo</a:t>
                      </a:r>
                      <a:r>
                        <a:rPr lang="en-US" altLang="zh-CN" b="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b="0" dirty="0" err="1" smtClean="0">
                          <a:latin typeface="Arial Unicode MS" panose="020B0604020202020204" pitchFamily="34" charset="-122"/>
                          <a:ea typeface="Arial Unicode MS" panose="020B0604020202020204" pitchFamily="34" charset="-122"/>
                          <a:cs typeface="Arial Unicode MS" panose="020B0604020202020204" pitchFamily="34" charset="-122"/>
                        </a:rPr>
                        <a:t>info:</a:t>
                      </a:r>
                      <a:r>
                        <a:rPr kumimoji="0" lang="en-US" altLang="zh-CN" b="0" kern="1200" dirty="0" err="1" smtClean="0">
                          <a:solidFill>
                            <a:schemeClr val="lt1"/>
                          </a:solidFill>
                          <a:effectLst/>
                          <a:latin typeface="Arial Unicode MS" panose="020B0604020202020204" pitchFamily="34" charset="-122"/>
                          <a:ea typeface="Arial Unicode MS" panose="020B0604020202020204" pitchFamily="34" charset="-122"/>
                          <a:cs typeface="Arial Unicode MS" panose="020B0604020202020204" pitchFamily="34" charset="-122"/>
                        </a:rPr>
                        <a:t>list</a:t>
                      </a:r>
                      <a:r>
                        <a:rPr lang="en-US" altLang="zh-CN" b="0" dirty="0" smtClean="0">
                          <a:latin typeface="Arial Unicode MS" panose="020B0604020202020204" pitchFamily="34" charset="-122"/>
                          <a:ea typeface="Arial Unicode MS" panose="020B0604020202020204" pitchFamily="34" charset="-122"/>
                          <a:cs typeface="Arial Unicode MS" panose="020B0604020202020204" pitchFamily="34" charset="-122"/>
                        </a:rPr>
                        <a:t>)</a:t>
                      </a:r>
                    </a:p>
                    <a:p>
                      <a:r>
                        <a:rPr lang="en-US" altLang="zh-CN" b="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b="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endParaRPr lang="en-US" altLang="zh-CN" b="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r>
                        <a:rPr lang="en-US" altLang="zh-CN" b="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b="0" dirty="0" err="1" smtClean="0">
                          <a:latin typeface="Arial Unicode MS" panose="020B0604020202020204" pitchFamily="34" charset="-122"/>
                          <a:ea typeface="Arial Unicode MS" panose="020B0604020202020204" pitchFamily="34" charset="-122"/>
                          <a:cs typeface="Arial Unicode MS" panose="020B0604020202020204" pitchFamily="34" charset="-122"/>
                        </a:rPr>
                        <a:t>Log.i</a:t>
                      </a:r>
                      <a:r>
                        <a:rPr lang="en-US" altLang="zh-CN" b="0" dirty="0" smtClean="0">
                          <a:latin typeface="Arial Unicode MS" panose="020B0604020202020204" pitchFamily="34" charset="-122"/>
                          <a:ea typeface="Arial Unicode MS" panose="020B0604020202020204" pitchFamily="34" charset="-122"/>
                          <a:cs typeface="Arial Unicode MS" panose="020B0604020202020204" pitchFamily="34" charset="-122"/>
                        </a:rPr>
                        <a:t>(TAG, </a:t>
                      </a:r>
                      <a:r>
                        <a:rPr kumimoji="0" lang="en-US" altLang="zh-CN" b="0" kern="1200" dirty="0" smtClean="0">
                          <a:solidFill>
                            <a:schemeClr val="lt1"/>
                          </a:solidFill>
                          <a:effectLst/>
                          <a:latin typeface="Arial Unicode MS" panose="020B0604020202020204" pitchFamily="34" charset="-122"/>
                          <a:ea typeface="Arial Unicode MS" panose="020B0604020202020204" pitchFamily="34" charset="-122"/>
                          <a:cs typeface="Arial Unicode MS" panose="020B0604020202020204" pitchFamily="34" charset="-122"/>
                        </a:rPr>
                        <a:t>"id:"</a:t>
                      </a:r>
                      <a:r>
                        <a:rPr lang="en-US" altLang="zh-CN" b="0" dirty="0" smtClean="0">
                          <a:latin typeface="Arial Unicode MS" panose="020B0604020202020204" pitchFamily="34" charset="-122"/>
                          <a:ea typeface="Arial Unicode MS" panose="020B0604020202020204" pitchFamily="34" charset="-122"/>
                          <a:cs typeface="Arial Unicode MS" panose="020B0604020202020204" pitchFamily="34" charset="-122"/>
                        </a:rPr>
                        <a:t> + </a:t>
                      </a:r>
                      <a:r>
                        <a:rPr lang="en-US" altLang="zh-CN" b="0" dirty="0" err="1" smtClean="0">
                          <a:latin typeface="Arial Unicode MS" panose="020B0604020202020204" pitchFamily="34" charset="-122"/>
                          <a:ea typeface="Arial Unicode MS" panose="020B0604020202020204" pitchFamily="34" charset="-122"/>
                          <a:cs typeface="Arial Unicode MS" panose="020B0604020202020204" pitchFamily="34" charset="-122"/>
                        </a:rPr>
                        <a:t>info.getId</a:t>
                      </a:r>
                      <a:r>
                        <a:rPr lang="en-US" altLang="zh-CN" b="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p>
                    <a:p>
                      <a:r>
                        <a:rPr lang="en-US" altLang="zh-CN" b="0" dirty="0" smtClean="0">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b="0"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r>
            </a:tbl>
          </a:graphicData>
        </a:graphic>
      </p:graphicFrame>
    </p:spTree>
    <p:extLst>
      <p:ext uri="{BB962C8B-B14F-4D97-AF65-F5344CB8AC3E}">
        <p14:creationId xmlns:p14="http://schemas.microsoft.com/office/powerpoint/2010/main" val="743266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TvInputManager</a:t>
            </a:r>
            <a:endParaRPr lang="zh-CN" altLang="en-US" dirty="0"/>
          </a:p>
        </p:txBody>
      </p:sp>
      <p:sp>
        <p:nvSpPr>
          <p:cNvPr id="5" name="内容占位符 4"/>
          <p:cNvSpPr>
            <a:spLocks noGrp="1"/>
          </p:cNvSpPr>
          <p:nvPr>
            <p:ph sz="quarter" idx="1"/>
          </p:nvPr>
        </p:nvSpPr>
        <p:spPr/>
        <p:txBody>
          <a:bodyPr/>
          <a:lstStyle/>
          <a:p>
            <a:r>
              <a:rPr lang="en-US" altLang="zh-CN" dirty="0" smtClean="0"/>
              <a:t>Log</a:t>
            </a:r>
          </a:p>
          <a:p>
            <a:pPr lvl="1"/>
            <a:r>
              <a:rPr lang="en-US" altLang="zh-CN" b="1" dirty="0" err="1"/>
              <a:t>id:com.mediatek.tvinput</a:t>
            </a:r>
            <a:r>
              <a:rPr lang="en-US" altLang="zh-CN" b="1" dirty="0"/>
              <a:t>/.</a:t>
            </a:r>
            <a:r>
              <a:rPr lang="en-US" altLang="zh-CN" b="1" dirty="0" err="1"/>
              <a:t>component.ComponentInputService</a:t>
            </a:r>
            <a:r>
              <a:rPr lang="en-US" altLang="zh-CN" b="1" dirty="0"/>
              <a:t>/HW1</a:t>
            </a:r>
            <a:br>
              <a:rPr lang="en-US" altLang="zh-CN" b="1" dirty="0"/>
            </a:br>
            <a:r>
              <a:rPr lang="en-US" altLang="zh-CN" b="1" dirty="0" err="1"/>
              <a:t>id:com.mediatek.tvinput</a:t>
            </a:r>
            <a:r>
              <a:rPr lang="en-US" altLang="zh-CN" b="1" dirty="0"/>
              <a:t>/.</a:t>
            </a:r>
            <a:r>
              <a:rPr lang="en-US" altLang="zh-CN" b="1" dirty="0" err="1"/>
              <a:t>dtv.TunerInputService</a:t>
            </a:r>
            <a:r>
              <a:rPr lang="en-US" altLang="zh-CN" b="1" dirty="0"/>
              <a:t>/HW0</a:t>
            </a:r>
            <a:br>
              <a:rPr lang="en-US" altLang="zh-CN" b="1" dirty="0"/>
            </a:br>
            <a:r>
              <a:rPr lang="en-US" altLang="zh-CN" b="1" dirty="0" err="1"/>
              <a:t>id:com.mediatek.tvinput</a:t>
            </a:r>
            <a:r>
              <a:rPr lang="en-US" altLang="zh-CN" b="1" dirty="0"/>
              <a:t>/.</a:t>
            </a:r>
            <a:r>
              <a:rPr lang="en-US" altLang="zh-CN" b="1" dirty="0" err="1"/>
              <a:t>composite.CompositeInputService</a:t>
            </a:r>
            <a:r>
              <a:rPr lang="en-US" altLang="zh-CN" b="1" dirty="0"/>
              <a:t>/HW2</a:t>
            </a:r>
            <a:br>
              <a:rPr lang="en-US" altLang="zh-CN" b="1" dirty="0"/>
            </a:br>
            <a:r>
              <a:rPr lang="en-US" altLang="zh-CN" b="1" dirty="0" err="1"/>
              <a:t>id:lenovo.com.ismartvlive</a:t>
            </a:r>
            <a:r>
              <a:rPr lang="en-US" altLang="zh-CN" b="1" dirty="0"/>
              <a:t>/.</a:t>
            </a:r>
            <a:r>
              <a:rPr lang="en-US" altLang="zh-CN" b="1" dirty="0" err="1"/>
              <a:t>Ismartvliveservice</a:t>
            </a:r>
            <a:endParaRPr lang="zh-CN" altLang="zh-CN" dirty="0"/>
          </a:p>
          <a:p>
            <a:endParaRPr lang="zh-CN" altLang="en-US" dirty="0"/>
          </a:p>
        </p:txBody>
      </p:sp>
    </p:spTree>
    <p:extLst>
      <p:ext uri="{BB962C8B-B14F-4D97-AF65-F5344CB8AC3E}">
        <p14:creationId xmlns:p14="http://schemas.microsoft.com/office/powerpoint/2010/main" val="2890025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TvInputService</a:t>
            </a:r>
            <a:endParaRPr lang="zh-CN" altLang="en-US" dirty="0"/>
          </a:p>
        </p:txBody>
      </p:sp>
      <p:sp>
        <p:nvSpPr>
          <p:cNvPr id="3" name="内容占位符 2"/>
          <p:cNvSpPr>
            <a:spLocks noGrp="1"/>
          </p:cNvSpPr>
          <p:nvPr>
            <p:ph sz="quarter" idx="1"/>
          </p:nvPr>
        </p:nvSpPr>
        <p:spPr/>
        <p:txBody>
          <a:bodyPr/>
          <a:lstStyle/>
          <a:p>
            <a:r>
              <a:rPr lang="en-US" altLang="zh-CN" dirty="0" smtClean="0"/>
              <a:t>/</a:t>
            </a:r>
            <a:r>
              <a:rPr lang="en-US" altLang="zh-CN" dirty="0"/>
              <a:t>frameworks/base/media/java/android/media/</a:t>
            </a:r>
            <a:r>
              <a:rPr lang="en-US" altLang="zh-CN" dirty="0" err="1"/>
              <a:t>tv</a:t>
            </a:r>
            <a:r>
              <a:rPr lang="en-US" altLang="zh-CN" dirty="0"/>
              <a:t>/TvInputService.java</a:t>
            </a:r>
          </a:p>
          <a:p>
            <a:r>
              <a:rPr lang="zh-CN" altLang="en-US" dirty="0"/>
              <a:t>实现</a:t>
            </a:r>
            <a:r>
              <a:rPr lang="en-US" altLang="zh-CN" dirty="0" err="1"/>
              <a:t>onCreatSession</a:t>
            </a:r>
            <a:r>
              <a:rPr lang="en-US" altLang="zh-CN" dirty="0"/>
              <a:t>()</a:t>
            </a:r>
            <a:r>
              <a:rPr lang="zh-CN" altLang="en-US" dirty="0"/>
              <a:t>方法返回一个</a:t>
            </a:r>
            <a:r>
              <a:rPr lang="en-US" altLang="zh-CN" dirty="0" err="1"/>
              <a:t>TvInputService.Session</a:t>
            </a:r>
            <a:r>
              <a:rPr lang="zh-CN" altLang="en-US" dirty="0"/>
              <a:t>对象</a:t>
            </a:r>
            <a:endParaRPr lang="en-US" altLang="zh-CN" dirty="0"/>
          </a:p>
          <a:p>
            <a:r>
              <a:rPr lang="zh-CN" altLang="en-US" dirty="0"/>
              <a:t>例子实现</a:t>
            </a:r>
            <a:endParaRPr lang="en-US" altLang="zh-CN" dirty="0"/>
          </a:p>
          <a:p>
            <a:pPr lvl="1"/>
            <a:r>
              <a:rPr lang="zh-CN" altLang="en-US" dirty="0"/>
              <a:t>定义</a:t>
            </a:r>
            <a:r>
              <a:rPr lang="en-US" altLang="zh-CN" dirty="0"/>
              <a:t>/developers/build/</a:t>
            </a:r>
            <a:r>
              <a:rPr lang="en-US" altLang="zh-CN" dirty="0" err="1"/>
              <a:t>prebuilts</a:t>
            </a:r>
            <a:r>
              <a:rPr lang="en-US" altLang="zh-CN" dirty="0"/>
              <a:t>/</a:t>
            </a:r>
            <a:r>
              <a:rPr lang="en-US" altLang="zh-CN" dirty="0" err="1"/>
              <a:t>androidtv</a:t>
            </a:r>
            <a:r>
              <a:rPr lang="en-US" altLang="zh-CN" dirty="0"/>
              <a:t>/sample-inputs/app/</a:t>
            </a:r>
            <a:r>
              <a:rPr lang="en-US" altLang="zh-CN" dirty="0" err="1"/>
              <a:t>src</a:t>
            </a:r>
            <a:r>
              <a:rPr lang="en-US" altLang="zh-CN" dirty="0"/>
              <a:t>/main/AndroidManifest.xml</a:t>
            </a:r>
          </a:p>
          <a:p>
            <a:pPr lvl="1"/>
            <a:r>
              <a:rPr lang="zh-CN" altLang="en-US" dirty="0"/>
              <a:t>实现</a:t>
            </a:r>
            <a:r>
              <a:rPr lang="en-US" altLang="zh-CN" dirty="0"/>
              <a:t>/developers/build/</a:t>
            </a:r>
            <a:r>
              <a:rPr lang="en-US" altLang="zh-CN" dirty="0" err="1"/>
              <a:t>prebuilts</a:t>
            </a:r>
            <a:r>
              <a:rPr lang="en-US" altLang="zh-CN" dirty="0"/>
              <a:t>/</a:t>
            </a:r>
            <a:r>
              <a:rPr lang="en-US" altLang="zh-CN" dirty="0" err="1"/>
              <a:t>androidtv</a:t>
            </a:r>
            <a:r>
              <a:rPr lang="en-US" altLang="zh-CN" dirty="0"/>
              <a:t>/sample-inputs/app/</a:t>
            </a:r>
            <a:r>
              <a:rPr lang="en-US" altLang="zh-CN" dirty="0" err="1"/>
              <a:t>src</a:t>
            </a:r>
            <a:r>
              <a:rPr lang="en-US" altLang="zh-CN" dirty="0"/>
              <a:t>/main/java/com/example/android/</a:t>
            </a:r>
            <a:r>
              <a:rPr lang="en-US" altLang="zh-CN" dirty="0" err="1"/>
              <a:t>sampletvinput</a:t>
            </a:r>
            <a:r>
              <a:rPr lang="en-US" altLang="zh-CN" dirty="0"/>
              <a:t>/rich/RichTvInputService.java</a:t>
            </a:r>
            <a:endParaRPr lang="zh-CN" altLang="en-US" dirty="0"/>
          </a:p>
        </p:txBody>
      </p:sp>
    </p:spTree>
    <p:extLst>
      <p:ext uri="{BB962C8B-B14F-4D97-AF65-F5344CB8AC3E}">
        <p14:creationId xmlns:p14="http://schemas.microsoft.com/office/powerpoint/2010/main" val="301034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TvInputService.Session</a:t>
            </a:r>
            <a:endParaRPr lang="zh-CN" altLang="en-US" dirty="0"/>
          </a:p>
        </p:txBody>
      </p:sp>
      <p:sp>
        <p:nvSpPr>
          <p:cNvPr id="3" name="内容占位符 2"/>
          <p:cNvSpPr>
            <a:spLocks noGrp="1"/>
          </p:cNvSpPr>
          <p:nvPr>
            <p:ph sz="quarter" idx="1"/>
          </p:nvPr>
        </p:nvSpPr>
        <p:spPr/>
        <p:txBody>
          <a:bodyPr/>
          <a:lstStyle/>
          <a:p>
            <a:r>
              <a:rPr lang="en-US" altLang="zh-CN" dirty="0" err="1" smtClean="0"/>
              <a:t>TvView</a:t>
            </a:r>
            <a:r>
              <a:rPr lang="zh-CN" altLang="en-US" dirty="0"/>
              <a:t>通过</a:t>
            </a:r>
            <a:r>
              <a:rPr lang="en-US" altLang="zh-CN" dirty="0"/>
              <a:t>Tune</a:t>
            </a:r>
            <a:r>
              <a:rPr lang="zh-CN" altLang="en-US" dirty="0"/>
              <a:t>方法来播放指定的节目</a:t>
            </a:r>
            <a:r>
              <a:rPr lang="en-US" altLang="zh-CN" dirty="0"/>
              <a:t>,</a:t>
            </a:r>
          </a:p>
          <a:p>
            <a:r>
              <a:rPr lang="zh-CN" altLang="en-US" dirty="0"/>
              <a:t>调用</a:t>
            </a:r>
            <a:r>
              <a:rPr lang="en-US" altLang="zh-CN" dirty="0"/>
              <a:t>Session</a:t>
            </a:r>
            <a:r>
              <a:rPr lang="zh-CN" altLang="en-US" dirty="0"/>
              <a:t>的</a:t>
            </a:r>
            <a:r>
              <a:rPr lang="en-US" altLang="zh-CN" dirty="0" err="1"/>
              <a:t>onTune</a:t>
            </a:r>
            <a:r>
              <a:rPr lang="en-US" altLang="zh-CN" dirty="0"/>
              <a:t>(Uri </a:t>
            </a:r>
            <a:r>
              <a:rPr lang="en-US" altLang="zh-CN" dirty="0" err="1"/>
              <a:t>channelUri</a:t>
            </a:r>
            <a:r>
              <a:rPr lang="en-US" altLang="zh-CN" dirty="0"/>
              <a:t>)</a:t>
            </a:r>
            <a:r>
              <a:rPr lang="zh-CN" altLang="en-US" dirty="0"/>
              <a:t>方法来播放</a:t>
            </a:r>
            <a:r>
              <a:rPr lang="en-US" altLang="zh-CN" dirty="0" err="1"/>
              <a:t>uri</a:t>
            </a:r>
            <a:r>
              <a:rPr lang="zh-CN" altLang="en-US" dirty="0"/>
              <a:t>中的节目</a:t>
            </a:r>
            <a:endParaRPr lang="en-US" altLang="zh-CN" dirty="0"/>
          </a:p>
          <a:p>
            <a:r>
              <a:rPr lang="en-US" altLang="zh-CN" dirty="0" err="1"/>
              <a:t>onSetSurface</a:t>
            </a:r>
            <a:r>
              <a:rPr lang="en-US" altLang="zh-CN" dirty="0"/>
              <a:t>()</a:t>
            </a:r>
            <a:r>
              <a:rPr lang="zh-CN" altLang="en-US" dirty="0"/>
              <a:t>方法来设置播放的</a:t>
            </a:r>
            <a:r>
              <a:rPr lang="en-US" altLang="zh-CN" dirty="0"/>
              <a:t>surface</a:t>
            </a:r>
          </a:p>
          <a:p>
            <a:endParaRPr lang="zh-CN" altLang="en-US" dirty="0"/>
          </a:p>
        </p:txBody>
      </p:sp>
    </p:spTree>
    <p:extLst>
      <p:ext uri="{BB962C8B-B14F-4D97-AF65-F5344CB8AC3E}">
        <p14:creationId xmlns:p14="http://schemas.microsoft.com/office/powerpoint/2010/main" val="22352406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1208</TotalTime>
  <Words>731</Words>
  <Application>Microsoft Office PowerPoint</Application>
  <PresentationFormat>全屏显示(4:3)</PresentationFormat>
  <Paragraphs>157</Paragraphs>
  <Slides>26</Slides>
  <Notes>2</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质朴</vt:lpstr>
      <vt:lpstr>Android TIF Introduction</vt:lpstr>
      <vt:lpstr>TV Input Framework Architecture</vt:lpstr>
      <vt:lpstr>TV App</vt:lpstr>
      <vt:lpstr>TV App</vt:lpstr>
      <vt:lpstr>TV Input Manager</vt:lpstr>
      <vt:lpstr>TvInputManager</vt:lpstr>
      <vt:lpstr>TvInputManager</vt:lpstr>
      <vt:lpstr>TvInputService</vt:lpstr>
      <vt:lpstr>TvInputService.Session</vt:lpstr>
      <vt:lpstr>TV Input</vt:lpstr>
      <vt:lpstr>Passthrough input</vt:lpstr>
      <vt:lpstr>Built-in tuner example</vt:lpstr>
      <vt:lpstr>Third-party input example</vt:lpstr>
      <vt:lpstr>TV Input HAL</vt:lpstr>
      <vt:lpstr>Others</vt:lpstr>
      <vt:lpstr>TvView</vt:lpstr>
      <vt:lpstr>TV Provider</vt:lpstr>
      <vt:lpstr>TvContract</vt:lpstr>
      <vt:lpstr>TvInputInfo</vt:lpstr>
      <vt:lpstr>TvInputCallback</vt:lpstr>
      <vt:lpstr>TvInputHal(Java)</vt:lpstr>
      <vt:lpstr>TvInputHal(Native)</vt:lpstr>
      <vt:lpstr>TV Input Skeleton</vt:lpstr>
      <vt:lpstr>TV HAL module skeleton</vt:lpstr>
      <vt:lpstr>Flow</vt:lpstr>
      <vt:lpstr>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TIF Introduction</dc:title>
  <dc:creator>陈长虹 (Changhong Chen)</dc:creator>
  <cp:lastModifiedBy>陈长虹 (Changhong Chen)</cp:lastModifiedBy>
  <cp:revision>259</cp:revision>
  <dcterms:created xsi:type="dcterms:W3CDTF">2018-02-05T06:26:06Z</dcterms:created>
  <dcterms:modified xsi:type="dcterms:W3CDTF">2018-02-06T02:35:13Z</dcterms:modified>
</cp:coreProperties>
</file>