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58375" y="821025"/>
            <a:ext cx="8902500" cy="30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/>
              <a:t> A Diversity-Promoting Objective Function for Neural Conversation Models</a:t>
            </a:r>
            <a:endParaRPr sz="4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062725"/>
            <a:ext cx="8520600" cy="14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Jiwei Li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NAACL, 2016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Mutual Information for Response Generation.                     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170125"/>
            <a:ext cx="3676976" cy="11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Mutual Information for Response Generation.                     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170125"/>
            <a:ext cx="3676976" cy="11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608800"/>
            <a:ext cx="4850674" cy="18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Mutual Information for Response Generation.                    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948" y="1152475"/>
            <a:ext cx="3926975" cy="9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800" y="2581300"/>
            <a:ext cx="4815550" cy="6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8663" y="2124100"/>
            <a:ext cx="202554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3250" y="3116700"/>
            <a:ext cx="2025525" cy="57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6850" y="3689400"/>
            <a:ext cx="7200099" cy="8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358575" y="1957575"/>
            <a:ext cx="8473800" cy="26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Problem: penalizes fluent responses 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188" y="883350"/>
            <a:ext cx="3714200" cy="539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 b="0" l="0" r="16128" t="0"/>
          <a:stretch/>
        </p:blipFill>
        <p:spPr>
          <a:xfrm>
            <a:off x="3669750" y="3254075"/>
            <a:ext cx="2533075" cy="6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4100" y="2646225"/>
            <a:ext cx="2410381" cy="6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8650" y="3861925"/>
            <a:ext cx="1774736" cy="6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313975" y="2108250"/>
            <a:ext cx="7908600" cy="26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Problem: intractability</a:t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/>
              <a:t>N-best lists given the first part of objective function, i.e., standard SEQ2SEQ model p(T|S). Then we rerank the N-best lists using the second term of the objective function</a:t>
            </a:r>
            <a:endParaRPr sz="1600"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650" y="930475"/>
            <a:ext cx="5326899" cy="6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Datasets: Twitter conversational Dataset (23M pairs)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	 Opensubtitle movie scripts dataset (80M pairs)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Evaluations : BLEU (Papineni et al., 2003)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    #Distinct tokens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    Human Evaluation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    (1000 samples, each output is evaluated by 7 judges)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80988"/>
            <a:ext cx="807720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85750"/>
            <a:ext cx="80772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3773"/>
            <a:ext cx="9143999" cy="4435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Human Evaluation</a:t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163" y="1538872"/>
            <a:ext cx="5015675" cy="21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75" y="1328125"/>
            <a:ext cx="414337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050" y="1474925"/>
            <a:ext cx="4262550" cy="191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Sampled Results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9056"/>
            <a:ext cx="9144001" cy="3683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Seq2Seq basis for response generation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The “I don’t know” problem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MMI objective function</a:t>
            </a:r>
            <a:endParaRPr sz="2200"/>
          </a:p>
          <a:p>
            <a:pPr indent="-368300" lvl="0" marL="45720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Evaluation and Results</a:t>
            </a:r>
            <a:endParaRPr sz="22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Seq2Seq Models for Response Generation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600" y="1152473"/>
            <a:ext cx="460579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9771" y="1648975"/>
            <a:ext cx="2940100" cy="7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360580"/>
            <a:ext cx="9144001" cy="2708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Mutual Information for Response Generation.                    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542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Mutual Information for Response Generation.                     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55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Mutual Information for Response Generation.                     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55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Mutual Information for Response Generation.                    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33858" l="0" r="0" t="0"/>
          <a:stretch/>
        </p:blipFill>
        <p:spPr>
          <a:xfrm>
            <a:off x="1662125" y="1128725"/>
            <a:ext cx="5765275" cy="24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Mutual Information for Response Generation.                     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24" y="1128724"/>
            <a:ext cx="5765275" cy="36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 - Calibr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