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4" r:id="rId5"/>
    <p:sldId id="260" r:id="rId6"/>
    <p:sldId id="265" r:id="rId7"/>
    <p:sldId id="267" r:id="rId8"/>
    <p:sldId id="268" r:id="rId9"/>
    <p:sldId id="266" r:id="rId10"/>
    <p:sldId id="269" r:id="rId11"/>
    <p:sldId id="261" r:id="rId12"/>
    <p:sldId id="270" r:id="rId13"/>
    <p:sldId id="262" r:id="rId14"/>
    <p:sldId id="271" r:id="rId15"/>
    <p:sldId id="272" r:id="rId16"/>
    <p:sldId id="273" r:id="rId17"/>
    <p:sldId id="274" r:id="rId18"/>
    <p:sldId id="275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D4BC5-0A4C-4028-9F64-DB1BB105D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495A7-EB95-4873-8CFC-ED3F0F169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EB01E-DEB4-4A02-AC41-8C04AD94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1EC2-B00C-4E54-90B8-3A4B477FEF3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E0EE9-787B-45F7-AE37-44846F11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1153B-110C-4C99-B243-761F9C03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6748-E771-4BC4-843A-FC56EDCA0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B3C22-99C1-4BAC-AE28-5565EC91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4535C9-E631-41A8-84DF-672F38E22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41542-C26F-4249-BE0B-EB478FA2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1EC2-B00C-4E54-90B8-3A4B477FEF3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B856B-8748-42B9-9076-123BAEF0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FB32B-2EC2-43FB-B76C-06049DFA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6748-E771-4BC4-843A-FC56EDCA0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58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D80229-26E0-4391-8F12-317C0915A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758AFC-6C70-4B52-B3B4-E42748B80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B2CA4-7988-4400-BCC9-0CA226C2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1EC2-B00C-4E54-90B8-3A4B477FEF3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05073-E736-4E55-86BD-0E0DD91C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6B7DE-FFF9-486B-B014-96B82C9A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6748-E771-4BC4-843A-FC56EDCA0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0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C5EE5-D260-4F13-A981-134C20E0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54EFD-5345-4322-9C24-7A7C080A9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C563F6-DEB5-4D74-8E76-1DC68107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1EC2-B00C-4E54-90B8-3A4B477FEF3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397CA-2B1F-47BC-8CC4-84671FB2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37003-4ED0-4739-92CF-437C4262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6748-E771-4BC4-843A-FC56EDCA0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89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F73D-47D7-41EF-922B-44FE3916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94B82-208F-4FA1-8DB9-31D77ED36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E6E12-51CA-4A1F-94ED-15BFBC74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1EC2-B00C-4E54-90B8-3A4B477FEF3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C04DE-BF5F-44D8-BD69-4AEE9DAB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EB386-05E0-46F0-A285-C7B7C83F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6748-E771-4BC4-843A-FC56EDCA0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5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A2E7E-D908-48A1-AFD4-69F846DF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CD212-0AF1-4182-9670-1D74B33F3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D4DDDD-1B9E-4265-AE51-30DC0773A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670D06-7FD7-4C03-8DB1-16CA8845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1EC2-B00C-4E54-90B8-3A4B477FEF3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FB4CEA-8CB5-433A-9C5D-7673DB3A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DBBD9C-5212-435D-8AD1-584B9D4B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6748-E771-4BC4-843A-FC56EDCA0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1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27760-0D1E-4CFA-AFA4-FF6AB96D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BE7602-92AC-4211-8627-5504C7BE8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E400EE-82F3-43D8-AFEA-57A553213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F0F74C-2724-4C93-ABB0-2D1D6D309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CA8BD-4725-409C-9E64-29A3357B0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781915-1DD8-4B0C-A52F-FDD9E48F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1EC2-B00C-4E54-90B8-3A4B477FEF3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374124-7D86-43B8-A9BB-5C2CBA27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0FCA7-408D-4B5D-AF9F-AC686DED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6748-E771-4BC4-843A-FC56EDCA0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997B6-EF69-4889-A7D4-82A47BAC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D2BEE8-B66A-4EB8-BC30-6A42AE3E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1EC2-B00C-4E54-90B8-3A4B477FEF3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ABC06-961A-460C-AF32-4C4A2489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2562C8-E598-4E1C-B471-489B3225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6748-E771-4BC4-843A-FC56EDCA0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6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DD7CBC-2C3F-40DE-96A9-13CCDA0E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1EC2-B00C-4E54-90B8-3A4B477FEF3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7D94C7-6E75-40FC-9FBF-9062ADAC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33C17C-7959-496A-A645-C0AAD95C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6748-E771-4BC4-843A-FC56EDCA0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5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78DE2-ABB8-433D-A73E-F62D47C9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8AA87-5F56-4EF3-A2F3-006227C0A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548C3-4E26-4C37-9244-7E4A86A6E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6BBDCC-0C68-4871-B3EB-901FE3DF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1EC2-B00C-4E54-90B8-3A4B477FEF3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91DE6F-E6F7-43BE-A440-E3F06780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178F0A-00AE-40AD-BE8A-CF0A96BF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6748-E771-4BC4-843A-FC56EDCA0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1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87C33-B244-463B-9D6A-F8E19756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E4CFFD-3FCE-4128-A66D-881BA10FE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F8DBC0-6D99-4B06-A74E-9F9DDD0C4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A51AA0-44D9-4DBB-B52B-FC98568E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1EC2-B00C-4E54-90B8-3A4B477FEF3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722D8-07D6-41F8-84AF-EE2817FF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321B77-4D8B-4FF1-9D6E-3B20BB76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6748-E771-4BC4-843A-FC56EDCA0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7941F7-5289-4F7F-A03F-2E9CC837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F6A30C-42FE-4ABD-B689-B3FFA3D00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2526C-542C-4AAA-B78D-69070F824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1EC2-B00C-4E54-90B8-3A4B477FEF3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C0A04-5265-4B78-80CB-E19E28726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9E6A2-F51C-412E-9BC9-84CAC7BB0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66748-E771-4BC4-843A-FC56EDCA0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9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1C87E-FEAD-4D4E-8FFA-9B53448B0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Augur: </a:t>
            </a:r>
            <a:r>
              <a:rPr lang="en-US" altLang="ko-KR" sz="3600" dirty="0"/>
              <a:t>Mining Human Behaviors from Fiction to Power Interactive Systems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04E504-562E-461E-9DCD-0E24E5360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2019.09.03</a:t>
            </a:r>
          </a:p>
          <a:p>
            <a:r>
              <a:rPr lang="ko-KR" altLang="en-US" dirty="0" err="1"/>
              <a:t>임도연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4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40878-F9E0-4989-975F-CEF3622B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Mining for (object/activity/affordance)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76AE2-2891-4D53-B837-E1C83F995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Mining activity patterns from text</a:t>
            </a:r>
          </a:p>
          <a:p>
            <a:pPr marL="0" indent="0">
              <a:buNone/>
            </a:pPr>
            <a:r>
              <a:rPr lang="en-US" altLang="ko-KR" dirty="0"/>
              <a:t>Activity-Activity statistics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222254-7719-436B-A744-DF816750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669" y="3429000"/>
            <a:ext cx="9032662" cy="120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2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75ED3-F7E5-4D04-8D25-38D9617A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Space Model for Retrieval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71E8F-1594-4D22-A108-03B63AFB6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altLang="ko-KR" dirty="0"/>
              <a:t>Object-Activity: each vector is a human activity and its dimensions are smoothed MI between it and every object. </a:t>
            </a:r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Object-Affordance: each vector is an affordance and its dimensions are smoothed MI between it and every object. </a:t>
            </a:r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Activity-Prediction: each vector is a activity and its dimensions are smoothed MI between it and every other activity.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6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75ED3-F7E5-4D04-8D25-38D9617A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Space Model for Retrieval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71E8F-1594-4D22-A108-03B63AFB6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169EB3-2A41-494F-BA4E-EFEE54E47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3411"/>
            <a:ext cx="12192000" cy="23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7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5577F-2897-404F-9BED-421AB40F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&amp; Application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D1AA43-6B0B-4E41-ADAE-6C8E7BCB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77" y="2414483"/>
            <a:ext cx="5660896" cy="32189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459B45-C130-44AE-B4AA-33FB589B4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873" y="2414483"/>
            <a:ext cx="5631024" cy="321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41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5577F-2897-404F-9BED-421AB40F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&amp; Application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16025E-6F3D-44C3-9418-448961E0D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Identifying Activities</a:t>
            </a:r>
          </a:p>
          <a:p>
            <a:pPr marL="0" indent="0">
              <a:buNone/>
            </a:pPr>
            <a:r>
              <a:rPr lang="en-US" altLang="ko-KR" i="1" dirty="0"/>
              <a:t>What are you currently doing?</a:t>
            </a:r>
            <a:endParaRPr lang="en-US" altLang="ko-KR" b="1" i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Expanding </a:t>
            </a:r>
            <a:r>
              <a:rPr lang="en-US" altLang="ko-KR" b="1" dirty="0" err="1"/>
              <a:t>Activites</a:t>
            </a:r>
            <a:r>
              <a:rPr lang="en-US" altLang="ko-KR" b="1" dirty="0"/>
              <a:t> with Object Affordances</a:t>
            </a:r>
          </a:p>
          <a:p>
            <a:pPr marL="0" indent="0">
              <a:buNone/>
            </a:pPr>
            <a:r>
              <a:rPr lang="en-US" altLang="ko-KR" i="1" dirty="0"/>
              <a:t>How can you interact with your environment?</a:t>
            </a:r>
            <a:endParaRPr lang="ko-KR" altLang="en-US" b="1" i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377BEA-D918-4370-B4C8-2DB796D14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368" y="2876237"/>
            <a:ext cx="7627263" cy="8675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6FDB05-17F9-49B5-B275-D5C1D813E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19" y="5156616"/>
            <a:ext cx="8553559" cy="86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5577F-2897-404F-9BED-421AB40F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&amp; Application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16025E-6F3D-44C3-9418-448961E0D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Predicting Future Activities</a:t>
            </a:r>
          </a:p>
          <a:p>
            <a:pPr marL="0" indent="0">
              <a:buNone/>
            </a:pPr>
            <a:r>
              <a:rPr lang="en-US" altLang="ko-KR" i="1" dirty="0"/>
              <a:t>What will you do next?</a:t>
            </a:r>
          </a:p>
          <a:p>
            <a:pPr marL="0" indent="0">
              <a:buNone/>
            </a:pPr>
            <a:endParaRPr lang="ko-KR" altLang="en-US" b="1" i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BDC269-CAE3-444E-98BB-95AC2FF45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7043"/>
            <a:ext cx="5308123" cy="20044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0CD7A5-7EA4-45A0-92D9-0723629AE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500" y="5062429"/>
            <a:ext cx="5442227" cy="12137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CFAFDD-3D74-4BD8-9FF9-8754DC7A1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829" y="2341987"/>
            <a:ext cx="4076700" cy="224790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992C5E-5C8A-4240-9F25-0B48CB356637}"/>
              </a:ext>
            </a:extLst>
          </p:cNvPr>
          <p:cNvCxnSpPr/>
          <p:nvPr/>
        </p:nvCxnSpPr>
        <p:spPr>
          <a:xfrm>
            <a:off x="6341195" y="2352188"/>
            <a:ext cx="0" cy="393417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082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5577F-2897-404F-9BED-421AB40F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16025E-6F3D-44C3-9418-448961E0D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Bias of Fiction</a:t>
            </a:r>
          </a:p>
          <a:p>
            <a:r>
              <a:rPr lang="en-US" altLang="ko-KR" dirty="0"/>
              <a:t>compare Augur’s activity predictions to human activity predictions </a:t>
            </a:r>
          </a:p>
          <a:p>
            <a:r>
              <a:rPr lang="en-US" altLang="ko-KR" dirty="0"/>
              <a:t>understand what forms of bias fiction may have introduced</a:t>
            </a:r>
          </a:p>
          <a:p>
            <a:r>
              <a:rPr lang="en-US" altLang="ko-KR" dirty="0" err="1"/>
              <a:t>e.g</a:t>
            </a:r>
            <a:r>
              <a:rPr lang="en-US" altLang="ko-KR" dirty="0"/>
              <a:t>) kissing in the rain, drawing swords</a:t>
            </a:r>
          </a:p>
        </p:txBody>
      </p:sp>
    </p:spTree>
    <p:extLst>
      <p:ext uri="{BB962C8B-B14F-4D97-AF65-F5344CB8AC3E}">
        <p14:creationId xmlns:p14="http://schemas.microsoft.com/office/powerpoint/2010/main" val="200896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5577F-2897-404F-9BED-421AB40F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16025E-6F3D-44C3-9418-448961E0D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Field test of A Soundtrack for Life</a:t>
            </a:r>
          </a:p>
          <a:p>
            <a:r>
              <a:rPr lang="en-US" altLang="ko-KR" dirty="0"/>
              <a:t>common activities over a two-hour window of daily life</a:t>
            </a:r>
          </a:p>
          <a:p>
            <a:r>
              <a:rPr lang="en-US" altLang="ko-KR" dirty="0"/>
              <a:t>Using</a:t>
            </a:r>
            <a:r>
              <a:rPr lang="en-US" altLang="ko-KR" b="1" dirty="0"/>
              <a:t> &lt;</a:t>
            </a:r>
            <a:r>
              <a:rPr lang="en-US" altLang="ko-KR" dirty="0"/>
              <a:t>A Soundtrack for Life&gt; application</a:t>
            </a:r>
          </a:p>
          <a:p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9C62B7-BB8E-4294-BF20-4D043D61D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3583820"/>
            <a:ext cx="64198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3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5577F-2897-404F-9BED-421AB40F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16025E-6F3D-44C3-9418-448961E0D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A stress test over #</a:t>
            </a:r>
            <a:r>
              <a:rPr lang="en-US" altLang="ko-KR" b="1" dirty="0" err="1"/>
              <a:t>dailylife</a:t>
            </a:r>
            <a:endParaRPr lang="en-US" altLang="ko-KR" b="1" dirty="0"/>
          </a:p>
          <a:p>
            <a:r>
              <a:rPr lang="en-US" altLang="ko-KR" dirty="0"/>
              <a:t>stress test Augur over a wider range of activities</a:t>
            </a:r>
          </a:p>
          <a:p>
            <a:r>
              <a:rPr lang="en-US" altLang="ko-KR" dirty="0"/>
              <a:t>evaluate its activity predictions on a dataset of 50 images sampled from the Instagram hashtag #</a:t>
            </a:r>
            <a:r>
              <a:rPr lang="en-US" altLang="ko-KR" dirty="0" err="1"/>
              <a:t>dailylife</a:t>
            </a:r>
            <a:r>
              <a:rPr lang="en-US" altLang="ko-KR" dirty="0"/>
              <a:t>.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713089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17675-EB97-4EA0-B5AD-CAE409D1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2A9C31-E0C3-4135-968F-1B47643A4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From fictions, it is possible to build a model which predicts human activities and object affordances.</a:t>
            </a:r>
          </a:p>
          <a:p>
            <a:endParaRPr lang="en-US" altLang="ko-KR" dirty="0"/>
          </a:p>
          <a:p>
            <a:r>
              <a:rPr lang="en-US" altLang="ko-KR" dirty="0"/>
              <a:t>This technology can be used as pro-active suggestions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57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FCC06-9F10-4DAD-9797-EFB94B66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8B2F8-226D-4E23-A47D-59057AF0F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Context Vector Space</a:t>
            </a:r>
          </a:p>
          <a:p>
            <a:r>
              <a:rPr lang="en-US" altLang="ko-KR" dirty="0"/>
              <a:t>Task Overview</a:t>
            </a:r>
          </a:p>
          <a:p>
            <a:r>
              <a:rPr lang="en-US" altLang="ko-KR" dirty="0"/>
              <a:t>Data Mining for (object/activity/affordance) detection</a:t>
            </a:r>
          </a:p>
          <a:p>
            <a:r>
              <a:rPr lang="en-US" altLang="ko-KR" dirty="0"/>
              <a:t>Vector Space Model for Retrieval</a:t>
            </a:r>
          </a:p>
          <a:p>
            <a:r>
              <a:rPr lang="en-US" altLang="ko-KR" dirty="0"/>
              <a:t>API &amp; Application</a:t>
            </a:r>
          </a:p>
          <a:p>
            <a:r>
              <a:rPr lang="en-US" altLang="ko-KR" dirty="0"/>
              <a:t>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26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6AB01-ECFB-4A48-B82D-0EC51D65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Vector Space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4C1A1-5743-4DB9-985C-97028D257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Represent context as vector in vector space</a:t>
            </a:r>
          </a:p>
          <a:p>
            <a:pPr lvl="1"/>
            <a:r>
              <a:rPr lang="en-US" altLang="ko-KR" dirty="0"/>
              <a:t>Wake up &lt;&gt; Want Breakfast</a:t>
            </a:r>
          </a:p>
          <a:p>
            <a:pPr marL="457200" lvl="1" indent="0">
              <a:buNone/>
            </a:pPr>
            <a:r>
              <a:rPr lang="en-US" altLang="ko-KR" dirty="0"/>
              <a:t>		  </a:t>
            </a:r>
            <a:r>
              <a:rPr lang="en-US" altLang="ko-KR" dirty="0">
                <a:sym typeface="Wingdings" panose="05000000000000000000" pitchFamily="2" charset="2"/>
              </a:rPr>
              <a:t>--- upload picture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21DD2A-72A3-4B41-97D5-50C0508F0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854" y="3324069"/>
            <a:ext cx="3916790" cy="22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8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CA6A1-0100-4DC6-A7F4-C776F080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EF393-73F2-47B3-BAB5-3924FDA6A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9456" y="1320253"/>
            <a:ext cx="4334344" cy="517262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AUGUR</a:t>
            </a:r>
          </a:p>
          <a:p>
            <a:pPr lvl="1"/>
            <a:r>
              <a:rPr lang="en-US" altLang="ko-KR" dirty="0"/>
              <a:t>Activity detection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/>
              <a:t> maps a set of objects onto an activity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 dirty="0"/>
          </a:p>
          <a:p>
            <a:pPr lvl="1"/>
            <a:r>
              <a:rPr lang="en-US" altLang="ko-KR" dirty="0"/>
              <a:t>Object affordance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/>
              <a:t> return a list of actions that can be taken on or by an object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Activity prediction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predict which activities may occur next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63DD66-FC12-4CCC-BE13-76B7FC1D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06" y="1486694"/>
            <a:ext cx="64960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1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40878-F9E0-4989-975F-CEF3622B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76AE2-2891-4D53-B837-E1C83F995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AUGUR</a:t>
            </a:r>
            <a:r>
              <a:rPr lang="en-US" altLang="ko-KR" dirty="0"/>
              <a:t>: a knowledge base that uses fiction to </a:t>
            </a:r>
            <a:r>
              <a:rPr lang="en-US" altLang="ko-KR" b="1" dirty="0">
                <a:solidFill>
                  <a:schemeClr val="accent1"/>
                </a:solidFill>
              </a:rPr>
              <a:t>connect human activities to objects and their behaviors</a:t>
            </a:r>
          </a:p>
          <a:p>
            <a:pPr lvl="1"/>
            <a:r>
              <a:rPr lang="en-US" altLang="ko-KR" dirty="0"/>
              <a:t>Human Activities </a:t>
            </a:r>
          </a:p>
          <a:p>
            <a:pPr lvl="1"/>
            <a:r>
              <a:rPr lang="en-US" altLang="ko-KR" dirty="0"/>
              <a:t>Object Affordances </a:t>
            </a:r>
          </a:p>
          <a:p>
            <a:pPr lvl="1"/>
            <a:r>
              <a:rPr lang="en-US" altLang="ko-KR" dirty="0"/>
              <a:t>Connections between activities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43094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40878-F9E0-4989-975F-CEF3622B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Model: Components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76AE2-2891-4D53-B837-E1C83F995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Human Activities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 verb phrases that have human subjects</a:t>
            </a:r>
          </a:p>
          <a:p>
            <a:pPr marL="0" indent="0">
              <a:buNone/>
            </a:pPr>
            <a:r>
              <a:rPr lang="en-US" altLang="ko-KR" dirty="0"/>
              <a:t>e.g.</a:t>
            </a:r>
            <a:r>
              <a:rPr lang="en-US" altLang="ko-KR" b="1" dirty="0"/>
              <a:t> </a:t>
            </a:r>
            <a:r>
              <a:rPr lang="en-US" altLang="ko-KR" dirty="0"/>
              <a:t>he </a:t>
            </a:r>
            <a:r>
              <a:rPr lang="en-US" altLang="ko-KR" u="sng" dirty="0"/>
              <a:t>opens the fridge</a:t>
            </a:r>
            <a:r>
              <a:rPr lang="en-US" altLang="ko-KR" dirty="0"/>
              <a:t>, we </a:t>
            </a:r>
            <a:r>
              <a:rPr lang="en-US" altLang="ko-KR" u="sng" dirty="0"/>
              <a:t>turn off the lights</a:t>
            </a:r>
            <a:r>
              <a:rPr lang="en-US" altLang="ko-KR" dirty="0"/>
              <a:t>.</a:t>
            </a:r>
            <a:endParaRPr lang="en-US" altLang="ko-KR" b="1" u="sng" dirty="0"/>
          </a:p>
          <a:p>
            <a:pPr marL="0" indent="0">
              <a:buNone/>
            </a:pPr>
            <a:endParaRPr lang="en-US" altLang="ko-KR" b="1" u="sng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7EF20A-3A3D-42D3-965A-08036A3E3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18" y="4306012"/>
            <a:ext cx="5444552" cy="2005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6B80EC-0FB2-4079-8A16-7E6700A6DCFA}"/>
              </a:ext>
            </a:extLst>
          </p:cNvPr>
          <p:cNvSpPr txBox="1"/>
          <p:nvPr/>
        </p:nvSpPr>
        <p:spPr>
          <a:xfrm>
            <a:off x="3113230" y="3801743"/>
            <a:ext cx="122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Facebook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1479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40878-F9E0-4989-975F-CEF3622B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Model: Components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76AE2-2891-4D53-B837-E1C83F995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Object Affordances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 actions that are strongly associated with specific objects</a:t>
            </a:r>
            <a:endParaRPr lang="en-US" altLang="ko-KR" b="1" u="sng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B80EC-0FB2-4079-8A16-7E6700A6DCFA}"/>
              </a:ext>
            </a:extLst>
          </p:cNvPr>
          <p:cNvSpPr txBox="1"/>
          <p:nvPr/>
        </p:nvSpPr>
        <p:spPr>
          <a:xfrm>
            <a:off x="3862073" y="2938745"/>
            <a:ext cx="54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Car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3D7ED3-3331-41DA-B39E-A2738DEF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09" y="3552313"/>
            <a:ext cx="5788077" cy="30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2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40878-F9E0-4989-975F-CEF3622B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Model: Components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76AE2-2891-4D53-B837-E1C83F995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Connections between activities 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 information about the connections between human activities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B80EC-0FB2-4079-8A16-7E6700A6DCFA}"/>
              </a:ext>
            </a:extLst>
          </p:cNvPr>
          <p:cNvSpPr txBox="1"/>
          <p:nvPr/>
        </p:nvSpPr>
        <p:spPr>
          <a:xfrm>
            <a:off x="2093235" y="3631962"/>
            <a:ext cx="267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orders coffee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81DE82-E924-4C2D-BC48-2C14FD375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31" y="4368700"/>
            <a:ext cx="5198009" cy="1959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22FFA5-1268-4DAD-AC80-F03D6F9294EF}"/>
              </a:ext>
            </a:extLst>
          </p:cNvPr>
          <p:cNvSpPr txBox="1"/>
          <p:nvPr/>
        </p:nvSpPr>
        <p:spPr>
          <a:xfrm>
            <a:off x="8181740" y="3660863"/>
            <a:ext cx="267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take selfie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4E9842-6F27-45A6-B00F-666019CF4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209" y="4412167"/>
            <a:ext cx="5980398" cy="187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1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40878-F9E0-4989-975F-CEF3622B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Mining for (object/activity/affordance)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76AE2-2891-4D53-B837-E1C83F995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Mining activity patterns from text</a:t>
            </a:r>
          </a:p>
          <a:p>
            <a:pPr marL="0" indent="0">
              <a:buNone/>
            </a:pPr>
            <a:r>
              <a:rPr lang="en-US" altLang="ko-KR" dirty="0"/>
              <a:t>Activity-Object statistics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Object-affordance statistics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DA1FA3-6CB6-47F9-9D8B-52D0F2A97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51" y="2990850"/>
            <a:ext cx="7953372" cy="13255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FDED7E-E8BA-4D37-AA9F-2C286F594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888" y="4942905"/>
            <a:ext cx="5182224" cy="15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444</Words>
  <Application>Microsoft Office PowerPoint</Application>
  <PresentationFormat>와이드스크린</PresentationFormat>
  <Paragraphs>96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Augur: Mining Human Behaviors from Fiction to Power Interactive Systems</vt:lpstr>
      <vt:lpstr>Contents</vt:lpstr>
      <vt:lpstr>Context Vector Space</vt:lpstr>
      <vt:lpstr>Task Overview</vt:lpstr>
      <vt:lpstr>Model</vt:lpstr>
      <vt:lpstr>Model: Components</vt:lpstr>
      <vt:lpstr>Model: Components</vt:lpstr>
      <vt:lpstr>Model: Components</vt:lpstr>
      <vt:lpstr>Data Mining for (object/activity/affordance) detection</vt:lpstr>
      <vt:lpstr>Data Mining for (object/activity/affordance) detection</vt:lpstr>
      <vt:lpstr>Vector Space Model for Retrieval</vt:lpstr>
      <vt:lpstr>Vector Space Model for Retrieval</vt:lpstr>
      <vt:lpstr>API &amp; Application</vt:lpstr>
      <vt:lpstr>API &amp; Application</vt:lpstr>
      <vt:lpstr>API &amp; Application</vt:lpstr>
      <vt:lpstr>Evaluation</vt:lpstr>
      <vt:lpstr>Evaluation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Augur: Mining Human Behaviors from Fiction to Power Interactive Systems</dc:title>
  <dc:creator>doyeon Lim</dc:creator>
  <cp:lastModifiedBy>doyeon Lim</cp:lastModifiedBy>
  <cp:revision>13</cp:revision>
  <dcterms:created xsi:type="dcterms:W3CDTF">2019-09-02T11:11:50Z</dcterms:created>
  <dcterms:modified xsi:type="dcterms:W3CDTF">2019-09-03T00:08:05Z</dcterms:modified>
</cp:coreProperties>
</file>