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2197675" cy="39512875"/>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84" userDrawn="1">
          <p15:clr>
            <a:srgbClr val="A4A3A4"/>
          </p15:clr>
        </p15:guide>
        <p15:guide id="2" orient="horz" pos="346" userDrawn="1">
          <p15:clr>
            <a:srgbClr val="A4A3A4"/>
          </p15:clr>
        </p15:guide>
        <p15:guide id="3" orient="horz" pos="15144" userDrawn="1">
          <p15:clr>
            <a:srgbClr val="A4A3A4"/>
          </p15:clr>
        </p15:guide>
        <p15:guide id="4" orient="horz" userDrawn="1">
          <p15:clr>
            <a:srgbClr val="A4A3A4"/>
          </p15:clr>
        </p15:guide>
        <p15:guide id="5" pos="426" userDrawn="1">
          <p15:clr>
            <a:srgbClr val="A4A3A4"/>
          </p15:clr>
        </p15:guide>
        <p15:guide id="6" pos="1985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11" autoAdjust="0"/>
    <p:restoredTop sz="94836" autoAdjust="0"/>
  </p:normalViewPr>
  <p:slideViewPr>
    <p:cSldViewPr snapToGrid="0" snapToObjects="1" showGuides="1">
      <p:cViewPr>
        <p:scale>
          <a:sx n="50" d="100"/>
          <a:sy n="50" d="100"/>
        </p:scale>
        <p:origin x="-2074" y="-1699"/>
      </p:cViewPr>
      <p:guideLst>
        <p:guide orient="horz" pos="3984"/>
        <p:guide orient="horz" pos="346"/>
        <p:guide orient="horz" pos="15144"/>
        <p:guide orient="horz"/>
        <p:guide pos="426"/>
        <p:guide pos="198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4" d="100"/>
          <a:sy n="74" d="100"/>
        </p:scale>
        <p:origin x="2166"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6/23/2019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6/23/2019</a:t>
            </a:fld>
            <a:endParaRPr lang="en-US" dirty="0"/>
          </a:p>
        </p:txBody>
      </p:sp>
      <p:sp>
        <p:nvSpPr>
          <p:cNvPr id="4" name="Slide Image Placeholder 3"/>
          <p:cNvSpPr>
            <a:spLocks noGrp="1" noRot="1" noChangeAspect="1"/>
          </p:cNvSpPr>
          <p:nvPr>
            <p:ph type="sldImg" idx="2"/>
          </p:nvPr>
        </p:nvSpPr>
        <p:spPr>
          <a:xfrm>
            <a:off x="2032000" y="685800"/>
            <a:ext cx="2794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0" y="685800"/>
            <a:ext cx="2794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63296" y="7002729"/>
            <a:ext cx="15207143" cy="883014"/>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83" indent="-559685">
              <a:defRPr sz="2500">
                <a:latin typeface="Trebuchet MS" pitchFamily="34" charset="0"/>
              </a:defRPr>
            </a:lvl2pPr>
            <a:lvl3pPr marL="2014868" indent="-559685">
              <a:defRPr sz="2500">
                <a:latin typeface="Trebuchet MS" pitchFamily="34" charset="0"/>
              </a:defRPr>
            </a:lvl3pPr>
            <a:lvl4pPr marL="2630522" indent="-615655">
              <a:defRPr sz="2500">
                <a:latin typeface="Trebuchet MS" pitchFamily="34" charset="0"/>
              </a:defRPr>
            </a:lvl4pPr>
            <a:lvl5pPr marL="3078271" indent="-447748">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76612" y="6299479"/>
            <a:ext cx="15195139" cy="78101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76613" y="17038544"/>
            <a:ext cx="15198853" cy="78101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6328260" y="6299479"/>
            <a:ext cx="15194943" cy="78101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6328260" y="7002729"/>
            <a:ext cx="15194943" cy="883014"/>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83" indent="-559685">
              <a:defRPr sz="2500">
                <a:latin typeface="Trebuchet MS" pitchFamily="34" charset="0"/>
              </a:defRPr>
            </a:lvl2pPr>
            <a:lvl3pPr marL="2014868" indent="-559685">
              <a:defRPr sz="2500">
                <a:latin typeface="Trebuchet MS" pitchFamily="34" charset="0"/>
              </a:defRPr>
            </a:lvl3pPr>
            <a:lvl4pPr marL="2630522" indent="-615655">
              <a:defRPr sz="2500">
                <a:latin typeface="Trebuchet MS" pitchFamily="34" charset="0"/>
              </a:defRPr>
            </a:lvl4pPr>
            <a:lvl5pPr marL="3078271" indent="-447748">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6328258" y="17059384"/>
            <a:ext cx="15190768" cy="78101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6322434" y="17812815"/>
            <a:ext cx="15196592" cy="883014"/>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83" indent="-559685">
              <a:defRPr sz="2500">
                <a:latin typeface="Trebuchet MS" pitchFamily="34" charset="0"/>
              </a:defRPr>
            </a:lvl2pPr>
            <a:lvl3pPr marL="2014868" indent="-559685">
              <a:defRPr sz="2500">
                <a:latin typeface="Trebuchet MS" pitchFamily="34" charset="0"/>
              </a:defRPr>
            </a:lvl3pPr>
            <a:lvl4pPr marL="2630522" indent="-615655">
              <a:defRPr sz="2500">
                <a:latin typeface="Trebuchet MS" pitchFamily="34" charset="0"/>
              </a:defRPr>
            </a:lvl4pPr>
            <a:lvl5pPr marL="3078271" indent="-447748">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6340041" y="30802570"/>
            <a:ext cx="15183163" cy="78101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6328258" y="31574462"/>
            <a:ext cx="15190768" cy="883014"/>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83" indent="-559685">
              <a:defRPr sz="2500">
                <a:latin typeface="Trebuchet MS" pitchFamily="34" charset="0"/>
              </a:defRPr>
            </a:lvl2pPr>
            <a:lvl3pPr marL="2014868" indent="-559685">
              <a:defRPr sz="2500">
                <a:latin typeface="Trebuchet MS" pitchFamily="34" charset="0"/>
              </a:defRPr>
            </a:lvl3pPr>
            <a:lvl4pPr marL="2630522" indent="-615655">
              <a:defRPr sz="2500">
                <a:latin typeface="Trebuchet MS" pitchFamily="34" charset="0"/>
              </a:defRPr>
            </a:lvl4pPr>
            <a:lvl5pPr marL="3078271" indent="-447748">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63297" y="17793692"/>
            <a:ext cx="15208455" cy="883014"/>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83" indent="-559685">
              <a:defRPr sz="2500">
                <a:latin typeface="Trebuchet MS" pitchFamily="34" charset="0"/>
              </a:defRPr>
            </a:lvl2pPr>
            <a:lvl3pPr marL="2014868" indent="-559685">
              <a:defRPr sz="2500">
                <a:latin typeface="Trebuchet MS" pitchFamily="34" charset="0"/>
              </a:defRPr>
            </a:lvl3pPr>
            <a:lvl4pPr marL="2630522" indent="-615655">
              <a:defRPr sz="2500">
                <a:latin typeface="Trebuchet MS" pitchFamily="34" charset="0"/>
              </a:defRPr>
            </a:lvl4pPr>
            <a:lvl5pPr marL="3078271" indent="-447748">
              <a:defRPr sz="25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350674" y="3794821"/>
            <a:ext cx="23496337" cy="1003944"/>
          </a:xfrm>
          <a:prstGeom prst="rect">
            <a:avLst/>
          </a:prstGeom>
        </p:spPr>
        <p:txBody>
          <a:bodyPr lIns="77349" tIns="38675" rIns="77349" bIns="38675">
            <a:norm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350674" y="2361762"/>
            <a:ext cx="23496337" cy="1165117"/>
          </a:xfrm>
          <a:prstGeom prst="rect">
            <a:avLst/>
          </a:prstGeom>
        </p:spPr>
        <p:txBody>
          <a:bodyPr lIns="77349" tIns="38675" rIns="77349" bIns="38675" anchor="t" anchorCtr="1">
            <a:no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0" name="Text Placeholder 76"/>
          <p:cNvSpPr>
            <a:spLocks noGrp="1"/>
          </p:cNvSpPr>
          <p:nvPr>
            <p:ph type="body" sz="quarter" idx="153" hasCustomPrompt="1"/>
          </p:nvPr>
        </p:nvSpPr>
        <p:spPr>
          <a:xfrm>
            <a:off x="4350674" y="455045"/>
            <a:ext cx="23496337" cy="1638779"/>
          </a:xfrm>
          <a:prstGeom prst="rect">
            <a:avLst/>
          </a:prstGeom>
        </p:spPr>
        <p:txBody>
          <a:bodyPr lIns="77349" tIns="38675" rIns="77349" bIns="38675" anchor="t" anchorCtr="1">
            <a:normAutofit/>
          </a:bodyPr>
          <a:lstStyle>
            <a:lvl1pPr marL="0" indent="0" algn="ctr">
              <a:buFontTx/>
              <a:buNone/>
              <a:defRPr sz="98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63295" y="7275044"/>
            <a:ext cx="7377470" cy="883014"/>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83" indent="-559685">
              <a:defRPr sz="2500">
                <a:latin typeface="Trebuchet MS" pitchFamily="34" charset="0"/>
              </a:defRPr>
            </a:lvl2pPr>
            <a:lvl3pPr marL="2014868" indent="-559685">
              <a:defRPr sz="2500">
                <a:latin typeface="Trebuchet MS" pitchFamily="34" charset="0"/>
              </a:defRPr>
            </a:lvl3pPr>
            <a:lvl4pPr marL="2630522" indent="-615655">
              <a:defRPr sz="2500">
                <a:latin typeface="Trebuchet MS" pitchFamily="34" charset="0"/>
              </a:defRPr>
            </a:lvl4pPr>
            <a:lvl5pPr marL="3078271" indent="-447748">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76614" y="6513644"/>
            <a:ext cx="7371648" cy="781015"/>
          </a:xfrm>
          <a:prstGeom prst="rect">
            <a:avLst/>
          </a:prstGeom>
          <a:noFill/>
        </p:spPr>
        <p:txBody>
          <a:bodyPr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662133" y="17753436"/>
            <a:ext cx="7378633" cy="883014"/>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83" indent="-559685">
              <a:defRPr sz="2500">
                <a:latin typeface="Trebuchet MS" pitchFamily="34" charset="0"/>
              </a:defRPr>
            </a:lvl2pPr>
            <a:lvl3pPr marL="2014868" indent="-559685">
              <a:defRPr sz="2500">
                <a:latin typeface="Trebuchet MS" pitchFamily="34" charset="0"/>
              </a:defRPr>
            </a:lvl3pPr>
            <a:lvl4pPr marL="2630522" indent="-615655">
              <a:defRPr sz="2500">
                <a:latin typeface="Trebuchet MS" pitchFamily="34" charset="0"/>
              </a:defRPr>
            </a:lvl4pPr>
            <a:lvl5pPr marL="3078271" indent="-447748">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76614" y="17038544"/>
            <a:ext cx="7372811" cy="78101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8500105" y="7265516"/>
            <a:ext cx="15199798" cy="883014"/>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83" indent="-559685">
              <a:defRPr sz="2500">
                <a:latin typeface="Trebuchet MS" pitchFamily="34" charset="0"/>
              </a:defRPr>
            </a:lvl2pPr>
            <a:lvl3pPr marL="2014868" indent="-559685">
              <a:defRPr sz="2500">
                <a:latin typeface="Trebuchet MS" pitchFamily="34" charset="0"/>
              </a:defRPr>
            </a:lvl3pPr>
            <a:lvl4pPr marL="2630522" indent="-615655">
              <a:defRPr sz="2500">
                <a:latin typeface="Trebuchet MS" pitchFamily="34" charset="0"/>
              </a:defRPr>
            </a:lvl4pPr>
            <a:lvl5pPr marL="3078271" indent="-447748">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8500107" y="6521609"/>
            <a:ext cx="15199798" cy="78101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8500107" y="26028903"/>
            <a:ext cx="15199798" cy="883014"/>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83" indent="-559685">
              <a:defRPr sz="2500">
                <a:latin typeface="Trebuchet MS" pitchFamily="34" charset="0"/>
              </a:defRPr>
            </a:lvl2pPr>
            <a:lvl3pPr marL="2014868" indent="-559685">
              <a:defRPr sz="2500">
                <a:latin typeface="Trebuchet MS" pitchFamily="34" charset="0"/>
              </a:defRPr>
            </a:lvl3pPr>
            <a:lvl4pPr marL="2630522" indent="-615655">
              <a:defRPr sz="2500">
                <a:latin typeface="Trebuchet MS" pitchFamily="34" charset="0"/>
              </a:defRPr>
            </a:lvl4pPr>
            <a:lvl5pPr marL="3078271" indent="-447748">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8500107" y="25275470"/>
            <a:ext cx="15199798" cy="78101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4152914" y="6521609"/>
            <a:ext cx="7370284" cy="78101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4152914" y="7275044"/>
            <a:ext cx="7370284" cy="883014"/>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83" indent="-559685">
              <a:defRPr sz="2500">
                <a:latin typeface="Trebuchet MS" pitchFamily="34" charset="0"/>
              </a:defRPr>
            </a:lvl2pPr>
            <a:lvl3pPr marL="2014868" indent="-559685">
              <a:defRPr sz="2500">
                <a:latin typeface="Trebuchet MS" pitchFamily="34" charset="0"/>
              </a:defRPr>
            </a:lvl3pPr>
            <a:lvl4pPr marL="2630522" indent="-615655">
              <a:defRPr sz="2500">
                <a:latin typeface="Trebuchet MS" pitchFamily="34" charset="0"/>
              </a:defRPr>
            </a:lvl4pPr>
            <a:lvl5pPr marL="3078271" indent="-447748">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4148739" y="17110833"/>
            <a:ext cx="7370284" cy="78101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4196006" y="17864264"/>
            <a:ext cx="7316792" cy="883014"/>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83" indent="-559685">
              <a:defRPr sz="2500">
                <a:latin typeface="Trebuchet MS" pitchFamily="34" charset="0"/>
              </a:defRPr>
            </a:lvl2pPr>
            <a:lvl3pPr marL="2014868" indent="-559685">
              <a:defRPr sz="2500">
                <a:latin typeface="Trebuchet MS" pitchFamily="34" charset="0"/>
              </a:defRPr>
            </a:lvl3pPr>
            <a:lvl4pPr marL="2630522" indent="-615655">
              <a:defRPr sz="2500">
                <a:latin typeface="Trebuchet MS" pitchFamily="34" charset="0"/>
              </a:defRPr>
            </a:lvl4pPr>
            <a:lvl5pPr marL="3078271" indent="-447748">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4152914" y="31359138"/>
            <a:ext cx="7370284" cy="78101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24138821" y="32183954"/>
            <a:ext cx="7373976" cy="883014"/>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83" indent="-559685">
              <a:defRPr sz="2500">
                <a:latin typeface="Trebuchet MS" pitchFamily="34" charset="0"/>
              </a:defRPr>
            </a:lvl2pPr>
            <a:lvl3pPr marL="2014868" indent="-559685">
              <a:defRPr sz="2500">
                <a:latin typeface="Trebuchet MS" pitchFamily="34" charset="0"/>
              </a:defRPr>
            </a:lvl3pPr>
            <a:lvl4pPr marL="2630522" indent="-615655">
              <a:defRPr sz="2500">
                <a:latin typeface="Trebuchet MS" pitchFamily="34" charset="0"/>
              </a:defRPr>
            </a:lvl4pPr>
            <a:lvl5pPr marL="3078271" indent="-447748">
              <a:defRPr sz="2500">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4362440" y="3504368"/>
            <a:ext cx="23496337" cy="1003944"/>
          </a:xfrm>
          <a:prstGeom prst="rect">
            <a:avLst/>
          </a:prstGeom>
        </p:spPr>
        <p:txBody>
          <a:bodyPr lIns="77349" tIns="38675" rIns="77349" bIns="38675">
            <a:norm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85" name="Text Placeholder 76"/>
          <p:cNvSpPr>
            <a:spLocks noGrp="1"/>
          </p:cNvSpPr>
          <p:nvPr>
            <p:ph type="body" sz="quarter" idx="151" hasCustomPrompt="1"/>
          </p:nvPr>
        </p:nvSpPr>
        <p:spPr>
          <a:xfrm>
            <a:off x="4362440" y="2028762"/>
            <a:ext cx="23496337" cy="1270337"/>
          </a:xfrm>
          <a:prstGeom prst="rect">
            <a:avLst/>
          </a:prstGeom>
        </p:spPr>
        <p:txBody>
          <a:bodyPr lIns="77349" tIns="38675" rIns="77349" bIns="38675" anchor="t" anchorCtr="1">
            <a:norm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6" name="Text Placeholder 76"/>
          <p:cNvSpPr>
            <a:spLocks noGrp="1"/>
          </p:cNvSpPr>
          <p:nvPr>
            <p:ph type="body" sz="quarter" idx="178" hasCustomPrompt="1"/>
          </p:nvPr>
        </p:nvSpPr>
        <p:spPr>
          <a:xfrm>
            <a:off x="4350674" y="328431"/>
            <a:ext cx="23496337" cy="1562577"/>
          </a:xfrm>
          <a:prstGeom prst="rect">
            <a:avLst/>
          </a:prstGeom>
        </p:spPr>
        <p:txBody>
          <a:bodyPr lIns="77349" tIns="38675" rIns="77349" bIns="38675" anchor="t" anchorCtr="1">
            <a:normAutofit/>
          </a:bodyPr>
          <a:lstStyle>
            <a:lvl1pPr marL="0" indent="0" algn="ctr">
              <a:buFontTx/>
              <a:buNone/>
              <a:defRPr sz="98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4" name="Rounded Rectangle 43"/>
          <p:cNvSpPr/>
          <p:nvPr userDrawn="1"/>
        </p:nvSpPr>
        <p:spPr>
          <a:xfrm>
            <a:off x="674808" y="4138863"/>
            <a:ext cx="15198635" cy="31994686"/>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500"/>
          </a:p>
        </p:txBody>
      </p:sp>
      <p:sp>
        <p:nvSpPr>
          <p:cNvPr id="64" name="Rounded Rectangle 63"/>
          <p:cNvSpPr/>
          <p:nvPr userDrawn="1"/>
        </p:nvSpPr>
        <p:spPr>
          <a:xfrm>
            <a:off x="16300352" y="4138863"/>
            <a:ext cx="15198635" cy="31994686"/>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500"/>
          </a:p>
        </p:txBody>
      </p:sp>
      <p:cxnSp>
        <p:nvCxnSpPr>
          <p:cNvPr id="8" name="직선 연결선 7"/>
          <p:cNvCxnSpPr/>
          <p:nvPr userDrawn="1"/>
        </p:nvCxnSpPr>
        <p:spPr>
          <a:xfrm>
            <a:off x="5" y="3657600"/>
            <a:ext cx="32197675"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298385"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894" indent="-1611894" algn="l" defTabSz="4298385"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37" indent="-1343244" algn="l" defTabSz="4298385"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2981" indent="-1074597" algn="l" defTabSz="4298385"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174" indent="-1074597" algn="l" defTabSz="4298385" rtl="0" eaLnBrk="1" latinLnBrk="0" hangingPunct="1">
        <a:spcBef>
          <a:spcPct val="20000"/>
        </a:spcBef>
        <a:buFont typeface="Arial" pitchFamily="34" charset="0"/>
        <a:buChar char="–"/>
        <a:defRPr sz="9499" kern="1200">
          <a:solidFill>
            <a:schemeClr val="tx1"/>
          </a:solidFill>
          <a:latin typeface="+mn-lt"/>
          <a:ea typeface="+mn-ea"/>
          <a:cs typeface="+mn-cs"/>
        </a:defRPr>
      </a:lvl4pPr>
      <a:lvl5pPr marL="9671364" indent="-1074597" algn="l" defTabSz="4298385" rtl="0" eaLnBrk="1" latinLnBrk="0" hangingPunct="1">
        <a:spcBef>
          <a:spcPct val="20000"/>
        </a:spcBef>
        <a:buFont typeface="Arial" pitchFamily="34" charset="0"/>
        <a:buChar char="»"/>
        <a:defRPr sz="9499" kern="1200">
          <a:solidFill>
            <a:schemeClr val="tx1"/>
          </a:solidFill>
          <a:latin typeface="+mn-lt"/>
          <a:ea typeface="+mn-ea"/>
          <a:cs typeface="+mn-cs"/>
        </a:defRPr>
      </a:lvl5pPr>
      <a:lvl6pPr marL="11820557" indent="-1074597" algn="l" defTabSz="4298385" rtl="0" eaLnBrk="1" latinLnBrk="0" hangingPunct="1">
        <a:spcBef>
          <a:spcPct val="20000"/>
        </a:spcBef>
        <a:buFont typeface="Arial" pitchFamily="34" charset="0"/>
        <a:buChar char="•"/>
        <a:defRPr sz="9499" kern="1200">
          <a:solidFill>
            <a:schemeClr val="tx1"/>
          </a:solidFill>
          <a:latin typeface="+mn-lt"/>
          <a:ea typeface="+mn-ea"/>
          <a:cs typeface="+mn-cs"/>
        </a:defRPr>
      </a:lvl6pPr>
      <a:lvl7pPr marL="13969747" indent="-1074597" algn="l" defTabSz="4298385" rtl="0" eaLnBrk="1" latinLnBrk="0" hangingPunct="1">
        <a:spcBef>
          <a:spcPct val="20000"/>
        </a:spcBef>
        <a:buFont typeface="Arial" pitchFamily="34" charset="0"/>
        <a:buChar char="•"/>
        <a:defRPr sz="9499" kern="1200">
          <a:solidFill>
            <a:schemeClr val="tx1"/>
          </a:solidFill>
          <a:latin typeface="+mn-lt"/>
          <a:ea typeface="+mn-ea"/>
          <a:cs typeface="+mn-cs"/>
        </a:defRPr>
      </a:lvl7pPr>
      <a:lvl8pPr marL="16118941" indent="-1074597" algn="l" defTabSz="4298385" rtl="0" eaLnBrk="1" latinLnBrk="0" hangingPunct="1">
        <a:spcBef>
          <a:spcPct val="20000"/>
        </a:spcBef>
        <a:buFont typeface="Arial" pitchFamily="34" charset="0"/>
        <a:buChar char="•"/>
        <a:defRPr sz="9499" kern="1200">
          <a:solidFill>
            <a:schemeClr val="tx1"/>
          </a:solidFill>
          <a:latin typeface="+mn-lt"/>
          <a:ea typeface="+mn-ea"/>
          <a:cs typeface="+mn-cs"/>
        </a:defRPr>
      </a:lvl8pPr>
      <a:lvl9pPr marL="18268132" indent="-1074597" algn="l" defTabSz="4298385" rtl="0" eaLnBrk="1" latinLnBrk="0" hangingPunct="1">
        <a:spcBef>
          <a:spcPct val="20000"/>
        </a:spcBef>
        <a:buFont typeface="Arial" pitchFamily="34" charset="0"/>
        <a:buChar char="•"/>
        <a:defRPr sz="9499" kern="1200">
          <a:solidFill>
            <a:schemeClr val="tx1"/>
          </a:solidFill>
          <a:latin typeface="+mn-lt"/>
          <a:ea typeface="+mn-ea"/>
          <a:cs typeface="+mn-cs"/>
        </a:defRPr>
      </a:lvl9pPr>
    </p:bodyStyle>
    <p:otherStyle>
      <a:defPPr>
        <a:defRPr lang="en-US"/>
      </a:defPPr>
      <a:lvl1pPr marL="0" algn="l" defTabSz="4298385" rtl="0" eaLnBrk="1" latinLnBrk="0" hangingPunct="1">
        <a:defRPr sz="8500" kern="1200">
          <a:solidFill>
            <a:schemeClr val="tx1"/>
          </a:solidFill>
          <a:latin typeface="+mn-lt"/>
          <a:ea typeface="+mn-ea"/>
          <a:cs typeface="+mn-cs"/>
        </a:defRPr>
      </a:lvl1pPr>
      <a:lvl2pPr marL="2149192" algn="l" defTabSz="4298385" rtl="0" eaLnBrk="1" latinLnBrk="0" hangingPunct="1">
        <a:defRPr sz="8500" kern="1200">
          <a:solidFill>
            <a:schemeClr val="tx1"/>
          </a:solidFill>
          <a:latin typeface="+mn-lt"/>
          <a:ea typeface="+mn-ea"/>
          <a:cs typeface="+mn-cs"/>
        </a:defRPr>
      </a:lvl2pPr>
      <a:lvl3pPr marL="4298385" algn="l" defTabSz="4298385" rtl="0" eaLnBrk="1" latinLnBrk="0" hangingPunct="1">
        <a:defRPr sz="8500" kern="1200">
          <a:solidFill>
            <a:schemeClr val="tx1"/>
          </a:solidFill>
          <a:latin typeface="+mn-lt"/>
          <a:ea typeface="+mn-ea"/>
          <a:cs typeface="+mn-cs"/>
        </a:defRPr>
      </a:lvl3pPr>
      <a:lvl4pPr marL="6447576" algn="l" defTabSz="4298385" rtl="0" eaLnBrk="1" latinLnBrk="0" hangingPunct="1">
        <a:defRPr sz="8500" kern="1200">
          <a:solidFill>
            <a:schemeClr val="tx1"/>
          </a:solidFill>
          <a:latin typeface="+mn-lt"/>
          <a:ea typeface="+mn-ea"/>
          <a:cs typeface="+mn-cs"/>
        </a:defRPr>
      </a:lvl4pPr>
      <a:lvl5pPr marL="8596768" algn="l" defTabSz="4298385" rtl="0" eaLnBrk="1" latinLnBrk="0" hangingPunct="1">
        <a:defRPr sz="8500" kern="1200">
          <a:solidFill>
            <a:schemeClr val="tx1"/>
          </a:solidFill>
          <a:latin typeface="+mn-lt"/>
          <a:ea typeface="+mn-ea"/>
          <a:cs typeface="+mn-cs"/>
        </a:defRPr>
      </a:lvl5pPr>
      <a:lvl6pPr marL="10745961" algn="l" defTabSz="4298385" rtl="0" eaLnBrk="1" latinLnBrk="0" hangingPunct="1">
        <a:defRPr sz="8500" kern="1200">
          <a:solidFill>
            <a:schemeClr val="tx1"/>
          </a:solidFill>
          <a:latin typeface="+mn-lt"/>
          <a:ea typeface="+mn-ea"/>
          <a:cs typeface="+mn-cs"/>
        </a:defRPr>
      </a:lvl6pPr>
      <a:lvl7pPr marL="12895155" algn="l" defTabSz="4298385" rtl="0" eaLnBrk="1" latinLnBrk="0" hangingPunct="1">
        <a:defRPr sz="8500" kern="1200">
          <a:solidFill>
            <a:schemeClr val="tx1"/>
          </a:solidFill>
          <a:latin typeface="+mn-lt"/>
          <a:ea typeface="+mn-ea"/>
          <a:cs typeface="+mn-cs"/>
        </a:defRPr>
      </a:lvl7pPr>
      <a:lvl8pPr marL="15044345" algn="l" defTabSz="4298385" rtl="0" eaLnBrk="1" latinLnBrk="0" hangingPunct="1">
        <a:defRPr sz="8500" kern="1200">
          <a:solidFill>
            <a:schemeClr val="tx1"/>
          </a:solidFill>
          <a:latin typeface="+mn-lt"/>
          <a:ea typeface="+mn-ea"/>
          <a:cs typeface="+mn-cs"/>
        </a:defRPr>
      </a:lvl8pPr>
      <a:lvl9pPr marL="17193537" algn="l" defTabSz="4298385"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5" name="Rectangle 34"/>
          <p:cNvSpPr/>
          <p:nvPr userDrawn="1"/>
        </p:nvSpPr>
        <p:spPr>
          <a:xfrm rot="10800000">
            <a:off x="5" y="38550421"/>
            <a:ext cx="32197675" cy="96245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500"/>
          </a:p>
        </p:txBody>
      </p:sp>
      <p:sp>
        <p:nvSpPr>
          <p:cNvPr id="48" name="Rectangle 47"/>
          <p:cNvSpPr/>
          <p:nvPr userDrawn="1"/>
        </p:nvSpPr>
        <p:spPr>
          <a:xfrm>
            <a:off x="6485" y="4985988"/>
            <a:ext cx="32191192" cy="253415"/>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500"/>
          </a:p>
        </p:txBody>
      </p:sp>
      <p:grpSp>
        <p:nvGrpSpPr>
          <p:cNvPr id="36" name="Group 35"/>
          <p:cNvGrpSpPr/>
          <p:nvPr userDrawn="1"/>
        </p:nvGrpSpPr>
        <p:grpSpPr>
          <a:xfrm>
            <a:off x="-13461904" y="-44425"/>
            <a:ext cx="13037752" cy="39557301"/>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33" rtl="0" eaLnBrk="1" fontAlgn="auto" latinLnBrk="0" hangingPunct="1">
                <a:lnSpc>
                  <a:spcPct val="100000"/>
                </a:lnSpc>
                <a:spcBef>
                  <a:spcPts val="0"/>
                </a:spcBef>
                <a:spcAft>
                  <a:spcPts val="0"/>
                </a:spcAft>
                <a:buClrTx/>
                <a:buSzTx/>
                <a:buFontTx/>
                <a:buNone/>
                <a:tabLst/>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617"/>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an</a:t>
              </a:r>
              <a:r>
                <a:rPr lang="en-US" sz="3600" i="0" baseline="0" dirty="0">
                  <a:latin typeface="Trebuchet MS" pitchFamily="34" charset="0"/>
                </a:rPr>
                <a:t> A0</a:t>
              </a:r>
              <a:r>
                <a:rPr lang="en-US" sz="3600" i="0" dirty="0">
                  <a:latin typeface="Trebuchet MS" pitchFamily="34" charset="0"/>
                </a:rPr>
                <a:t>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617"/>
              <a:endParaRPr lang="en-US" sz="3600" dirty="0">
                <a:latin typeface="Trebuchet MS" pitchFamily="34" charset="0"/>
              </a:endParaRPr>
            </a:p>
            <a:p>
              <a:pPr defTabSz="4389194"/>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194"/>
              <a:endParaRPr lang="en-US" sz="3600" dirty="0">
                <a:latin typeface="Trebuchet MS" pitchFamily="34" charset="0"/>
              </a:endParaRPr>
            </a:p>
            <a:p>
              <a:pPr defTabSz="4389194"/>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617"/>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617"/>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527286" indent="-650872" algn="l" defTabSz="850895">
                <a:tabLst/>
              </a:pPr>
              <a:r>
                <a:rPr lang="en-US" sz="3200" b="0" baseline="0" dirty="0">
                  <a:solidFill>
                    <a:schemeClr val="bg1"/>
                  </a:solidFill>
                  <a:latin typeface="Trebuchet MS" pitchFamily="34" charset="0"/>
                </a:rPr>
                <a:t>	</a:t>
              </a:r>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894"/>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894"/>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894"/>
              <a:r>
                <a:rPr lang="en-US" sz="3200" b="0" baseline="0" dirty="0">
                  <a:solidFill>
                    <a:schemeClr val="bg1">
                      <a:lumMod val="75000"/>
                    </a:schemeClr>
                  </a:solidFill>
                  <a:latin typeface="Trebuchet MS" pitchFamily="34" charset="0"/>
                </a:rPr>
                <a:t>Zoom in and look at your images at 100% magnification. If they look good they will print well. </a:t>
              </a:r>
              <a:endParaRPr lang="en-US" sz="3600" b="0" dirty="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41" name="Group 40"/>
            <p:cNvGrpSpPr/>
            <p:nvPr userDrawn="1"/>
          </p:nvGrpSpPr>
          <p:grpSpPr>
            <a:xfrm>
              <a:off x="-9744993" y="29384986"/>
              <a:ext cx="7531182" cy="2183999"/>
              <a:chOff x="-4470427" y="13701622"/>
              <a:chExt cx="3470785" cy="1003420"/>
            </a:xfrm>
          </p:grpSpPr>
          <p:grpSp>
            <p:nvGrpSpPr>
              <p:cNvPr id="49" name="Group 48"/>
              <p:cNvGrpSpPr/>
              <p:nvPr userDrawn="1"/>
            </p:nvGrpSpPr>
            <p:grpSpPr>
              <a:xfrm>
                <a:off x="-2783495" y="13745846"/>
                <a:ext cx="624431" cy="915860"/>
                <a:chOff x="-3958697" y="14964973"/>
                <a:chExt cx="779338" cy="1312422"/>
              </a:xfrm>
            </p:grpSpPr>
            <p:pic>
              <p:nvPicPr>
                <p:cNvPr id="70" name="Picture 69"/>
                <p:cNvPicPr>
                  <a:picLocks noChangeAspect="1"/>
                </p:cNvPicPr>
                <p:nvPr userDrawn="1"/>
              </p:nvPicPr>
              <p:blipFill>
                <a:blip r:embed="rId6"/>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31567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65" name="Group 64"/>
              <p:cNvGrpSpPr/>
              <p:nvPr userDrawn="1"/>
            </p:nvGrpSpPr>
            <p:grpSpPr>
              <a:xfrm>
                <a:off x="-2033159" y="13745856"/>
                <a:ext cx="1033517" cy="915851"/>
                <a:chOff x="-2921738" y="14889872"/>
                <a:chExt cx="1420279" cy="1258579"/>
              </a:xfrm>
            </p:grpSpPr>
            <p:pic>
              <p:nvPicPr>
                <p:cNvPr id="68" name="Picture 67"/>
                <p:cNvPicPr>
                  <a:picLocks noChangeAspect="1"/>
                </p:cNvPicPr>
                <p:nvPr userDrawn="1"/>
              </p:nvPicPr>
              <p:blipFill>
                <a:blip r:embed="rId6"/>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302731"/>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16671"/>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42" name="Group 41"/>
            <p:cNvGrpSpPr/>
            <p:nvPr userDrawn="1"/>
          </p:nvGrpSpPr>
          <p:grpSpPr>
            <a:xfrm>
              <a:off x="-10562965" y="34554904"/>
              <a:ext cx="9322613" cy="2526502"/>
              <a:chOff x="-4830656" y="15859915"/>
              <a:chExt cx="4296375"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90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290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374450"/>
                <a:ext cx="1117601" cy="155840"/>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83975"/>
                <a:ext cx="1117601" cy="155840"/>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82" name="Group 81"/>
          <p:cNvGrpSpPr/>
          <p:nvPr userDrawn="1"/>
        </p:nvGrpSpPr>
        <p:grpSpPr>
          <a:xfrm>
            <a:off x="32624587" y="4"/>
            <a:ext cx="13064913" cy="39512875"/>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299"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299"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indent="0" algn="l" defTabSz="114299"/>
              <a:endParaRPr lang="en-US" sz="3200" b="0" baseline="0" dirty="0">
                <a:solidFill>
                  <a:schemeClr val="bg1">
                    <a:lumMod val="75000"/>
                  </a:schemeClr>
                </a:solidFill>
                <a:latin typeface="Trebuchet MS" pitchFamily="34" charset="0"/>
              </a:endParaRPr>
            </a:p>
            <a:p>
              <a:pPr marL="0" indent="0" algn="l" defTabSz="114299"/>
              <a:endParaRPr lang="en-US" sz="3200" b="0" baseline="0" dirty="0">
                <a:solidFill>
                  <a:schemeClr val="bg1">
                    <a:lumMod val="75000"/>
                  </a:schemeClr>
                </a:solidFill>
                <a:latin typeface="Trebuchet MS" pitchFamily="34" charset="0"/>
              </a:endParaRPr>
            </a:p>
            <a:p>
              <a:pPr marL="0" indent="0" algn="l" defTabSz="114299"/>
              <a:endParaRPr lang="en-US" sz="3200" b="0" baseline="0" dirty="0">
                <a:solidFill>
                  <a:schemeClr val="bg1">
                    <a:lumMod val="75000"/>
                  </a:schemeClr>
                </a:solidFill>
                <a:latin typeface="Trebuchet MS" pitchFamily="34" charset="0"/>
              </a:endParaRPr>
            </a:p>
            <a:p>
              <a:pPr marL="0" indent="0" algn="l" defTabSz="114299"/>
              <a:endParaRPr lang="en-US" sz="3200" b="0" baseline="0" dirty="0">
                <a:solidFill>
                  <a:schemeClr val="bg1">
                    <a:lumMod val="75000"/>
                  </a:schemeClr>
                </a:solidFill>
                <a:latin typeface="Trebuchet MS" pitchFamily="34" charset="0"/>
              </a:endParaRPr>
            </a:p>
            <a:p>
              <a:pPr marL="0" indent="0" algn="l" defTabSz="114299"/>
              <a:endParaRPr lang="en-US" sz="3200" b="0" baseline="0" dirty="0">
                <a:solidFill>
                  <a:schemeClr val="bg1">
                    <a:lumMod val="75000"/>
                  </a:schemeClr>
                </a:solidFill>
                <a:latin typeface="Trebuchet MS" pitchFamily="34" charset="0"/>
              </a:endParaRPr>
            </a:p>
            <a:p>
              <a:pPr marL="0" indent="0" algn="l" defTabSz="114299"/>
              <a:endParaRPr lang="en-US" sz="3200" b="0" baseline="0" dirty="0">
                <a:solidFill>
                  <a:schemeClr val="bg1">
                    <a:lumMod val="75000"/>
                  </a:schemeClr>
                </a:solidFill>
                <a:latin typeface="Trebuchet MS" pitchFamily="34" charset="0"/>
              </a:endParaRPr>
            </a:p>
            <a:p>
              <a:pPr marL="0" indent="0" algn="l" defTabSz="114299"/>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299"/>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3428980" lvl="2" indent="0" algn="l" defTabSz="114299"/>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33" lvl="2" indent="0" algn="l" defTabSz="114299"/>
              <a:endParaRPr lang="en-US" sz="3200" b="0" baseline="0" dirty="0">
                <a:solidFill>
                  <a:schemeClr val="bg1">
                    <a:lumMod val="75000"/>
                  </a:schemeClr>
                </a:solidFill>
                <a:latin typeface="Trebuchet MS" pitchFamily="34" charset="0"/>
              </a:endParaRPr>
            </a:p>
            <a:p>
              <a:pPr marL="0" marR="0" lvl="0" indent="0" algn="ctr" defTabSz="1518333"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299"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333" lvl="2" indent="0" algn="l" defTabSz="114299"/>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00239" lvl="1" indent="0" algn="l" defTabSz="114299"/>
              <a:r>
                <a:rPr lang="en-US" sz="32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299"/>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299"/>
              <a:endParaRPr lang="en-US" sz="3200" b="0" baseline="0" dirty="0">
                <a:solidFill>
                  <a:schemeClr val="bg1">
                    <a:lumMod val="75000"/>
                  </a:schemeClr>
                </a:solidFill>
                <a:latin typeface="Trebuchet MS" pitchFamily="34" charset="0"/>
              </a:endParaRPr>
            </a:p>
            <a:p>
              <a:pPr marL="0" marR="0" lvl="0" indent="0" algn="ctr" defTabSz="1518333"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299"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299"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33"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299"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33"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33"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299"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299"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33"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299"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299"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marR="0" lvl="0" indent="0" algn="ctr" defTabSz="1518333"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299"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299"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290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290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500"/>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698532"/>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50" name="Rounded Rectangle 49"/>
          <p:cNvSpPr/>
          <p:nvPr userDrawn="1"/>
        </p:nvSpPr>
        <p:spPr>
          <a:xfrm>
            <a:off x="774999" y="5549054"/>
            <a:ext cx="30748400" cy="33042447"/>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500"/>
          </a:p>
        </p:txBody>
      </p:sp>
      <p:sp>
        <p:nvSpPr>
          <p:cNvPr id="51" name="TextBox 50"/>
          <p:cNvSpPr txBox="1"/>
          <p:nvPr userDrawn="1"/>
        </p:nvSpPr>
        <p:spPr>
          <a:xfrm>
            <a:off x="33013585" y="37871849"/>
            <a:ext cx="8114052" cy="1399638"/>
          </a:xfrm>
          <a:prstGeom prst="rect">
            <a:avLst/>
          </a:prstGeom>
          <a:noFill/>
        </p:spPr>
        <p:txBody>
          <a:bodyPr wrap="square" lIns="65304" tIns="32651" rIns="65304" bIns="32651" rtlCol="0">
            <a:spAutoFit/>
          </a:bodyPr>
          <a:lstStyle/>
          <a:p>
            <a:pPr marL="398460" indent="-39846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398460"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52" name="Text Box 14"/>
          <p:cNvSpPr txBox="1">
            <a:spLocks noChangeArrowheads="1"/>
          </p:cNvSpPr>
          <p:nvPr userDrawn="1"/>
        </p:nvSpPr>
        <p:spPr bwMode="auto">
          <a:xfrm>
            <a:off x="1635979" y="38760905"/>
            <a:ext cx="2376486" cy="317222"/>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298385"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894" indent="-1611894" algn="l" defTabSz="4298385"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37" indent="-1343244" algn="l" defTabSz="4298385"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2981" indent="-1074597" algn="l" defTabSz="4298385"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174" indent="-1074597" algn="l" defTabSz="4298385" rtl="0" eaLnBrk="1" latinLnBrk="0" hangingPunct="1">
        <a:spcBef>
          <a:spcPct val="20000"/>
        </a:spcBef>
        <a:buFont typeface="Arial" pitchFamily="34" charset="0"/>
        <a:buChar char="–"/>
        <a:defRPr sz="9499" kern="1200">
          <a:solidFill>
            <a:schemeClr val="tx1"/>
          </a:solidFill>
          <a:latin typeface="+mn-lt"/>
          <a:ea typeface="+mn-ea"/>
          <a:cs typeface="+mn-cs"/>
        </a:defRPr>
      </a:lvl4pPr>
      <a:lvl5pPr marL="9671364" indent="-1074597" algn="l" defTabSz="4298385" rtl="0" eaLnBrk="1" latinLnBrk="0" hangingPunct="1">
        <a:spcBef>
          <a:spcPct val="20000"/>
        </a:spcBef>
        <a:buFont typeface="Arial" pitchFamily="34" charset="0"/>
        <a:buChar char="»"/>
        <a:defRPr sz="9499" kern="1200">
          <a:solidFill>
            <a:schemeClr val="tx1"/>
          </a:solidFill>
          <a:latin typeface="+mn-lt"/>
          <a:ea typeface="+mn-ea"/>
          <a:cs typeface="+mn-cs"/>
        </a:defRPr>
      </a:lvl5pPr>
      <a:lvl6pPr marL="11820557" indent="-1074597" algn="l" defTabSz="4298385" rtl="0" eaLnBrk="1" latinLnBrk="0" hangingPunct="1">
        <a:spcBef>
          <a:spcPct val="20000"/>
        </a:spcBef>
        <a:buFont typeface="Arial" pitchFamily="34" charset="0"/>
        <a:buChar char="•"/>
        <a:defRPr sz="9499" kern="1200">
          <a:solidFill>
            <a:schemeClr val="tx1"/>
          </a:solidFill>
          <a:latin typeface="+mn-lt"/>
          <a:ea typeface="+mn-ea"/>
          <a:cs typeface="+mn-cs"/>
        </a:defRPr>
      </a:lvl6pPr>
      <a:lvl7pPr marL="13969747" indent="-1074597" algn="l" defTabSz="4298385" rtl="0" eaLnBrk="1" latinLnBrk="0" hangingPunct="1">
        <a:spcBef>
          <a:spcPct val="20000"/>
        </a:spcBef>
        <a:buFont typeface="Arial" pitchFamily="34" charset="0"/>
        <a:buChar char="•"/>
        <a:defRPr sz="9499" kern="1200">
          <a:solidFill>
            <a:schemeClr val="tx1"/>
          </a:solidFill>
          <a:latin typeface="+mn-lt"/>
          <a:ea typeface="+mn-ea"/>
          <a:cs typeface="+mn-cs"/>
        </a:defRPr>
      </a:lvl7pPr>
      <a:lvl8pPr marL="16118941" indent="-1074597" algn="l" defTabSz="4298385" rtl="0" eaLnBrk="1" latinLnBrk="0" hangingPunct="1">
        <a:spcBef>
          <a:spcPct val="20000"/>
        </a:spcBef>
        <a:buFont typeface="Arial" pitchFamily="34" charset="0"/>
        <a:buChar char="•"/>
        <a:defRPr sz="9499" kern="1200">
          <a:solidFill>
            <a:schemeClr val="tx1"/>
          </a:solidFill>
          <a:latin typeface="+mn-lt"/>
          <a:ea typeface="+mn-ea"/>
          <a:cs typeface="+mn-cs"/>
        </a:defRPr>
      </a:lvl8pPr>
      <a:lvl9pPr marL="18268132" indent="-1074597" algn="l" defTabSz="4298385" rtl="0" eaLnBrk="1" latinLnBrk="0" hangingPunct="1">
        <a:spcBef>
          <a:spcPct val="20000"/>
        </a:spcBef>
        <a:buFont typeface="Arial" pitchFamily="34" charset="0"/>
        <a:buChar char="•"/>
        <a:defRPr sz="9499" kern="1200">
          <a:solidFill>
            <a:schemeClr val="tx1"/>
          </a:solidFill>
          <a:latin typeface="+mn-lt"/>
          <a:ea typeface="+mn-ea"/>
          <a:cs typeface="+mn-cs"/>
        </a:defRPr>
      </a:lvl9pPr>
    </p:bodyStyle>
    <p:otherStyle>
      <a:defPPr>
        <a:defRPr lang="en-US"/>
      </a:defPPr>
      <a:lvl1pPr marL="0" algn="l" defTabSz="4298385" rtl="0" eaLnBrk="1" latinLnBrk="0" hangingPunct="1">
        <a:defRPr sz="8500" kern="1200">
          <a:solidFill>
            <a:schemeClr val="tx1"/>
          </a:solidFill>
          <a:latin typeface="+mn-lt"/>
          <a:ea typeface="+mn-ea"/>
          <a:cs typeface="+mn-cs"/>
        </a:defRPr>
      </a:lvl1pPr>
      <a:lvl2pPr marL="2149192" algn="l" defTabSz="4298385" rtl="0" eaLnBrk="1" latinLnBrk="0" hangingPunct="1">
        <a:defRPr sz="8500" kern="1200">
          <a:solidFill>
            <a:schemeClr val="tx1"/>
          </a:solidFill>
          <a:latin typeface="+mn-lt"/>
          <a:ea typeface="+mn-ea"/>
          <a:cs typeface="+mn-cs"/>
        </a:defRPr>
      </a:lvl2pPr>
      <a:lvl3pPr marL="4298385" algn="l" defTabSz="4298385" rtl="0" eaLnBrk="1" latinLnBrk="0" hangingPunct="1">
        <a:defRPr sz="8500" kern="1200">
          <a:solidFill>
            <a:schemeClr val="tx1"/>
          </a:solidFill>
          <a:latin typeface="+mn-lt"/>
          <a:ea typeface="+mn-ea"/>
          <a:cs typeface="+mn-cs"/>
        </a:defRPr>
      </a:lvl3pPr>
      <a:lvl4pPr marL="6447576" algn="l" defTabSz="4298385" rtl="0" eaLnBrk="1" latinLnBrk="0" hangingPunct="1">
        <a:defRPr sz="8500" kern="1200">
          <a:solidFill>
            <a:schemeClr val="tx1"/>
          </a:solidFill>
          <a:latin typeface="+mn-lt"/>
          <a:ea typeface="+mn-ea"/>
          <a:cs typeface="+mn-cs"/>
        </a:defRPr>
      </a:lvl4pPr>
      <a:lvl5pPr marL="8596768" algn="l" defTabSz="4298385" rtl="0" eaLnBrk="1" latinLnBrk="0" hangingPunct="1">
        <a:defRPr sz="8500" kern="1200">
          <a:solidFill>
            <a:schemeClr val="tx1"/>
          </a:solidFill>
          <a:latin typeface="+mn-lt"/>
          <a:ea typeface="+mn-ea"/>
          <a:cs typeface="+mn-cs"/>
        </a:defRPr>
      </a:lvl5pPr>
      <a:lvl6pPr marL="10745961" algn="l" defTabSz="4298385" rtl="0" eaLnBrk="1" latinLnBrk="0" hangingPunct="1">
        <a:defRPr sz="8500" kern="1200">
          <a:solidFill>
            <a:schemeClr val="tx1"/>
          </a:solidFill>
          <a:latin typeface="+mn-lt"/>
          <a:ea typeface="+mn-ea"/>
          <a:cs typeface="+mn-cs"/>
        </a:defRPr>
      </a:lvl6pPr>
      <a:lvl7pPr marL="12895155" algn="l" defTabSz="4298385" rtl="0" eaLnBrk="1" latinLnBrk="0" hangingPunct="1">
        <a:defRPr sz="8500" kern="1200">
          <a:solidFill>
            <a:schemeClr val="tx1"/>
          </a:solidFill>
          <a:latin typeface="+mn-lt"/>
          <a:ea typeface="+mn-ea"/>
          <a:cs typeface="+mn-cs"/>
        </a:defRPr>
      </a:lvl7pPr>
      <a:lvl8pPr marL="15044345" algn="l" defTabSz="4298385" rtl="0" eaLnBrk="1" latinLnBrk="0" hangingPunct="1">
        <a:defRPr sz="8500" kern="1200">
          <a:solidFill>
            <a:schemeClr val="tx1"/>
          </a:solidFill>
          <a:latin typeface="+mn-lt"/>
          <a:ea typeface="+mn-ea"/>
          <a:cs typeface="+mn-cs"/>
        </a:defRPr>
      </a:lvl8pPr>
      <a:lvl9pPr marL="17193537" algn="l" defTabSz="4298385"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KAIST CI 로고 안내"/>
          <p:cNvPicPr>
            <a:picLocks noChangeAspect="1" noChangeArrowheads="1"/>
          </p:cNvPicPr>
          <p:nvPr/>
        </p:nvPicPr>
        <p:blipFill rotWithShape="1">
          <a:blip r:embed="rId3">
            <a:extLst>
              <a:ext uri="{28A0092B-C50C-407E-A947-70E740481C1C}">
                <a14:useLocalDpi xmlns:a14="http://schemas.microsoft.com/office/drawing/2010/main" val="0"/>
              </a:ext>
            </a:extLst>
          </a:blip>
          <a:srcRect l="26196" t="4759" r="26231" b="6150"/>
          <a:stretch/>
        </p:blipFill>
        <p:spPr bwMode="auto">
          <a:xfrm>
            <a:off x="169752" y="1811789"/>
            <a:ext cx="4092096" cy="1798321"/>
          </a:xfrm>
          <a:prstGeom prst="rect">
            <a:avLst/>
          </a:prstGeom>
          <a:noFill/>
          <a:extLst>
            <a:ext uri="{909E8E84-426E-40DD-AFC4-6F175D3DCCD1}">
              <a14:hiddenFill xmlns:a14="http://schemas.microsoft.com/office/drawing/2010/main">
                <a:solidFill>
                  <a:srgbClr val="FFFFFF"/>
                </a:solidFill>
              </a14:hiddenFill>
            </a:ext>
          </a:extLst>
        </p:spPr>
      </p:pic>
      <p:sp>
        <p:nvSpPr>
          <p:cNvPr id="334" name="Text Placeholder 333"/>
          <p:cNvSpPr>
            <a:spLocks noGrp="1"/>
          </p:cNvSpPr>
          <p:nvPr>
            <p:ph type="body" sz="quarter" idx="10"/>
          </p:nvPr>
        </p:nvSpPr>
        <p:spPr>
          <a:xfrm>
            <a:off x="695775" y="5553279"/>
            <a:ext cx="15415082" cy="5622773"/>
          </a:xfrm>
        </p:spPr>
        <p:txBody>
          <a:bodyPr wrap="square" lIns="360000" tIns="223877" rIns="360000" bIns="223877">
            <a:spAutoFit/>
          </a:bodyPr>
          <a:lstStyle/>
          <a:p>
            <a:pPr marL="571500" indent="-571500">
              <a:buFont typeface="Arial" panose="020B0604020202020204" pitchFamily="34" charset="0"/>
              <a:buChar char="•"/>
            </a:pPr>
            <a:r>
              <a:rPr lang="en-US" sz="4000" dirty="0">
                <a:solidFill>
                  <a:schemeClr val="tx1"/>
                </a:solidFill>
              </a:rPr>
              <a:t>Evidence selection task has potential in suggesting information in debate situation and fact-checking in Web.</a:t>
            </a:r>
          </a:p>
          <a:p>
            <a:pPr marL="571500" indent="-571500">
              <a:buFont typeface="Arial" panose="020B0604020202020204" pitchFamily="34" charset="0"/>
              <a:buChar char="•"/>
            </a:pPr>
            <a:r>
              <a:rPr lang="en-US" altLang="ko-KR" sz="4000" dirty="0">
                <a:solidFill>
                  <a:schemeClr val="tx1"/>
                </a:solidFill>
              </a:rPr>
              <a:t>Current state-of-the-art models (ESIM [1], BERT [2]) for evidence selection are modification of Natural Language Inference model.</a:t>
            </a:r>
          </a:p>
          <a:p>
            <a:pPr marL="571500" indent="-571500">
              <a:buFont typeface="Arial" panose="020B0604020202020204" pitchFamily="34" charset="0"/>
              <a:buChar char="•"/>
            </a:pPr>
            <a:r>
              <a:rPr lang="en-US" altLang="ko-KR" sz="4000" dirty="0">
                <a:solidFill>
                  <a:schemeClr val="tx1"/>
                </a:solidFill>
              </a:rPr>
              <a:t>We verified textual entailment models has capabilities in evidence selection task and show the limitation of these models by characterizing failure cases to suggest future work in evidence selection.</a:t>
            </a:r>
            <a:endParaRPr lang="en-US" sz="4000" dirty="0">
              <a:solidFill>
                <a:schemeClr val="tx1"/>
              </a:solidFill>
            </a:endParaRPr>
          </a:p>
        </p:txBody>
      </p:sp>
      <p:sp>
        <p:nvSpPr>
          <p:cNvPr id="335" name="Text Placeholder 334"/>
          <p:cNvSpPr>
            <a:spLocks noGrp="1"/>
          </p:cNvSpPr>
          <p:nvPr>
            <p:ph type="body" sz="quarter" idx="11"/>
          </p:nvPr>
        </p:nvSpPr>
        <p:spPr>
          <a:xfrm>
            <a:off x="695117" y="4315391"/>
            <a:ext cx="15229721" cy="919515"/>
          </a:xfrm>
        </p:spPr>
        <p:txBody>
          <a:bodyPr/>
          <a:lstStyle/>
          <a:p>
            <a:r>
              <a:rPr lang="en-US" sz="4800" dirty="0">
                <a:solidFill>
                  <a:schemeClr val="tx1"/>
                </a:solidFill>
                <a:latin typeface="+mj-lt"/>
                <a:ea typeface="나눔스퀘어 Bold" panose="020B0600000101010101" pitchFamily="50" charset="-127"/>
              </a:rPr>
              <a:t>INTRODUCTION</a:t>
            </a:r>
          </a:p>
        </p:txBody>
      </p:sp>
      <p:sp>
        <p:nvSpPr>
          <p:cNvPr id="384" name="Text Placeholder 383"/>
          <p:cNvSpPr>
            <a:spLocks noGrp="1"/>
          </p:cNvSpPr>
          <p:nvPr>
            <p:ph type="body" sz="quarter" idx="151"/>
          </p:nvPr>
        </p:nvSpPr>
        <p:spPr>
          <a:xfrm>
            <a:off x="5042773" y="1930159"/>
            <a:ext cx="22112129" cy="1373332"/>
          </a:xfrm>
        </p:spPr>
        <p:txBody>
          <a:bodyPr anchor="t" anchorCtr="0">
            <a:normAutofit/>
          </a:bodyPr>
          <a:lstStyle/>
          <a:p>
            <a:pPr>
              <a:spcBef>
                <a:spcPts val="500"/>
              </a:spcBef>
            </a:pPr>
            <a:r>
              <a:rPr lang="en-US" sz="4000" b="1" dirty="0">
                <a:solidFill>
                  <a:schemeClr val="tx1"/>
                </a:solidFill>
                <a:ea typeface="나눔스퀘어 ExtraBold" panose="020B0600000101010101" pitchFamily="50" charset="-127"/>
              </a:rPr>
              <a:t>Doyeon Lim, Sung-Hyon </a:t>
            </a:r>
            <a:r>
              <a:rPr lang="en-US" sz="4000" b="1" dirty="0" err="1">
                <a:solidFill>
                  <a:schemeClr val="tx1"/>
                </a:solidFill>
                <a:ea typeface="나눔스퀘어 ExtraBold" panose="020B0600000101010101" pitchFamily="50" charset="-127"/>
              </a:rPr>
              <a:t>Myaeng</a:t>
            </a:r>
            <a:endParaRPr lang="en-US" sz="4000" b="1" dirty="0">
              <a:solidFill>
                <a:schemeClr val="tx1"/>
              </a:solidFill>
              <a:ea typeface="나눔스퀘어 ExtraBold" panose="020B0600000101010101" pitchFamily="50" charset="-127"/>
            </a:endParaRPr>
          </a:p>
          <a:p>
            <a:pPr>
              <a:spcBef>
                <a:spcPts val="500"/>
              </a:spcBef>
            </a:pPr>
            <a:r>
              <a:rPr lang="en-US" sz="3600" dirty="0">
                <a:solidFill>
                  <a:schemeClr val="tx1"/>
                </a:solidFill>
                <a:ea typeface="나눔스퀘어" panose="020B0600000101010101" pitchFamily="50" charset="-127"/>
              </a:rPr>
              <a:t>School of Computing, KAIST</a:t>
            </a:r>
          </a:p>
        </p:txBody>
      </p:sp>
      <p:sp>
        <p:nvSpPr>
          <p:cNvPr id="385" name="Text Placeholder 384"/>
          <p:cNvSpPr>
            <a:spLocks noGrp="1"/>
          </p:cNvSpPr>
          <p:nvPr>
            <p:ph type="body" sz="quarter" idx="153"/>
          </p:nvPr>
        </p:nvSpPr>
        <p:spPr>
          <a:xfrm>
            <a:off x="929640" y="421246"/>
            <a:ext cx="30281879" cy="1513133"/>
          </a:xfrm>
        </p:spPr>
        <p:txBody>
          <a:bodyPr lIns="79200" tIns="38675" rIns="77349" bIns="38675" anchor="t" anchorCtr="0">
            <a:noAutofit/>
          </a:bodyPr>
          <a:lstStyle/>
          <a:p>
            <a:pPr>
              <a:spcBef>
                <a:spcPts val="500"/>
              </a:spcBef>
            </a:pPr>
            <a:r>
              <a:rPr lang="en-US" altLang="ko-KR" sz="6600" dirty="0">
                <a:solidFill>
                  <a:schemeClr val="tx1"/>
                </a:solidFill>
              </a:rPr>
              <a:t>An Application of ESIM and BERT for Evidence Selection Tasks and Result Analyses</a:t>
            </a:r>
            <a:endParaRPr lang="en-US" sz="6600" dirty="0">
              <a:solidFill>
                <a:schemeClr val="tx1"/>
              </a:solidFill>
              <a:ea typeface="나눔스퀘어 ExtraBold" panose="020B0600000101010101" pitchFamily="50" charset="-127"/>
            </a:endParaRPr>
          </a:p>
        </p:txBody>
      </p:sp>
      <p:sp>
        <p:nvSpPr>
          <p:cNvPr id="608" name="Text Placeholder 334"/>
          <p:cNvSpPr>
            <a:spLocks noGrp="1"/>
          </p:cNvSpPr>
          <p:nvPr>
            <p:ph type="body" sz="quarter" idx="11"/>
          </p:nvPr>
        </p:nvSpPr>
        <p:spPr>
          <a:xfrm>
            <a:off x="614806" y="11005259"/>
            <a:ext cx="15229721" cy="919515"/>
          </a:xfrm>
        </p:spPr>
        <p:txBody>
          <a:bodyPr/>
          <a:lstStyle/>
          <a:p>
            <a:r>
              <a:rPr lang="en-US" sz="4800" dirty="0">
                <a:solidFill>
                  <a:schemeClr val="tx1"/>
                </a:solidFill>
                <a:latin typeface="+mj-lt"/>
                <a:ea typeface="나눔스퀘어 Bold" panose="020B0600000101010101" pitchFamily="50" charset="-127"/>
              </a:rPr>
              <a:t>TASK </a:t>
            </a:r>
            <a:r>
              <a:rPr lang="en-US" sz="4800" b="0" dirty="0">
                <a:solidFill>
                  <a:schemeClr val="tx1"/>
                </a:solidFill>
                <a:latin typeface="+mj-lt"/>
                <a:ea typeface="나눔스퀘어 Bold" panose="020B0600000101010101" pitchFamily="50" charset="-127"/>
              </a:rPr>
              <a:t>AND</a:t>
            </a:r>
            <a:r>
              <a:rPr lang="en-US" sz="4800" dirty="0">
                <a:solidFill>
                  <a:schemeClr val="tx1"/>
                </a:solidFill>
                <a:latin typeface="+mj-lt"/>
                <a:ea typeface="나눔스퀘어 Bold" panose="020B0600000101010101" pitchFamily="50" charset="-127"/>
              </a:rPr>
              <a:t> MODELS</a:t>
            </a:r>
          </a:p>
        </p:txBody>
      </p:sp>
      <p:sp>
        <p:nvSpPr>
          <p:cNvPr id="609" name="Text Placeholder 334"/>
          <p:cNvSpPr>
            <a:spLocks noGrp="1"/>
          </p:cNvSpPr>
          <p:nvPr>
            <p:ph type="body" sz="quarter" idx="11"/>
          </p:nvPr>
        </p:nvSpPr>
        <p:spPr>
          <a:xfrm>
            <a:off x="614805" y="23873529"/>
            <a:ext cx="15229721" cy="919515"/>
          </a:xfrm>
        </p:spPr>
        <p:txBody>
          <a:bodyPr/>
          <a:lstStyle/>
          <a:p>
            <a:pPr>
              <a:spcAft>
                <a:spcPts val="1200"/>
              </a:spcAft>
            </a:pPr>
            <a:r>
              <a:rPr lang="en-US" sz="4800" dirty="0">
                <a:solidFill>
                  <a:schemeClr val="tx1"/>
                </a:solidFill>
                <a:latin typeface="+mj-lt"/>
                <a:ea typeface="나눔스퀘어 Bold" panose="020B0600000101010101" pitchFamily="50" charset="-127"/>
              </a:rPr>
              <a:t>EXPERIMENT </a:t>
            </a:r>
            <a:r>
              <a:rPr lang="en-US" sz="4800" b="0" dirty="0">
                <a:solidFill>
                  <a:schemeClr val="tx1"/>
                </a:solidFill>
                <a:latin typeface="+mj-lt"/>
                <a:ea typeface="나눔스퀘어 Bold" panose="020B0600000101010101" pitchFamily="50" charset="-127"/>
              </a:rPr>
              <a:t>AND</a:t>
            </a:r>
            <a:r>
              <a:rPr lang="en-US" sz="4800" dirty="0">
                <a:solidFill>
                  <a:schemeClr val="tx1"/>
                </a:solidFill>
                <a:latin typeface="+mj-lt"/>
                <a:ea typeface="나눔스퀘어 Bold" panose="020B0600000101010101" pitchFamily="50" charset="-127"/>
              </a:rPr>
              <a:t> RESULTS</a:t>
            </a:r>
          </a:p>
        </p:txBody>
      </p:sp>
      <p:sp>
        <p:nvSpPr>
          <p:cNvPr id="625" name="Text Placeholder 334"/>
          <p:cNvSpPr>
            <a:spLocks noGrp="1"/>
          </p:cNvSpPr>
          <p:nvPr>
            <p:ph type="body" sz="quarter" idx="11"/>
          </p:nvPr>
        </p:nvSpPr>
        <p:spPr>
          <a:xfrm>
            <a:off x="694866" y="36092012"/>
            <a:ext cx="15152013" cy="734849"/>
          </a:xfrm>
        </p:spPr>
        <p:txBody>
          <a:bodyPr/>
          <a:lstStyle/>
          <a:p>
            <a:r>
              <a:rPr lang="en-US" sz="3600" dirty="0">
                <a:solidFill>
                  <a:schemeClr val="tx1"/>
                </a:solidFill>
              </a:rPr>
              <a:t>REFERENCES</a:t>
            </a:r>
          </a:p>
        </p:txBody>
      </p:sp>
      <p:sp>
        <p:nvSpPr>
          <p:cNvPr id="626" name="Text Placeholder 333"/>
          <p:cNvSpPr>
            <a:spLocks noGrp="1"/>
          </p:cNvSpPr>
          <p:nvPr>
            <p:ph type="body" sz="quarter" idx="10"/>
          </p:nvPr>
        </p:nvSpPr>
        <p:spPr>
          <a:xfrm>
            <a:off x="16345366" y="36753515"/>
            <a:ext cx="15150703" cy="2175675"/>
          </a:xfrm>
        </p:spPr>
        <p:txBody>
          <a:bodyPr wrap="square" lIns="360000" tIns="223877" rIns="360000" bIns="223877">
            <a:spAutoFit/>
          </a:bodyPr>
          <a:lstStyle/>
          <a:p>
            <a:r>
              <a:rPr lang="en-US" altLang="ko-KR" dirty="0">
                <a:solidFill>
                  <a:schemeClr val="tx1"/>
                </a:solidFill>
              </a:rPr>
              <a:t>This work was supported by the Institute of Information &amp; Communications Technology Planning &amp; Evaluation (IITP) grant funded by the Korean Government (MSIT) (No. 2013-0-00179, The Development of Core Technology for Context-aware Deep-Symbolic Hybrid Learning and Construction of Language Resources).</a:t>
            </a:r>
            <a:endParaRPr lang="en-US" dirty="0">
              <a:solidFill>
                <a:schemeClr val="tx1"/>
              </a:solidFill>
            </a:endParaRPr>
          </a:p>
        </p:txBody>
      </p:sp>
      <p:sp>
        <p:nvSpPr>
          <p:cNvPr id="714" name="Text Placeholder 334"/>
          <p:cNvSpPr>
            <a:spLocks noGrp="1"/>
          </p:cNvSpPr>
          <p:nvPr>
            <p:ph type="body" sz="quarter" idx="11"/>
          </p:nvPr>
        </p:nvSpPr>
        <p:spPr>
          <a:xfrm>
            <a:off x="16303194" y="36092011"/>
            <a:ext cx="15152013" cy="734849"/>
          </a:xfrm>
        </p:spPr>
        <p:txBody>
          <a:bodyPr/>
          <a:lstStyle/>
          <a:p>
            <a:r>
              <a:rPr lang="en-US" sz="3600" dirty="0">
                <a:solidFill>
                  <a:schemeClr val="tx1"/>
                </a:solidFill>
              </a:rPr>
              <a:t>ACKNOWLEDGEMENT</a:t>
            </a:r>
          </a:p>
        </p:txBody>
      </p:sp>
      <p:sp>
        <p:nvSpPr>
          <p:cNvPr id="396" name="Text Placeholder 333"/>
          <p:cNvSpPr>
            <a:spLocks noGrp="1"/>
          </p:cNvSpPr>
          <p:nvPr>
            <p:ph type="body" sz="quarter" idx="10"/>
          </p:nvPr>
        </p:nvSpPr>
        <p:spPr>
          <a:xfrm>
            <a:off x="0" y="36459435"/>
            <a:ext cx="16345366" cy="3025139"/>
          </a:xfrm>
        </p:spPr>
        <p:txBody>
          <a:bodyPr wrap="square" lIns="360000" tIns="223877" rIns="360000" bIns="223877">
            <a:spAutoFit/>
          </a:bodyPr>
          <a:lstStyle/>
          <a:p>
            <a:pPr algn="just"/>
            <a:r>
              <a:rPr lang="en-US" altLang="ko-KR" sz="2200" dirty="0">
                <a:solidFill>
                  <a:schemeClr val="tx1"/>
                </a:solidFill>
              </a:rPr>
              <a:t>[1] Chen, Qian, et al. "Enhanced </a:t>
            </a:r>
            <a:r>
              <a:rPr lang="en-US" altLang="ko-KR" sz="2200" dirty="0" err="1">
                <a:solidFill>
                  <a:schemeClr val="tx1"/>
                </a:solidFill>
              </a:rPr>
              <a:t>lstm</a:t>
            </a:r>
            <a:r>
              <a:rPr lang="en-US" altLang="ko-KR" sz="2200" dirty="0">
                <a:solidFill>
                  <a:schemeClr val="tx1"/>
                </a:solidFill>
              </a:rPr>
              <a:t> for natural language inference." </a:t>
            </a:r>
            <a:r>
              <a:rPr lang="en-US" altLang="ko-KR" sz="2200" dirty="0" err="1">
                <a:solidFill>
                  <a:schemeClr val="tx1"/>
                </a:solidFill>
              </a:rPr>
              <a:t>arXiv</a:t>
            </a:r>
            <a:r>
              <a:rPr lang="en-US" altLang="ko-KR" sz="2200" dirty="0">
                <a:solidFill>
                  <a:schemeClr val="tx1"/>
                </a:solidFill>
              </a:rPr>
              <a:t> preprint arXiv:1609.06038 (2016). </a:t>
            </a:r>
          </a:p>
          <a:p>
            <a:pPr algn="just"/>
            <a:r>
              <a:rPr lang="en-US" sz="2200" dirty="0">
                <a:solidFill>
                  <a:schemeClr val="tx1"/>
                </a:solidFill>
              </a:rPr>
              <a:t>[2] </a:t>
            </a:r>
            <a:r>
              <a:rPr lang="en-US" altLang="ko-KR" sz="2200" dirty="0">
                <a:solidFill>
                  <a:schemeClr val="tx1"/>
                </a:solidFill>
              </a:rPr>
              <a:t>Devlin, Jacob, et al. "Bert: Pre-training of deep bidirectional transformers for language understanding." </a:t>
            </a:r>
            <a:r>
              <a:rPr lang="en-US" altLang="ko-KR" sz="2200" dirty="0" err="1">
                <a:solidFill>
                  <a:schemeClr val="tx1"/>
                </a:solidFill>
              </a:rPr>
              <a:t>arXiv</a:t>
            </a:r>
            <a:r>
              <a:rPr lang="en-US" altLang="ko-KR" sz="2200" dirty="0">
                <a:solidFill>
                  <a:schemeClr val="tx1"/>
                </a:solidFill>
              </a:rPr>
              <a:t> preprint arXiv:1810.04805 (2018).</a:t>
            </a:r>
          </a:p>
          <a:p>
            <a:pPr algn="just"/>
            <a:r>
              <a:rPr lang="en-US" altLang="ko-KR" sz="2200" dirty="0">
                <a:solidFill>
                  <a:schemeClr val="tx1"/>
                </a:solidFill>
              </a:rPr>
              <a:t>[3] Chakrabarty, </a:t>
            </a:r>
            <a:r>
              <a:rPr lang="en-US" altLang="ko-KR" sz="2200" dirty="0" err="1">
                <a:solidFill>
                  <a:schemeClr val="tx1"/>
                </a:solidFill>
              </a:rPr>
              <a:t>Tuhin</a:t>
            </a:r>
            <a:r>
              <a:rPr lang="en-US" altLang="ko-KR" sz="2200" dirty="0">
                <a:solidFill>
                  <a:schemeClr val="tx1"/>
                </a:solidFill>
              </a:rPr>
              <a:t>, Tariq </a:t>
            </a:r>
            <a:r>
              <a:rPr lang="en-US" altLang="ko-KR" sz="2200" dirty="0" err="1">
                <a:solidFill>
                  <a:schemeClr val="tx1"/>
                </a:solidFill>
              </a:rPr>
              <a:t>Alhindi</a:t>
            </a:r>
            <a:r>
              <a:rPr lang="en-US" altLang="ko-KR" sz="2200" dirty="0">
                <a:solidFill>
                  <a:schemeClr val="tx1"/>
                </a:solidFill>
              </a:rPr>
              <a:t>, and </a:t>
            </a:r>
            <a:r>
              <a:rPr lang="en-US" altLang="ko-KR" sz="2200" dirty="0" err="1">
                <a:solidFill>
                  <a:schemeClr val="tx1"/>
                </a:solidFill>
              </a:rPr>
              <a:t>Smaranda</a:t>
            </a:r>
            <a:r>
              <a:rPr lang="en-US" altLang="ko-KR" sz="2200" dirty="0">
                <a:solidFill>
                  <a:schemeClr val="tx1"/>
                </a:solidFill>
              </a:rPr>
              <a:t> </a:t>
            </a:r>
            <a:r>
              <a:rPr lang="en-US" altLang="ko-KR" sz="2200" dirty="0" err="1">
                <a:solidFill>
                  <a:schemeClr val="tx1"/>
                </a:solidFill>
              </a:rPr>
              <a:t>Muresan</a:t>
            </a:r>
            <a:r>
              <a:rPr lang="en-US" altLang="ko-KR" sz="2200" dirty="0">
                <a:solidFill>
                  <a:schemeClr val="tx1"/>
                </a:solidFill>
              </a:rPr>
              <a:t>. "Robust Document Retrieval and Individual Evidence Modeling for Fact Extraction and Verification." Proceedings of the First Workshop on Fact Extraction and </a:t>
            </a:r>
            <a:r>
              <a:rPr lang="en-US" altLang="ko-KR" sz="2200" dirty="0" err="1">
                <a:solidFill>
                  <a:schemeClr val="tx1"/>
                </a:solidFill>
              </a:rPr>
              <a:t>VERification</a:t>
            </a:r>
            <a:r>
              <a:rPr lang="en-US" altLang="ko-KR" sz="2200" dirty="0">
                <a:solidFill>
                  <a:schemeClr val="tx1"/>
                </a:solidFill>
              </a:rPr>
              <a:t> (FEVER). pp. 127-131. (2018). </a:t>
            </a:r>
          </a:p>
          <a:p>
            <a:pPr algn="just"/>
            <a:r>
              <a:rPr lang="en-US" altLang="ko-KR" sz="2200" dirty="0">
                <a:solidFill>
                  <a:schemeClr val="tx1"/>
                </a:solidFill>
              </a:rPr>
              <a:t>[4] Chakrabarty, </a:t>
            </a:r>
            <a:r>
              <a:rPr lang="en-US" altLang="ko-KR" sz="2200" dirty="0" err="1">
                <a:solidFill>
                  <a:schemeClr val="tx1"/>
                </a:solidFill>
              </a:rPr>
              <a:t>Tuhin</a:t>
            </a:r>
            <a:r>
              <a:rPr lang="en-US" altLang="ko-KR" sz="2200" dirty="0">
                <a:solidFill>
                  <a:schemeClr val="tx1"/>
                </a:solidFill>
              </a:rPr>
              <a:t>, Tariq </a:t>
            </a:r>
            <a:r>
              <a:rPr lang="en-US" altLang="ko-KR" sz="2200" dirty="0" err="1">
                <a:solidFill>
                  <a:schemeClr val="tx1"/>
                </a:solidFill>
              </a:rPr>
              <a:t>Alhindi</a:t>
            </a:r>
            <a:r>
              <a:rPr lang="en-US" altLang="ko-KR" sz="2200" dirty="0">
                <a:solidFill>
                  <a:schemeClr val="tx1"/>
                </a:solidFill>
              </a:rPr>
              <a:t>, and </a:t>
            </a:r>
            <a:r>
              <a:rPr lang="en-US" altLang="ko-KR" sz="2200" dirty="0" err="1">
                <a:solidFill>
                  <a:schemeClr val="tx1"/>
                </a:solidFill>
              </a:rPr>
              <a:t>Smaranda</a:t>
            </a:r>
            <a:r>
              <a:rPr lang="en-US" altLang="ko-KR" sz="2200" dirty="0">
                <a:solidFill>
                  <a:schemeClr val="tx1"/>
                </a:solidFill>
              </a:rPr>
              <a:t> </a:t>
            </a:r>
            <a:r>
              <a:rPr lang="en-US" altLang="ko-KR" sz="2200" dirty="0" err="1">
                <a:solidFill>
                  <a:schemeClr val="tx1"/>
                </a:solidFill>
              </a:rPr>
              <a:t>Muresan</a:t>
            </a:r>
            <a:r>
              <a:rPr lang="en-US" altLang="ko-KR" sz="2200" dirty="0">
                <a:solidFill>
                  <a:schemeClr val="tx1"/>
                </a:solidFill>
              </a:rPr>
              <a:t>. "Robust Document Retrieval and Individual Evidence Modeling for Fact Extraction and Verification." Proceedings of the First Workshop on Fact Extraction and </a:t>
            </a:r>
            <a:r>
              <a:rPr lang="en-US" altLang="ko-KR" sz="2200" dirty="0" err="1">
                <a:solidFill>
                  <a:schemeClr val="tx1"/>
                </a:solidFill>
              </a:rPr>
              <a:t>VERification</a:t>
            </a:r>
            <a:r>
              <a:rPr lang="en-US" altLang="ko-KR" sz="2200" dirty="0">
                <a:solidFill>
                  <a:schemeClr val="tx1"/>
                </a:solidFill>
              </a:rPr>
              <a:t> (FEVER). pp. 127-131. (2018). </a:t>
            </a:r>
          </a:p>
        </p:txBody>
      </p:sp>
      <p:sp>
        <p:nvSpPr>
          <p:cNvPr id="415" name="Text Placeholder 333"/>
          <p:cNvSpPr>
            <a:spLocks noGrp="1"/>
          </p:cNvSpPr>
          <p:nvPr>
            <p:ph type="body" sz="quarter" idx="10"/>
          </p:nvPr>
        </p:nvSpPr>
        <p:spPr>
          <a:xfrm>
            <a:off x="682619" y="11957324"/>
            <a:ext cx="15211862" cy="11557731"/>
          </a:xfrm>
        </p:spPr>
        <p:txBody>
          <a:bodyPr wrap="square" lIns="360000" tIns="223877" rIns="360000" bIns="223877">
            <a:spAutoFit/>
          </a:bodyPr>
          <a:lstStyle/>
          <a:p>
            <a:pPr>
              <a:spcBef>
                <a:spcPts val="500"/>
              </a:spcBef>
            </a:pPr>
            <a:r>
              <a:rPr lang="en-US" altLang="ko-KR" sz="4000" b="1" dirty="0">
                <a:solidFill>
                  <a:schemeClr val="tx1"/>
                </a:solidFill>
              </a:rPr>
              <a:t>FEVER: Fact Extraction and </a:t>
            </a:r>
            <a:r>
              <a:rPr lang="en-US" altLang="ko-KR" sz="4000" b="1" dirty="0" err="1">
                <a:solidFill>
                  <a:schemeClr val="tx1"/>
                </a:solidFill>
              </a:rPr>
              <a:t>VERification</a:t>
            </a:r>
            <a:r>
              <a:rPr lang="en-US" altLang="ko-KR" sz="4000" b="1" dirty="0">
                <a:solidFill>
                  <a:schemeClr val="tx1"/>
                </a:solidFill>
              </a:rPr>
              <a:t> (FEVER) </a:t>
            </a:r>
            <a:r>
              <a:rPr lang="en-US" altLang="ko-KR" sz="4000" dirty="0">
                <a:solidFill>
                  <a:schemeClr val="tx1"/>
                </a:solidFill>
              </a:rPr>
              <a:t>[3]</a:t>
            </a:r>
          </a:p>
          <a:p>
            <a:pPr marL="571500" indent="-571500">
              <a:spcBef>
                <a:spcPts val="500"/>
              </a:spcBef>
              <a:buFont typeface="Arial" panose="020B0604020202020204" pitchFamily="34" charset="0"/>
              <a:buChar char="•"/>
            </a:pPr>
            <a:r>
              <a:rPr lang="en-US" altLang="ko-KR" sz="4000" dirty="0">
                <a:solidFill>
                  <a:schemeClr val="tx1"/>
                </a:solidFill>
              </a:rPr>
              <a:t>Open challenge to test fact-checking models. </a:t>
            </a:r>
          </a:p>
          <a:p>
            <a:pPr marL="571500" indent="-571500">
              <a:spcBef>
                <a:spcPts val="500"/>
              </a:spcBef>
              <a:buFont typeface="Arial" panose="020B0604020202020204" pitchFamily="34" charset="0"/>
              <a:buChar char="•"/>
            </a:pPr>
            <a:r>
              <a:rPr lang="en-US" altLang="ko-KR" sz="4000" dirty="0">
                <a:solidFill>
                  <a:schemeClr val="tx1"/>
                </a:solidFill>
              </a:rPr>
              <a:t>Consist of 185,445 claims that can be verified by reading the introductory sections of Wikipedia pages.</a:t>
            </a:r>
          </a:p>
          <a:p>
            <a:pPr>
              <a:spcBef>
                <a:spcPts val="500"/>
              </a:spcBef>
            </a:pPr>
            <a:endParaRPr lang="en-US" sz="4000" dirty="0">
              <a:solidFill>
                <a:schemeClr val="tx1"/>
              </a:solidFill>
            </a:endParaRPr>
          </a:p>
          <a:p>
            <a:pPr>
              <a:spcBef>
                <a:spcPts val="500"/>
              </a:spcBef>
            </a:pPr>
            <a:r>
              <a:rPr lang="en-US" sz="4000" dirty="0">
                <a:solidFill>
                  <a:schemeClr val="tx1"/>
                </a:solidFill>
              </a:rPr>
              <a:t>Two state of the art models, ESIM and BERT, in evidence selection task in fact-checking challenge is used.</a:t>
            </a:r>
          </a:p>
          <a:p>
            <a:pPr>
              <a:spcBef>
                <a:spcPts val="500"/>
              </a:spcBef>
            </a:pPr>
            <a:r>
              <a:rPr lang="en-US" altLang="ko-KR" sz="4000" b="1" dirty="0">
                <a:solidFill>
                  <a:schemeClr val="tx1"/>
                </a:solidFill>
              </a:rPr>
              <a:t>ESIM (Enhanced Sequential Inference Model)</a:t>
            </a:r>
            <a:endParaRPr lang="en-US" sz="4000" b="1" dirty="0">
              <a:solidFill>
                <a:schemeClr val="tx1"/>
              </a:solidFill>
            </a:endParaRPr>
          </a:p>
          <a:p>
            <a:pPr marL="571500" indent="-571500">
              <a:spcBef>
                <a:spcPts val="500"/>
              </a:spcBef>
              <a:buFont typeface="Arial" panose="020B0604020202020204" pitchFamily="34" charset="0"/>
              <a:buChar char="•"/>
            </a:pPr>
            <a:r>
              <a:rPr lang="en-US" altLang="ko-KR" sz="4000" dirty="0">
                <a:solidFill>
                  <a:schemeClr val="tx1"/>
                </a:solidFill>
              </a:rPr>
              <a:t>In the FEVER challenge, top 10 models are modification of the ESIM</a:t>
            </a:r>
          </a:p>
          <a:p>
            <a:pPr marL="571500" indent="-571500">
              <a:spcBef>
                <a:spcPts val="500"/>
              </a:spcBef>
              <a:buFont typeface="Arial" panose="020B0604020202020204" pitchFamily="34" charset="0"/>
              <a:buChar char="•"/>
            </a:pPr>
            <a:r>
              <a:rPr lang="en-US" altLang="ko-KR" sz="4000" dirty="0">
                <a:solidFill>
                  <a:schemeClr val="tx1"/>
                </a:solidFill>
              </a:rPr>
              <a:t>ESIM uses local and global inference information by using the interaction between sentences of a pair. </a:t>
            </a:r>
          </a:p>
          <a:p>
            <a:pPr>
              <a:spcBef>
                <a:spcPts val="500"/>
              </a:spcBef>
            </a:pPr>
            <a:r>
              <a:rPr lang="en-US" altLang="ko-KR" sz="4000" b="1" dirty="0">
                <a:solidFill>
                  <a:schemeClr val="tx1"/>
                </a:solidFill>
              </a:rPr>
              <a:t>BERT (Bidirectional Encoder Representations from Transformers)</a:t>
            </a:r>
          </a:p>
          <a:p>
            <a:pPr marL="571500" indent="-571500">
              <a:spcBef>
                <a:spcPts val="500"/>
              </a:spcBef>
              <a:buFont typeface="Arial" panose="020B0604020202020204" pitchFamily="34" charset="0"/>
              <a:buChar char="•"/>
            </a:pPr>
            <a:r>
              <a:rPr lang="en-US" altLang="ko-KR" sz="4000" dirty="0">
                <a:solidFill>
                  <a:schemeClr val="tx1"/>
                </a:solidFill>
              </a:rPr>
              <a:t>BERT produced a new state-of-the-art performance in many NLP tasks.</a:t>
            </a:r>
          </a:p>
          <a:p>
            <a:pPr marL="571500" indent="-571500">
              <a:spcBef>
                <a:spcPts val="500"/>
              </a:spcBef>
              <a:buFont typeface="Arial" panose="020B0604020202020204" pitchFamily="34" charset="0"/>
              <a:buChar char="•"/>
            </a:pPr>
            <a:r>
              <a:rPr lang="en-US" altLang="ko-KR" sz="4000" dirty="0">
                <a:solidFill>
                  <a:schemeClr val="tx1"/>
                </a:solidFill>
              </a:rPr>
              <a:t>BERT [3] uses multiple layers of the transformer model composed of an encoder and a decoder utilizing attention between words. </a:t>
            </a:r>
          </a:p>
        </p:txBody>
      </p:sp>
      <p:sp>
        <p:nvSpPr>
          <p:cNvPr id="425" name="Text Placeholder 333"/>
          <p:cNvSpPr>
            <a:spLocks noGrp="1"/>
          </p:cNvSpPr>
          <p:nvPr>
            <p:ph type="body" sz="quarter" idx="10"/>
          </p:nvPr>
        </p:nvSpPr>
        <p:spPr>
          <a:xfrm>
            <a:off x="635017" y="30271419"/>
            <a:ext cx="15211862" cy="1747353"/>
          </a:xfrm>
        </p:spPr>
        <p:txBody>
          <a:bodyPr wrap="square" lIns="360000" tIns="223877" rIns="360000" bIns="223877">
            <a:spAutoFit/>
          </a:bodyPr>
          <a:lstStyle/>
          <a:p>
            <a:pPr>
              <a:spcBef>
                <a:spcPts val="500"/>
              </a:spcBef>
            </a:pPr>
            <a:r>
              <a:rPr lang="en-US" altLang="ko-KR" sz="4000" dirty="0">
                <a:solidFill>
                  <a:schemeClr val="tx1"/>
                </a:solidFill>
                <a:ea typeface="나눔고딕 ExtraBold" panose="020D0904000000000000" pitchFamily="50" charset="-127"/>
              </a:rPr>
              <a:t>Average and Best Performances of top 5 models in FEVER</a:t>
            </a:r>
          </a:p>
          <a:p>
            <a:pPr>
              <a:spcBef>
                <a:spcPts val="500"/>
              </a:spcBef>
            </a:pPr>
            <a:r>
              <a:rPr lang="en-US" altLang="ko-KR" sz="4000" dirty="0">
                <a:solidFill>
                  <a:schemeClr val="tx1"/>
                </a:solidFill>
                <a:ea typeface="나눔고딕 ExtraBold" panose="020D0904000000000000" pitchFamily="50" charset="-127"/>
              </a:rPr>
              <a:t>Precision: 39.74 (92.18) / Recall: 72.87 (85.19) / F1: 43.89 (64.85)</a:t>
            </a:r>
          </a:p>
        </p:txBody>
      </p:sp>
      <p:sp>
        <p:nvSpPr>
          <p:cNvPr id="428" name="Text Placeholder 334"/>
          <p:cNvSpPr>
            <a:spLocks noGrp="1"/>
          </p:cNvSpPr>
          <p:nvPr>
            <p:ph type="body" sz="quarter" idx="11"/>
          </p:nvPr>
        </p:nvSpPr>
        <p:spPr>
          <a:xfrm>
            <a:off x="16303194" y="4331688"/>
            <a:ext cx="15229721" cy="919515"/>
          </a:xfrm>
        </p:spPr>
        <p:txBody>
          <a:bodyPr/>
          <a:lstStyle/>
          <a:p>
            <a:r>
              <a:rPr lang="en-US" sz="4800" dirty="0">
                <a:solidFill>
                  <a:schemeClr val="tx1"/>
                </a:solidFill>
                <a:latin typeface="+mj-lt"/>
                <a:ea typeface="나눔스퀘어 Bold" panose="020B0600000101010101" pitchFamily="50" charset="-127"/>
              </a:rPr>
              <a:t>ERROR ANALYSIS</a:t>
            </a:r>
          </a:p>
        </p:txBody>
      </p:sp>
      <p:sp>
        <p:nvSpPr>
          <p:cNvPr id="433" name="Text Placeholder 333"/>
          <p:cNvSpPr>
            <a:spLocks noGrp="1"/>
          </p:cNvSpPr>
          <p:nvPr>
            <p:ph type="body" sz="quarter" idx="10"/>
          </p:nvPr>
        </p:nvSpPr>
        <p:spPr>
          <a:xfrm>
            <a:off x="16303852" y="5394070"/>
            <a:ext cx="15228405" cy="4022335"/>
          </a:xfrm>
        </p:spPr>
        <p:txBody>
          <a:bodyPr wrap="square" lIns="360000" tIns="223877" rIns="360000" bIns="223877">
            <a:spAutoFit/>
          </a:bodyPr>
          <a:lstStyle/>
          <a:p>
            <a:pPr latinLnBrk="1"/>
            <a:r>
              <a:rPr lang="en-US" altLang="ko-KR" sz="4000" b="1" dirty="0">
                <a:solidFill>
                  <a:schemeClr val="tx1"/>
                </a:solidFill>
              </a:rPr>
              <a:t>Tendency of Error Type</a:t>
            </a:r>
          </a:p>
          <a:p>
            <a:pPr latinLnBrk="1"/>
            <a:r>
              <a:rPr lang="en-US" altLang="ko-KR" sz="4000" dirty="0">
                <a:solidFill>
                  <a:schemeClr val="tx1"/>
                </a:solidFill>
              </a:rPr>
              <a:t>Accuracy: 91.76% (Supports: 93.23%, Refutes: 90.33%)</a:t>
            </a:r>
          </a:p>
          <a:p>
            <a:pPr latinLnBrk="1"/>
            <a:r>
              <a:rPr lang="en-US" altLang="ko-KR" sz="4000" dirty="0">
                <a:solidFill>
                  <a:schemeClr val="tx1"/>
                </a:solidFill>
              </a:rPr>
              <a:t>There is little gap between Supports and Refutes claim accuracy</a:t>
            </a:r>
          </a:p>
          <a:p>
            <a:pPr latinLnBrk="1"/>
            <a:endParaRPr lang="en-US" altLang="ko-KR" sz="4000" dirty="0">
              <a:solidFill>
                <a:schemeClr val="tx1"/>
              </a:solidFill>
            </a:endParaRPr>
          </a:p>
          <a:p>
            <a:pPr latinLnBrk="1"/>
            <a:endParaRPr lang="ko-KR" altLang="ko-KR" sz="4000" dirty="0">
              <a:solidFill>
                <a:schemeClr val="tx1"/>
              </a:solidFill>
            </a:endParaRPr>
          </a:p>
        </p:txBody>
      </p:sp>
      <p:sp>
        <p:nvSpPr>
          <p:cNvPr id="172" name="직사각형 171"/>
          <p:cNvSpPr/>
          <p:nvPr/>
        </p:nvSpPr>
        <p:spPr>
          <a:xfrm>
            <a:off x="8712234" y="35174125"/>
            <a:ext cx="6766596" cy="725840"/>
          </a:xfrm>
          <a:prstGeom prst="rect">
            <a:avLst/>
          </a:prstGeom>
        </p:spPr>
        <p:txBody>
          <a:bodyPr wrap="none">
            <a:spAutoFit/>
          </a:bodyPr>
          <a:lstStyle/>
          <a:p>
            <a:pPr defTabSz="914400">
              <a:lnSpc>
                <a:spcPct val="170000"/>
              </a:lnSpc>
            </a:pPr>
            <a:r>
              <a:rPr lang="en-US" altLang="ko-KR" sz="2800" i="1" dirty="0">
                <a:latin typeface="Times New Roman" panose="02020603050405020304" pitchFamily="18" charset="0"/>
                <a:cs typeface="Times New Roman" panose="02020603050405020304" pitchFamily="18" charset="0"/>
              </a:rPr>
              <a:t>k</a:t>
            </a:r>
            <a:r>
              <a:rPr lang="en-US" altLang="ko-KR" sz="2800" dirty="0">
                <a:latin typeface="Times New Roman" panose="02020603050405020304" pitchFamily="18" charset="0"/>
                <a:cs typeface="Times New Roman" panose="02020603050405020304" pitchFamily="18" charset="0"/>
              </a:rPr>
              <a:t> indicates the number of document retrieved.</a:t>
            </a:r>
            <a:endParaRPr lang="en-US" altLang="ko-KR" sz="2800" dirty="0">
              <a:latin typeface="Times New Roman" panose="02020603050405020304" pitchFamily="18" charset="0"/>
              <a:ea typeface="나눔고딕" panose="020D0604000000000000" pitchFamily="50" charset="-127"/>
              <a:cs typeface="Times New Roman" panose="02020603050405020304" pitchFamily="18" charset="0"/>
            </a:endParaRPr>
          </a:p>
        </p:txBody>
      </p:sp>
      <p:sp>
        <p:nvSpPr>
          <p:cNvPr id="2" name="TextBox 1"/>
          <p:cNvSpPr txBox="1"/>
          <p:nvPr/>
        </p:nvSpPr>
        <p:spPr>
          <a:xfrm flipH="1">
            <a:off x="832507" y="29741241"/>
            <a:ext cx="11801872" cy="707886"/>
          </a:xfrm>
          <a:prstGeom prst="rect">
            <a:avLst/>
          </a:prstGeom>
          <a:noFill/>
        </p:spPr>
        <p:txBody>
          <a:bodyPr wrap="square" rtlCol="0">
            <a:spAutoFit/>
          </a:bodyPr>
          <a:lstStyle/>
          <a:p>
            <a:r>
              <a:rPr lang="en-US" altLang="ko-KR" sz="4000" b="1" dirty="0">
                <a:latin typeface="Times New Roman" panose="02020603050405020304" pitchFamily="18" charset="0"/>
                <a:cs typeface="Times New Roman" panose="02020603050405020304" pitchFamily="18" charset="0"/>
              </a:rPr>
              <a:t>Performance of ESIM and BERT in FEVER</a:t>
            </a:r>
            <a:endParaRPr lang="ko-KR" altLang="en-US" sz="4000" b="1" dirty="0">
              <a:latin typeface="Times New Roman" panose="02020603050405020304" pitchFamily="18" charset="0"/>
              <a:cs typeface="Times New Roman" panose="02020603050405020304" pitchFamily="18" charset="0"/>
            </a:endParaRPr>
          </a:p>
        </p:txBody>
      </p:sp>
      <p:graphicFrame>
        <p:nvGraphicFramePr>
          <p:cNvPr id="3" name="표 2">
            <a:extLst>
              <a:ext uri="{FF2B5EF4-FFF2-40B4-BE49-F238E27FC236}">
                <a16:creationId xmlns:a16="http://schemas.microsoft.com/office/drawing/2014/main" id="{5066FFFE-B04A-488B-928F-84C1296205DD}"/>
              </a:ext>
            </a:extLst>
          </p:cNvPr>
          <p:cNvGraphicFramePr>
            <a:graphicFrameLocks noGrp="1"/>
          </p:cNvGraphicFramePr>
          <p:nvPr>
            <p:extLst>
              <p:ext uri="{D42A27DB-BD31-4B8C-83A1-F6EECF244321}">
                <p14:modId xmlns:p14="http://schemas.microsoft.com/office/powerpoint/2010/main" val="1977810435"/>
              </p:ext>
            </p:extLst>
          </p:nvPr>
        </p:nvGraphicFramePr>
        <p:xfrm>
          <a:off x="929640" y="31957165"/>
          <a:ext cx="14872674" cy="3413760"/>
        </p:xfrm>
        <a:graphic>
          <a:graphicData uri="http://schemas.openxmlformats.org/drawingml/2006/table">
            <a:tbl>
              <a:tblPr firstRow="1" firstCol="1" bandRow="1">
                <a:tableStyleId>{5C22544A-7EE6-4342-B048-85BDC9FD1C3A}</a:tableStyleId>
              </a:tblPr>
              <a:tblGrid>
                <a:gridCol w="3811312">
                  <a:extLst>
                    <a:ext uri="{9D8B030D-6E8A-4147-A177-3AD203B41FA5}">
                      <a16:colId xmlns:a16="http://schemas.microsoft.com/office/drawing/2014/main" val="1935571348"/>
                    </a:ext>
                  </a:extLst>
                </a:gridCol>
                <a:gridCol w="3885828">
                  <a:extLst>
                    <a:ext uri="{9D8B030D-6E8A-4147-A177-3AD203B41FA5}">
                      <a16:colId xmlns:a16="http://schemas.microsoft.com/office/drawing/2014/main" val="964430407"/>
                    </a:ext>
                  </a:extLst>
                </a:gridCol>
                <a:gridCol w="3587767">
                  <a:extLst>
                    <a:ext uri="{9D8B030D-6E8A-4147-A177-3AD203B41FA5}">
                      <a16:colId xmlns:a16="http://schemas.microsoft.com/office/drawing/2014/main" val="3825039672"/>
                    </a:ext>
                  </a:extLst>
                </a:gridCol>
                <a:gridCol w="3587767">
                  <a:extLst>
                    <a:ext uri="{9D8B030D-6E8A-4147-A177-3AD203B41FA5}">
                      <a16:colId xmlns:a16="http://schemas.microsoft.com/office/drawing/2014/main" val="1103810957"/>
                    </a:ext>
                  </a:extLst>
                </a:gridCol>
              </a:tblGrid>
              <a:tr h="416844">
                <a:tc>
                  <a:txBody>
                    <a:bodyPr/>
                    <a:lstStyle/>
                    <a:p>
                      <a:pPr algn="just" latinLnBrk="0">
                        <a:spcAft>
                          <a:spcPts val="0"/>
                        </a:spcAft>
                      </a:pPr>
                      <a:r>
                        <a:rPr lang="en-US" sz="2800" kern="100" dirty="0">
                          <a:effectLst/>
                          <a:latin typeface="Times New Roman" panose="02020603050405020304" pitchFamily="18" charset="0"/>
                          <a:cs typeface="Times New Roman" panose="02020603050405020304" pitchFamily="18" charset="0"/>
                        </a:rPr>
                        <a:t>ESIM (k = 1)</a:t>
                      </a:r>
                      <a:endParaRPr lang="ko-KR" sz="3200" kern="100" dirty="0">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solidFill>
                      <a:schemeClr val="tx2">
                        <a:lumMod val="75000"/>
                      </a:schemeClr>
                    </a:solidFill>
                  </a:tcPr>
                </a:tc>
                <a:tc>
                  <a:txBody>
                    <a:bodyPr/>
                    <a:lstStyle/>
                    <a:p>
                      <a:pPr algn="ctr" latinLnBrk="0">
                        <a:spcAft>
                          <a:spcPts val="0"/>
                        </a:spcAft>
                      </a:pPr>
                      <a:r>
                        <a:rPr lang="en-US" sz="2800" kern="100" dirty="0">
                          <a:effectLst/>
                          <a:latin typeface="Times New Roman" panose="02020603050405020304" pitchFamily="18" charset="0"/>
                          <a:cs typeface="Times New Roman" panose="02020603050405020304" pitchFamily="18" charset="0"/>
                        </a:rPr>
                        <a:t>Precision</a:t>
                      </a:r>
                      <a:endParaRPr lang="ko-KR" sz="3200" kern="100" dirty="0">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latinLnBrk="0">
                        <a:spcAft>
                          <a:spcPts val="0"/>
                        </a:spcAft>
                      </a:pPr>
                      <a:r>
                        <a:rPr lang="en-US" sz="2800" kern="100" dirty="0">
                          <a:effectLst/>
                          <a:latin typeface="Times New Roman" panose="02020603050405020304" pitchFamily="18" charset="0"/>
                          <a:cs typeface="Times New Roman" panose="02020603050405020304" pitchFamily="18" charset="0"/>
                        </a:rPr>
                        <a:t>Recall</a:t>
                      </a:r>
                      <a:endParaRPr lang="ko-KR" sz="3200" kern="100" dirty="0">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latinLnBrk="0">
                        <a:spcAft>
                          <a:spcPts val="0"/>
                        </a:spcAft>
                      </a:pPr>
                      <a:r>
                        <a:rPr lang="en-US" sz="2800" kern="100" dirty="0">
                          <a:effectLst/>
                          <a:latin typeface="Times New Roman" panose="02020603050405020304" pitchFamily="18" charset="0"/>
                          <a:cs typeface="Times New Roman" panose="02020603050405020304" pitchFamily="18" charset="0"/>
                        </a:rPr>
                        <a:t>F1</a:t>
                      </a:r>
                      <a:endParaRPr lang="ko-KR" sz="3200" kern="100" dirty="0">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2370115350"/>
                  </a:ext>
                </a:extLst>
              </a:tr>
              <a:tr h="416844">
                <a:tc>
                  <a:txBody>
                    <a:bodyPr/>
                    <a:lstStyle/>
                    <a:p>
                      <a:pPr algn="ctr" latinLnBrk="0">
                        <a:spcAft>
                          <a:spcPts val="0"/>
                        </a:spcAft>
                      </a:pPr>
                      <a:r>
                        <a:rPr lang="en-US" sz="2800" kern="100" dirty="0">
                          <a:effectLst/>
                          <a:latin typeface="Times New Roman" panose="02020603050405020304" pitchFamily="18" charset="0"/>
                          <a:cs typeface="Times New Roman" panose="02020603050405020304" pitchFamily="18" charset="0"/>
                        </a:rPr>
                        <a:t>Total</a:t>
                      </a:r>
                      <a:endParaRPr lang="ko-KR" sz="3200" kern="100" dirty="0">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chemeClr val="accent1">
                        <a:lumMod val="50000"/>
                      </a:schemeClr>
                    </a:solidFill>
                  </a:tcPr>
                </a:tc>
                <a:tc>
                  <a:txBody>
                    <a:bodyPr/>
                    <a:lstStyle/>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cs typeface="Times New Roman" panose="02020603050405020304" pitchFamily="18" charset="0"/>
                        </a:rPr>
                        <a:t>0.2434</a:t>
                      </a:r>
                      <a:endParaRPr lang="ko-KR" sz="3200" kern="100" dirty="0">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a:effectLst/>
                          <a:latin typeface="Times New Roman" panose="02020603050405020304" pitchFamily="18" charset="0"/>
                          <a:cs typeface="Times New Roman" panose="02020603050405020304" pitchFamily="18" charset="0"/>
                        </a:rPr>
                        <a:t>0.7022</a:t>
                      </a:r>
                      <a:endParaRPr lang="ko-KR" sz="3200" kern="100">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a:effectLst/>
                          <a:latin typeface="Times New Roman" panose="02020603050405020304" pitchFamily="18" charset="0"/>
                          <a:cs typeface="Times New Roman" panose="02020603050405020304" pitchFamily="18" charset="0"/>
                        </a:rPr>
                        <a:t>0.3615</a:t>
                      </a:r>
                      <a:endParaRPr lang="ko-KR" sz="3200" kern="100">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4089337"/>
                  </a:ext>
                </a:extLst>
              </a:tr>
              <a:tr h="416844">
                <a:tc>
                  <a:txBody>
                    <a:bodyPr/>
                    <a:lstStyle/>
                    <a:p>
                      <a:pPr algn="ctr" latinLnBrk="0">
                        <a:spcAft>
                          <a:spcPts val="0"/>
                        </a:spcAft>
                      </a:pPr>
                      <a:r>
                        <a:rPr lang="en-US" sz="2800" kern="100" dirty="0">
                          <a:effectLst/>
                          <a:latin typeface="Times New Roman" panose="02020603050405020304" pitchFamily="18" charset="0"/>
                          <a:cs typeface="Times New Roman" panose="02020603050405020304" pitchFamily="18" charset="0"/>
                        </a:rPr>
                        <a:t>Supports</a:t>
                      </a:r>
                      <a:endParaRPr lang="ko-KR" sz="3200" kern="100" dirty="0">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chemeClr val="accent1">
                        <a:lumMod val="50000"/>
                      </a:schemeClr>
                    </a:solidFill>
                  </a:tcPr>
                </a:tc>
                <a:tc>
                  <a:txBody>
                    <a:bodyPr/>
                    <a:lstStyle/>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cs typeface="Times New Roman" panose="02020603050405020304" pitchFamily="18" charset="0"/>
                        </a:rPr>
                        <a:t>0.2446</a:t>
                      </a:r>
                      <a:endParaRPr lang="ko-KR" sz="3200" kern="100" dirty="0">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cs typeface="Times New Roman" panose="02020603050405020304" pitchFamily="18" charset="0"/>
                        </a:rPr>
                        <a:t>0.6956</a:t>
                      </a:r>
                      <a:endParaRPr lang="ko-KR" sz="3200" kern="100" dirty="0">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cs typeface="Times New Roman" panose="02020603050405020304" pitchFamily="18" charset="0"/>
                        </a:rPr>
                        <a:t>0.3620</a:t>
                      </a:r>
                      <a:endParaRPr lang="ko-KR" sz="3200" kern="100" dirty="0">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8511150"/>
                  </a:ext>
                </a:extLst>
              </a:tr>
              <a:tr h="416844">
                <a:tc>
                  <a:txBody>
                    <a:bodyPr/>
                    <a:lstStyle/>
                    <a:p>
                      <a:pPr algn="ctr" latinLnBrk="0">
                        <a:spcAft>
                          <a:spcPts val="0"/>
                        </a:spcAft>
                      </a:pPr>
                      <a:r>
                        <a:rPr lang="en-US" sz="2800" kern="100" dirty="0">
                          <a:effectLst/>
                          <a:latin typeface="Times New Roman" panose="02020603050405020304" pitchFamily="18" charset="0"/>
                          <a:cs typeface="Times New Roman" panose="02020603050405020304" pitchFamily="18" charset="0"/>
                        </a:rPr>
                        <a:t>Refutes</a:t>
                      </a:r>
                      <a:endParaRPr lang="ko-KR" sz="3200" kern="100" dirty="0">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chemeClr val="accent1">
                        <a:lumMod val="50000"/>
                      </a:schemeClr>
                    </a:solidFill>
                  </a:tcPr>
                </a:tc>
                <a:tc>
                  <a:txBody>
                    <a:bodyPr/>
                    <a:lstStyle/>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a:effectLst/>
                          <a:latin typeface="Times New Roman" panose="02020603050405020304" pitchFamily="18" charset="0"/>
                          <a:cs typeface="Times New Roman" panose="02020603050405020304" pitchFamily="18" charset="0"/>
                        </a:rPr>
                        <a:t>0.2416</a:t>
                      </a:r>
                      <a:endParaRPr lang="ko-KR" sz="3200" kern="100">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cs typeface="Times New Roman" panose="02020603050405020304" pitchFamily="18" charset="0"/>
                        </a:rPr>
                        <a:t>0.7087</a:t>
                      </a:r>
                      <a:endParaRPr lang="ko-KR" sz="3200" kern="100" dirty="0">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cs typeface="Times New Roman" panose="02020603050405020304" pitchFamily="18" charset="0"/>
                        </a:rPr>
                        <a:t>0.3604</a:t>
                      </a:r>
                      <a:endParaRPr lang="ko-KR" sz="3200" kern="100" dirty="0">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0399042"/>
                  </a:ext>
                </a:extLst>
              </a:tr>
              <a:tr h="416844">
                <a:tc>
                  <a:txBody>
                    <a:bodyPr/>
                    <a:lstStyle/>
                    <a:p>
                      <a:pPr algn="just" latinLnBrk="0">
                        <a:spcAft>
                          <a:spcPts val="0"/>
                        </a:spcAft>
                      </a:pPr>
                      <a:r>
                        <a:rPr lang="en-US" sz="2800" kern="100" dirty="0">
                          <a:effectLst/>
                          <a:latin typeface="Times New Roman" panose="02020603050405020304" pitchFamily="18" charset="0"/>
                          <a:cs typeface="Times New Roman" panose="02020603050405020304" pitchFamily="18" charset="0"/>
                        </a:rPr>
                        <a:t>BERT (k = 5)</a:t>
                      </a:r>
                      <a:endParaRPr lang="ko-KR" sz="3200" kern="100" dirty="0">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solidFill>
                      <a:schemeClr val="tx2">
                        <a:lumMod val="75000"/>
                      </a:schemeClr>
                    </a:solidFill>
                  </a:tcPr>
                </a:tc>
                <a:tc>
                  <a:txBody>
                    <a:bodyPr/>
                    <a:lstStyle/>
                    <a:p>
                      <a:pPr algn="ctr" latinLnBrk="0">
                        <a:spcAft>
                          <a:spcPts val="0"/>
                        </a:spcAft>
                      </a:pPr>
                      <a:r>
                        <a:rPr lang="en-US" sz="2800" kern="100" dirty="0">
                          <a:solidFill>
                            <a:schemeClr val="bg1"/>
                          </a:solidFill>
                          <a:effectLst/>
                          <a:latin typeface="Times New Roman" panose="02020603050405020304" pitchFamily="18" charset="0"/>
                          <a:cs typeface="Times New Roman" panose="02020603050405020304" pitchFamily="18" charset="0"/>
                        </a:rPr>
                        <a:t>Precision</a:t>
                      </a:r>
                      <a:endParaRPr lang="ko-KR" sz="3200" kern="100" dirty="0">
                        <a:solidFill>
                          <a:schemeClr val="bg1"/>
                        </a:solidFill>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latinLnBrk="0">
                        <a:spcAft>
                          <a:spcPts val="0"/>
                        </a:spcAft>
                      </a:pPr>
                      <a:r>
                        <a:rPr lang="en-US" sz="2800" kern="100" dirty="0">
                          <a:solidFill>
                            <a:schemeClr val="bg1"/>
                          </a:solidFill>
                          <a:effectLst/>
                          <a:latin typeface="Times New Roman" panose="02020603050405020304" pitchFamily="18" charset="0"/>
                          <a:cs typeface="Times New Roman" panose="02020603050405020304" pitchFamily="18" charset="0"/>
                        </a:rPr>
                        <a:t>Recall</a:t>
                      </a:r>
                      <a:endParaRPr lang="ko-KR" sz="3200" kern="100" dirty="0">
                        <a:solidFill>
                          <a:schemeClr val="bg1"/>
                        </a:solidFill>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latinLnBrk="0">
                        <a:spcAft>
                          <a:spcPts val="0"/>
                        </a:spcAft>
                      </a:pPr>
                      <a:r>
                        <a:rPr lang="en-US" sz="2800" kern="100" dirty="0">
                          <a:solidFill>
                            <a:schemeClr val="bg1"/>
                          </a:solidFill>
                          <a:effectLst/>
                          <a:latin typeface="Times New Roman" panose="02020603050405020304" pitchFamily="18" charset="0"/>
                          <a:cs typeface="Times New Roman" panose="02020603050405020304" pitchFamily="18" charset="0"/>
                        </a:rPr>
                        <a:t>F1</a:t>
                      </a:r>
                      <a:endParaRPr lang="ko-KR" sz="3200" kern="100" dirty="0">
                        <a:solidFill>
                          <a:schemeClr val="bg1"/>
                        </a:solidFill>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262244932"/>
                  </a:ext>
                </a:extLst>
              </a:tr>
              <a:tr h="416844">
                <a:tc>
                  <a:txBody>
                    <a:bodyPr/>
                    <a:lstStyle/>
                    <a:p>
                      <a:pPr algn="ctr" latinLnBrk="0">
                        <a:spcAft>
                          <a:spcPts val="0"/>
                        </a:spcAft>
                      </a:pPr>
                      <a:r>
                        <a:rPr lang="en-US" sz="2800" kern="100" dirty="0">
                          <a:effectLst/>
                          <a:latin typeface="Times New Roman" panose="02020603050405020304" pitchFamily="18" charset="0"/>
                          <a:cs typeface="Times New Roman" panose="02020603050405020304" pitchFamily="18" charset="0"/>
                        </a:rPr>
                        <a:t>Total</a:t>
                      </a:r>
                      <a:endParaRPr lang="ko-KR" sz="3200" kern="100" dirty="0">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chemeClr val="accent1">
                        <a:lumMod val="50000"/>
                      </a:schemeClr>
                    </a:solidFill>
                  </a:tcPr>
                </a:tc>
                <a:tc>
                  <a:txBody>
                    <a:bodyPr/>
                    <a:lstStyle/>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cs typeface="Times New Roman" panose="02020603050405020304" pitchFamily="18" charset="0"/>
                        </a:rPr>
                        <a:t>0.4696</a:t>
                      </a:r>
                      <a:endParaRPr lang="ko-KR" sz="3200" kern="100" dirty="0">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cs typeface="Times New Roman" panose="02020603050405020304" pitchFamily="18" charset="0"/>
                        </a:rPr>
                        <a:t>0.8262</a:t>
                      </a:r>
                      <a:endParaRPr lang="ko-KR" sz="3200" kern="100" dirty="0">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cs typeface="Times New Roman" panose="02020603050405020304" pitchFamily="18" charset="0"/>
                        </a:rPr>
                        <a:t>0.5989</a:t>
                      </a:r>
                      <a:endParaRPr lang="ko-KR" sz="3200" kern="100" dirty="0">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4589726"/>
                  </a:ext>
                </a:extLst>
              </a:tr>
              <a:tr h="416844">
                <a:tc>
                  <a:txBody>
                    <a:bodyPr/>
                    <a:lstStyle/>
                    <a:p>
                      <a:pPr algn="ctr" latinLnBrk="0">
                        <a:spcAft>
                          <a:spcPts val="0"/>
                        </a:spcAft>
                      </a:pPr>
                      <a:r>
                        <a:rPr lang="en-US" sz="2800" kern="100" dirty="0">
                          <a:effectLst/>
                          <a:latin typeface="Times New Roman" panose="02020603050405020304" pitchFamily="18" charset="0"/>
                          <a:cs typeface="Times New Roman" panose="02020603050405020304" pitchFamily="18" charset="0"/>
                        </a:rPr>
                        <a:t>Supports</a:t>
                      </a:r>
                      <a:endParaRPr lang="ko-KR" sz="3200" kern="100" dirty="0">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chemeClr val="accent1">
                        <a:lumMod val="50000"/>
                      </a:schemeClr>
                    </a:solidFill>
                  </a:tcPr>
                </a:tc>
                <a:tc>
                  <a:txBody>
                    <a:bodyPr/>
                    <a:lstStyle/>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a:effectLst/>
                          <a:latin typeface="Times New Roman" panose="02020603050405020304" pitchFamily="18" charset="0"/>
                          <a:cs typeface="Times New Roman" panose="02020603050405020304" pitchFamily="18" charset="0"/>
                        </a:rPr>
                        <a:t>0.4720</a:t>
                      </a:r>
                      <a:endParaRPr lang="ko-KR" sz="3200" kern="100">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cs typeface="Times New Roman" panose="02020603050405020304" pitchFamily="18" charset="0"/>
                        </a:rPr>
                        <a:t>0.8203</a:t>
                      </a:r>
                      <a:endParaRPr lang="ko-KR" sz="3200" kern="100" dirty="0">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cs typeface="Times New Roman" panose="02020603050405020304" pitchFamily="18" charset="0"/>
                        </a:rPr>
                        <a:t>0.5992</a:t>
                      </a:r>
                      <a:endParaRPr lang="ko-KR" sz="3200" kern="100" dirty="0">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6922935"/>
                  </a:ext>
                </a:extLst>
              </a:tr>
              <a:tr h="416844">
                <a:tc>
                  <a:txBody>
                    <a:bodyPr/>
                    <a:lstStyle/>
                    <a:p>
                      <a:pPr algn="ctr" latinLnBrk="0">
                        <a:spcAft>
                          <a:spcPts val="0"/>
                        </a:spcAft>
                      </a:pPr>
                      <a:r>
                        <a:rPr lang="en-US" sz="2800" kern="100" dirty="0">
                          <a:effectLst/>
                          <a:latin typeface="Times New Roman" panose="02020603050405020304" pitchFamily="18" charset="0"/>
                          <a:cs typeface="Times New Roman" panose="02020603050405020304" pitchFamily="18" charset="0"/>
                        </a:rPr>
                        <a:t>Refutes</a:t>
                      </a:r>
                      <a:endParaRPr lang="ko-KR" sz="3200" kern="100" dirty="0">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chemeClr val="accent1">
                        <a:lumMod val="50000"/>
                      </a:schemeClr>
                    </a:solidFill>
                  </a:tcPr>
                </a:tc>
                <a:tc>
                  <a:txBody>
                    <a:bodyPr/>
                    <a:lstStyle/>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cs typeface="Times New Roman" panose="02020603050405020304" pitchFamily="18" charset="0"/>
                        </a:rPr>
                        <a:t>0.4636</a:t>
                      </a:r>
                      <a:endParaRPr lang="ko-KR" sz="3200" kern="100" dirty="0">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cs typeface="Times New Roman" panose="02020603050405020304" pitchFamily="18" charset="0"/>
                        </a:rPr>
                        <a:t>0.8328</a:t>
                      </a:r>
                      <a:endParaRPr lang="ko-KR" sz="3200" kern="100" dirty="0">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cs typeface="Times New Roman" panose="02020603050405020304" pitchFamily="18" charset="0"/>
                        </a:rPr>
                        <a:t>0.5956</a:t>
                      </a:r>
                      <a:endParaRPr lang="ko-KR" sz="3200" kern="100" dirty="0">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7657860"/>
                  </a:ext>
                </a:extLst>
              </a:tr>
            </a:tbl>
          </a:graphicData>
        </a:graphic>
      </p:graphicFrame>
      <p:sp>
        <p:nvSpPr>
          <p:cNvPr id="86" name="TextBox 85">
            <a:extLst>
              <a:ext uri="{FF2B5EF4-FFF2-40B4-BE49-F238E27FC236}">
                <a16:creationId xmlns:a16="http://schemas.microsoft.com/office/drawing/2014/main" id="{2909B773-7F3F-4FE0-9EA2-9BEABF0CA974}"/>
              </a:ext>
            </a:extLst>
          </p:cNvPr>
          <p:cNvSpPr txBox="1"/>
          <p:nvPr/>
        </p:nvSpPr>
        <p:spPr>
          <a:xfrm flipH="1">
            <a:off x="832507" y="24790363"/>
            <a:ext cx="11801872" cy="707886"/>
          </a:xfrm>
          <a:prstGeom prst="rect">
            <a:avLst/>
          </a:prstGeom>
          <a:noFill/>
        </p:spPr>
        <p:txBody>
          <a:bodyPr wrap="square" rtlCol="0">
            <a:spAutoFit/>
          </a:bodyPr>
          <a:lstStyle/>
          <a:p>
            <a:r>
              <a:rPr lang="en-US" altLang="ko-KR" sz="4000" b="1" dirty="0">
                <a:latin typeface="Times New Roman" panose="02020603050405020304" pitchFamily="18" charset="0"/>
                <a:cs typeface="Times New Roman" panose="02020603050405020304" pitchFamily="18" charset="0"/>
              </a:rPr>
              <a:t>Experimental Setting</a:t>
            </a:r>
            <a:endParaRPr lang="ko-KR" altLang="en-US" sz="4000" b="1" dirty="0">
              <a:latin typeface="Times New Roman" panose="02020603050405020304" pitchFamily="18" charset="0"/>
              <a:cs typeface="Times New Roman" panose="02020603050405020304" pitchFamily="18" charset="0"/>
            </a:endParaRPr>
          </a:p>
        </p:txBody>
      </p:sp>
      <p:sp>
        <p:nvSpPr>
          <p:cNvPr id="87" name="Text Placeholder 333">
            <a:extLst>
              <a:ext uri="{FF2B5EF4-FFF2-40B4-BE49-F238E27FC236}">
                <a16:creationId xmlns:a16="http://schemas.microsoft.com/office/drawing/2014/main" id="{EB83C151-74C3-489D-88B3-5F6082196285}"/>
              </a:ext>
            </a:extLst>
          </p:cNvPr>
          <p:cNvSpPr txBox="1">
            <a:spLocks/>
          </p:cNvSpPr>
          <p:nvPr/>
        </p:nvSpPr>
        <p:spPr>
          <a:xfrm>
            <a:off x="860900" y="25425048"/>
            <a:ext cx="15385861" cy="5017479"/>
          </a:xfrm>
          <a:prstGeom prst="rect">
            <a:avLst/>
          </a:prstGeom>
        </p:spPr>
        <p:txBody>
          <a:bodyPr wrap="square" lIns="360000" tIns="223877" rIns="360000" bIns="223877">
            <a:spAutoFit/>
          </a:bodyPr>
          <a:lstStyle>
            <a:lvl1pPr marL="0" indent="0" algn="l" defTabSz="4298385"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83" indent="-559685" algn="l" defTabSz="4298385"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68" indent="-559685" algn="l" defTabSz="4298385"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22" indent="-615655" algn="l" defTabSz="4298385"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71" indent="-447748" algn="l" defTabSz="4298385"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557" indent="-1074597" algn="l" defTabSz="4298385" rtl="0" eaLnBrk="1" latinLnBrk="0" hangingPunct="1">
              <a:spcBef>
                <a:spcPct val="20000"/>
              </a:spcBef>
              <a:buFont typeface="Arial" pitchFamily="34" charset="0"/>
              <a:buChar char="•"/>
              <a:defRPr sz="9499" kern="1200">
                <a:solidFill>
                  <a:schemeClr val="tx1"/>
                </a:solidFill>
                <a:latin typeface="+mn-lt"/>
                <a:ea typeface="+mn-ea"/>
                <a:cs typeface="+mn-cs"/>
              </a:defRPr>
            </a:lvl6pPr>
            <a:lvl7pPr marL="13969747" indent="-1074597" algn="l" defTabSz="4298385" rtl="0" eaLnBrk="1" latinLnBrk="0" hangingPunct="1">
              <a:spcBef>
                <a:spcPct val="20000"/>
              </a:spcBef>
              <a:buFont typeface="Arial" pitchFamily="34" charset="0"/>
              <a:buChar char="•"/>
              <a:defRPr sz="9499" kern="1200">
                <a:solidFill>
                  <a:schemeClr val="tx1"/>
                </a:solidFill>
                <a:latin typeface="+mn-lt"/>
                <a:ea typeface="+mn-ea"/>
                <a:cs typeface="+mn-cs"/>
              </a:defRPr>
            </a:lvl7pPr>
            <a:lvl8pPr marL="16118941" indent="-1074597" algn="l" defTabSz="4298385" rtl="0" eaLnBrk="1" latinLnBrk="0" hangingPunct="1">
              <a:spcBef>
                <a:spcPct val="20000"/>
              </a:spcBef>
              <a:buFont typeface="Arial" pitchFamily="34" charset="0"/>
              <a:buChar char="•"/>
              <a:defRPr sz="9499" kern="1200">
                <a:solidFill>
                  <a:schemeClr val="tx1"/>
                </a:solidFill>
                <a:latin typeface="+mn-lt"/>
                <a:ea typeface="+mn-ea"/>
                <a:cs typeface="+mn-cs"/>
              </a:defRPr>
            </a:lvl8pPr>
            <a:lvl9pPr marL="18268132" indent="-1074597" algn="l" defTabSz="4298385" rtl="0" eaLnBrk="1" latinLnBrk="0" hangingPunct="1">
              <a:spcBef>
                <a:spcPct val="20000"/>
              </a:spcBef>
              <a:buFont typeface="Arial" pitchFamily="34" charset="0"/>
              <a:buChar char="•"/>
              <a:defRPr sz="9499" kern="1200">
                <a:solidFill>
                  <a:schemeClr val="tx1"/>
                </a:solidFill>
                <a:latin typeface="+mn-lt"/>
                <a:ea typeface="+mn-ea"/>
                <a:cs typeface="+mn-cs"/>
              </a:defRPr>
            </a:lvl9pPr>
          </a:lstStyle>
          <a:p>
            <a:pPr marL="571500" indent="-571500">
              <a:spcBef>
                <a:spcPts val="500"/>
              </a:spcBef>
              <a:buFont typeface="Arial" panose="020B0604020202020204" pitchFamily="34" charset="0"/>
              <a:buChar char="•"/>
            </a:pPr>
            <a:r>
              <a:rPr lang="en-US" altLang="ko-KR" sz="4000" dirty="0">
                <a:solidFill>
                  <a:schemeClr val="tx1"/>
                </a:solidFill>
                <a:ea typeface="나눔고딕 ExtraBold" panose="020D0904000000000000" pitchFamily="50" charset="-127"/>
              </a:rPr>
              <a:t>Top 5 documents are retrieved per claim based on [4]</a:t>
            </a:r>
          </a:p>
          <a:p>
            <a:pPr marL="571500" indent="-571500">
              <a:spcBef>
                <a:spcPts val="500"/>
              </a:spcBef>
              <a:buFont typeface="Arial" panose="020B0604020202020204" pitchFamily="34" charset="0"/>
              <a:buChar char="•"/>
            </a:pPr>
            <a:r>
              <a:rPr lang="en-US" altLang="ko-KR" sz="4000" dirty="0">
                <a:solidFill>
                  <a:schemeClr val="tx1"/>
                </a:solidFill>
                <a:ea typeface="나눔고딕 ExtraBold" panose="020D0904000000000000" pitchFamily="50" charset="-127"/>
              </a:rPr>
              <a:t>All the sentences in retrieved document is used as candidate</a:t>
            </a:r>
          </a:p>
          <a:p>
            <a:pPr marL="571500" indent="-571500">
              <a:spcBef>
                <a:spcPts val="500"/>
              </a:spcBef>
              <a:buFont typeface="Arial" panose="020B0604020202020204" pitchFamily="34" charset="0"/>
              <a:buChar char="•"/>
            </a:pPr>
            <a:r>
              <a:rPr lang="en-US" altLang="ko-KR" sz="4000" dirty="0">
                <a:solidFill>
                  <a:schemeClr val="tx1"/>
                </a:solidFill>
              </a:rPr>
              <a:t>In training, 603,131 triple (claim, positive evidence, negative sentence) are used for ESIM, 614,241 tuple (claim, sentence) are used for BERT</a:t>
            </a:r>
          </a:p>
          <a:p>
            <a:pPr marL="571500" indent="-571500">
              <a:spcBef>
                <a:spcPts val="500"/>
              </a:spcBef>
              <a:buFont typeface="Arial" panose="020B0604020202020204" pitchFamily="34" charset="0"/>
              <a:buChar char="•"/>
            </a:pPr>
            <a:r>
              <a:rPr lang="en-US" altLang="ko-KR" sz="4000" dirty="0">
                <a:solidFill>
                  <a:schemeClr val="tx1"/>
                </a:solidFill>
                <a:ea typeface="나눔고딕 ExtraBold" panose="020D0904000000000000" pitchFamily="50" charset="-127"/>
              </a:rPr>
              <a:t>Candidate sentences are reranked by confidence score of each model.</a:t>
            </a:r>
          </a:p>
          <a:p>
            <a:pPr marL="571500" indent="-571500">
              <a:spcBef>
                <a:spcPts val="500"/>
              </a:spcBef>
              <a:buFont typeface="Arial" panose="020B0604020202020204" pitchFamily="34" charset="0"/>
              <a:buChar char="•"/>
            </a:pPr>
            <a:endParaRPr lang="en-US" altLang="ko-KR" sz="4000" dirty="0">
              <a:solidFill>
                <a:schemeClr val="tx1"/>
              </a:solidFill>
              <a:ea typeface="나눔고딕 ExtraBold" panose="020D0904000000000000" pitchFamily="50" charset="-127"/>
            </a:endParaRPr>
          </a:p>
        </p:txBody>
      </p:sp>
      <p:graphicFrame>
        <p:nvGraphicFramePr>
          <p:cNvPr id="10" name="표 9">
            <a:extLst>
              <a:ext uri="{FF2B5EF4-FFF2-40B4-BE49-F238E27FC236}">
                <a16:creationId xmlns:a16="http://schemas.microsoft.com/office/drawing/2014/main" id="{5528F160-817F-4F25-9C84-36702DB41CFC}"/>
              </a:ext>
            </a:extLst>
          </p:cNvPr>
          <p:cNvGraphicFramePr>
            <a:graphicFrameLocks noGrp="1"/>
          </p:cNvGraphicFramePr>
          <p:nvPr>
            <p:extLst>
              <p:ext uri="{D42A27DB-BD31-4B8C-83A1-F6EECF244321}">
                <p14:modId xmlns:p14="http://schemas.microsoft.com/office/powerpoint/2010/main" val="1415057530"/>
              </p:ext>
            </p:extLst>
          </p:nvPr>
        </p:nvGraphicFramePr>
        <p:xfrm>
          <a:off x="18052323" y="7837233"/>
          <a:ext cx="11534996" cy="2637643"/>
        </p:xfrm>
        <a:graphic>
          <a:graphicData uri="http://schemas.openxmlformats.org/drawingml/2006/table">
            <a:tbl>
              <a:tblPr firstRow="1" firstCol="1" bandRow="1">
                <a:tableStyleId>{5C22544A-7EE6-4342-B048-85BDC9FD1C3A}</a:tableStyleId>
              </a:tblPr>
              <a:tblGrid>
                <a:gridCol w="11534996">
                  <a:extLst>
                    <a:ext uri="{9D8B030D-6E8A-4147-A177-3AD203B41FA5}">
                      <a16:colId xmlns:a16="http://schemas.microsoft.com/office/drawing/2014/main" val="3143115948"/>
                    </a:ext>
                  </a:extLst>
                </a:gridCol>
              </a:tblGrid>
              <a:tr h="2637643">
                <a:tc>
                  <a:txBody>
                    <a:bodyPr/>
                    <a:lstStyle/>
                    <a:p>
                      <a:pPr marL="60960" algn="ctr" latinLnBrk="0">
                        <a:spcAft>
                          <a:spcPts val="0"/>
                        </a:spcAft>
                      </a:pPr>
                      <a:r>
                        <a:rPr lang="en-US" sz="4000" b="0" kern="100" dirty="0">
                          <a:solidFill>
                            <a:schemeClr val="tx1"/>
                          </a:solidFill>
                          <a:effectLst/>
                          <a:latin typeface="Times New Roman" panose="02020603050405020304" pitchFamily="18" charset="0"/>
                          <a:cs typeface="Times New Roman" panose="02020603050405020304" pitchFamily="18" charset="0"/>
                        </a:rPr>
                        <a:t>[supports] false positive: 1200 / 5515 = 21.75%</a:t>
                      </a:r>
                      <a:br>
                        <a:rPr lang="en-US" sz="4000" b="0" kern="100" dirty="0">
                          <a:solidFill>
                            <a:schemeClr val="tx1"/>
                          </a:solidFill>
                          <a:effectLst/>
                          <a:latin typeface="Times New Roman" panose="02020603050405020304" pitchFamily="18" charset="0"/>
                          <a:cs typeface="Times New Roman" panose="02020603050405020304" pitchFamily="18" charset="0"/>
                        </a:rPr>
                      </a:br>
                      <a:r>
                        <a:rPr lang="en-US" sz="4000" b="0" kern="100" dirty="0">
                          <a:solidFill>
                            <a:schemeClr val="tx1"/>
                          </a:solidFill>
                          <a:effectLst/>
                          <a:latin typeface="Times New Roman" panose="02020603050405020304" pitchFamily="18" charset="0"/>
                          <a:cs typeface="Times New Roman" panose="02020603050405020304" pitchFamily="18" charset="0"/>
                        </a:rPr>
                        <a:t>[supports] false negative: 1045 / 5515 = 18.94%</a:t>
                      </a:r>
                      <a:endParaRPr lang="ko-KR" sz="4000" b="0" kern="100" dirty="0">
                        <a:solidFill>
                          <a:schemeClr val="tx1"/>
                        </a:solidFill>
                        <a:effectLst/>
                        <a:latin typeface="Times New Roman" panose="02020603050405020304" pitchFamily="18" charset="0"/>
                        <a:cs typeface="Times New Roman" panose="02020603050405020304" pitchFamily="18" charset="0"/>
                      </a:endParaRPr>
                    </a:p>
                    <a:p>
                      <a:pPr marL="60960" algn="ctr" latinLnBrk="0">
                        <a:spcAft>
                          <a:spcPts val="0"/>
                        </a:spcAft>
                      </a:pPr>
                      <a:r>
                        <a:rPr lang="en-US" sz="4000" b="0" kern="100" dirty="0">
                          <a:solidFill>
                            <a:schemeClr val="tx1"/>
                          </a:solidFill>
                          <a:effectLst/>
                          <a:latin typeface="Times New Roman" panose="02020603050405020304" pitchFamily="18" charset="0"/>
                          <a:cs typeface="Times New Roman" panose="02020603050405020304" pitchFamily="18" charset="0"/>
                        </a:rPr>
                        <a:t>[refutes] false positive: 1303 / 5515 = 23.62%</a:t>
                      </a:r>
                      <a:br>
                        <a:rPr lang="en-US" sz="4000" b="0" kern="100" dirty="0">
                          <a:solidFill>
                            <a:schemeClr val="tx1"/>
                          </a:solidFill>
                          <a:effectLst/>
                          <a:latin typeface="Times New Roman" panose="02020603050405020304" pitchFamily="18" charset="0"/>
                          <a:cs typeface="Times New Roman" panose="02020603050405020304" pitchFamily="18" charset="0"/>
                        </a:rPr>
                      </a:br>
                      <a:r>
                        <a:rPr lang="en-US" sz="4000" b="0" kern="100" dirty="0">
                          <a:solidFill>
                            <a:schemeClr val="tx1"/>
                          </a:solidFill>
                          <a:effectLst/>
                          <a:latin typeface="Times New Roman" panose="02020603050405020304" pitchFamily="18" charset="0"/>
                          <a:cs typeface="Times New Roman" panose="02020603050405020304" pitchFamily="18" charset="0"/>
                        </a:rPr>
                        <a:t>[refutes] false negative: 1967 / 5515 = 35.66%</a:t>
                      </a:r>
                      <a:endParaRPr lang="ko-KR" sz="4000" b="0" kern="100" dirty="0">
                        <a:solidFill>
                          <a:schemeClr val="tx1"/>
                        </a:solidFill>
                        <a:effectLst/>
                        <a:latin typeface="Times New Roman" panose="02020603050405020304" pitchFamily="18" charset="0"/>
                        <a:ea typeface="바탕" panose="02030600000101010101" pitchFamily="18"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3612799"/>
                  </a:ext>
                </a:extLst>
              </a:tr>
            </a:tbl>
          </a:graphicData>
        </a:graphic>
      </p:graphicFrame>
      <p:sp>
        <p:nvSpPr>
          <p:cNvPr id="101" name="Text Placeholder 333">
            <a:extLst>
              <a:ext uri="{FF2B5EF4-FFF2-40B4-BE49-F238E27FC236}">
                <a16:creationId xmlns:a16="http://schemas.microsoft.com/office/drawing/2014/main" id="{0F65DDDD-DC38-4F32-AA52-9831A53BD382}"/>
              </a:ext>
            </a:extLst>
          </p:cNvPr>
          <p:cNvSpPr txBox="1">
            <a:spLocks/>
          </p:cNvSpPr>
          <p:nvPr/>
        </p:nvSpPr>
        <p:spPr>
          <a:xfrm>
            <a:off x="16246761" y="10605313"/>
            <a:ext cx="15228405" cy="16825840"/>
          </a:xfrm>
          <a:prstGeom prst="rect">
            <a:avLst/>
          </a:prstGeom>
        </p:spPr>
        <p:txBody>
          <a:bodyPr wrap="square" lIns="360000" tIns="223877" rIns="360000" bIns="223877">
            <a:spAutoFit/>
          </a:bodyPr>
          <a:lstStyle>
            <a:lvl1pPr marL="0" indent="0" algn="l" defTabSz="4298385"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83" indent="-559685" algn="l" defTabSz="4298385"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68" indent="-559685" algn="l" defTabSz="4298385"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22" indent="-615655" algn="l" defTabSz="4298385"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71" indent="-447748" algn="l" defTabSz="4298385"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557" indent="-1074597" algn="l" defTabSz="4298385" rtl="0" eaLnBrk="1" latinLnBrk="0" hangingPunct="1">
              <a:spcBef>
                <a:spcPct val="20000"/>
              </a:spcBef>
              <a:buFont typeface="Arial" pitchFamily="34" charset="0"/>
              <a:buChar char="•"/>
              <a:defRPr sz="9499" kern="1200">
                <a:solidFill>
                  <a:schemeClr val="tx1"/>
                </a:solidFill>
                <a:latin typeface="+mn-lt"/>
                <a:ea typeface="+mn-ea"/>
                <a:cs typeface="+mn-cs"/>
              </a:defRPr>
            </a:lvl6pPr>
            <a:lvl7pPr marL="13969747" indent="-1074597" algn="l" defTabSz="4298385" rtl="0" eaLnBrk="1" latinLnBrk="0" hangingPunct="1">
              <a:spcBef>
                <a:spcPct val="20000"/>
              </a:spcBef>
              <a:buFont typeface="Arial" pitchFamily="34" charset="0"/>
              <a:buChar char="•"/>
              <a:defRPr sz="9499" kern="1200">
                <a:solidFill>
                  <a:schemeClr val="tx1"/>
                </a:solidFill>
                <a:latin typeface="+mn-lt"/>
                <a:ea typeface="+mn-ea"/>
                <a:cs typeface="+mn-cs"/>
              </a:defRPr>
            </a:lvl7pPr>
            <a:lvl8pPr marL="16118941" indent="-1074597" algn="l" defTabSz="4298385" rtl="0" eaLnBrk="1" latinLnBrk="0" hangingPunct="1">
              <a:spcBef>
                <a:spcPct val="20000"/>
              </a:spcBef>
              <a:buFont typeface="Arial" pitchFamily="34" charset="0"/>
              <a:buChar char="•"/>
              <a:defRPr sz="9499" kern="1200">
                <a:solidFill>
                  <a:schemeClr val="tx1"/>
                </a:solidFill>
                <a:latin typeface="+mn-lt"/>
                <a:ea typeface="+mn-ea"/>
                <a:cs typeface="+mn-cs"/>
              </a:defRPr>
            </a:lvl8pPr>
            <a:lvl9pPr marL="18268132" indent="-1074597" algn="l" defTabSz="4298385" rtl="0" eaLnBrk="1" latinLnBrk="0" hangingPunct="1">
              <a:spcBef>
                <a:spcPct val="20000"/>
              </a:spcBef>
              <a:buFont typeface="Arial" pitchFamily="34" charset="0"/>
              <a:buChar char="•"/>
              <a:defRPr sz="9499" kern="1200">
                <a:solidFill>
                  <a:schemeClr val="tx1"/>
                </a:solidFill>
                <a:latin typeface="+mn-lt"/>
                <a:ea typeface="+mn-ea"/>
                <a:cs typeface="+mn-cs"/>
              </a:defRPr>
            </a:lvl9pPr>
          </a:lstStyle>
          <a:p>
            <a:pPr latinLnBrk="1"/>
            <a:r>
              <a:rPr lang="en-US" altLang="ko-KR" sz="4000" b="1" dirty="0">
                <a:solidFill>
                  <a:schemeClr val="tx1"/>
                </a:solidFill>
              </a:rPr>
              <a:t>Error Categories</a:t>
            </a:r>
          </a:p>
          <a:p>
            <a:pPr latinLnBrk="1"/>
            <a:r>
              <a:rPr lang="en-US" altLang="ko-KR" sz="4000" dirty="0">
                <a:solidFill>
                  <a:schemeClr val="tx1"/>
                </a:solidFill>
              </a:rPr>
              <a:t>Supports/Refutes: False Positives</a:t>
            </a:r>
          </a:p>
          <a:p>
            <a:pPr marL="571500" indent="-571500" latinLnBrk="1">
              <a:buFont typeface="Arial" panose="020B0604020202020204" pitchFamily="34" charset="0"/>
              <a:buChar char="•"/>
            </a:pPr>
            <a:r>
              <a:rPr lang="en-US" altLang="ko-KR" sz="4000" dirty="0">
                <a:solidFill>
                  <a:schemeClr val="tx1"/>
                </a:solidFill>
              </a:rPr>
              <a:t>Omission of Core Parts</a:t>
            </a:r>
          </a:p>
          <a:p>
            <a:pPr latinLnBrk="1"/>
            <a:r>
              <a:rPr lang="en-US" altLang="ko-KR" sz="4000" dirty="0">
                <a:solidFill>
                  <a:schemeClr val="tx1"/>
                </a:solidFill>
              </a:rPr>
              <a:t>Claim has a certain pattern and has a specific attribute to be verified</a:t>
            </a:r>
          </a:p>
          <a:p>
            <a:pPr latinLnBrk="1"/>
            <a:endParaRPr lang="en-US" altLang="ko-KR" sz="4000" dirty="0">
              <a:solidFill>
                <a:schemeClr val="tx1"/>
              </a:solidFill>
            </a:endParaRPr>
          </a:p>
          <a:p>
            <a:pPr latinLnBrk="1"/>
            <a:endParaRPr lang="en-US" altLang="ko-KR" sz="4000" dirty="0">
              <a:solidFill>
                <a:schemeClr val="tx1"/>
              </a:solidFill>
            </a:endParaRPr>
          </a:p>
          <a:p>
            <a:pPr latinLnBrk="1"/>
            <a:r>
              <a:rPr lang="en-US" altLang="ko-KR" sz="4000" dirty="0">
                <a:solidFill>
                  <a:schemeClr val="tx1"/>
                </a:solidFill>
              </a:rPr>
              <a:t>Supports/Refutes: False Negatives</a:t>
            </a:r>
            <a:endParaRPr lang="ko-KR" altLang="ko-KR" sz="4000" dirty="0">
              <a:solidFill>
                <a:schemeClr val="tx1"/>
              </a:solidFill>
            </a:endParaRPr>
          </a:p>
          <a:p>
            <a:pPr marL="571500" indent="-571500" latinLnBrk="1">
              <a:buFont typeface="Arial" panose="020B0604020202020204" pitchFamily="34" charset="0"/>
              <a:buChar char="•"/>
            </a:pPr>
            <a:r>
              <a:rPr lang="en-US" altLang="ko-KR" sz="4000" dirty="0">
                <a:solidFill>
                  <a:schemeClr val="tx1"/>
                </a:solidFill>
              </a:rPr>
              <a:t>Synonym Problem in words and phrases</a:t>
            </a:r>
          </a:p>
          <a:p>
            <a:pPr latinLnBrk="1"/>
            <a:r>
              <a:rPr lang="en-US" altLang="ko-KR" sz="4000" dirty="0">
                <a:solidFill>
                  <a:schemeClr val="tx1"/>
                </a:solidFill>
              </a:rPr>
              <a:t>Using word embedding approach, word-phrase synonyms are difficult to deal with.</a:t>
            </a:r>
          </a:p>
          <a:p>
            <a:pPr marL="571500" indent="-571500" latinLnBrk="1">
              <a:buFont typeface="Arial" panose="020B0604020202020204" pitchFamily="34" charset="0"/>
              <a:buChar char="•"/>
            </a:pPr>
            <a:endParaRPr lang="en-US" altLang="ko-KR" sz="4000" dirty="0">
              <a:solidFill>
                <a:schemeClr val="tx1"/>
              </a:solidFill>
            </a:endParaRPr>
          </a:p>
          <a:p>
            <a:pPr latinLnBrk="1"/>
            <a:endParaRPr lang="en-US" altLang="ko-KR" sz="4000" dirty="0">
              <a:solidFill>
                <a:schemeClr val="tx1"/>
              </a:solidFill>
            </a:endParaRPr>
          </a:p>
          <a:p>
            <a:pPr marL="571500" indent="-571500" latinLnBrk="1">
              <a:buFont typeface="Arial" panose="020B0604020202020204" pitchFamily="34" charset="0"/>
              <a:buChar char="•"/>
            </a:pPr>
            <a:r>
              <a:rPr lang="en-US" altLang="ko-KR" sz="4000" dirty="0">
                <a:solidFill>
                  <a:schemeClr val="tx1"/>
                </a:solidFill>
              </a:rPr>
              <a:t>Indirect Explanation</a:t>
            </a:r>
          </a:p>
          <a:p>
            <a:pPr latinLnBrk="1"/>
            <a:r>
              <a:rPr lang="en-US" altLang="ko-KR" sz="4000" dirty="0">
                <a:solidFill>
                  <a:schemeClr val="tx1"/>
                </a:solidFill>
              </a:rPr>
              <a:t>Finding lexically similar sentences is not the main purpose in fact-checking.</a:t>
            </a:r>
          </a:p>
          <a:p>
            <a:pPr latinLnBrk="1"/>
            <a:endParaRPr lang="en-US" altLang="ko-KR" sz="4000" dirty="0">
              <a:solidFill>
                <a:schemeClr val="tx1"/>
              </a:solidFill>
            </a:endParaRPr>
          </a:p>
          <a:p>
            <a:pPr latinLnBrk="1"/>
            <a:endParaRPr lang="en-US" altLang="ko-KR" sz="4000" dirty="0">
              <a:solidFill>
                <a:schemeClr val="tx1"/>
              </a:solidFill>
            </a:endParaRPr>
          </a:p>
          <a:p>
            <a:r>
              <a:rPr lang="en-US" altLang="ko-KR" sz="4000" dirty="0">
                <a:solidFill>
                  <a:schemeClr val="tx1"/>
                </a:solidFill>
              </a:rPr>
              <a:t>Refutes: False Negatives</a:t>
            </a:r>
            <a:endParaRPr lang="ko-KR" altLang="ko-KR" sz="4000" dirty="0">
              <a:solidFill>
                <a:schemeClr val="tx1"/>
              </a:solidFill>
            </a:endParaRPr>
          </a:p>
          <a:p>
            <a:pPr marL="571500" indent="-571500">
              <a:buFont typeface="Arial" panose="020B0604020202020204" pitchFamily="34" charset="0"/>
              <a:buChar char="•"/>
            </a:pPr>
            <a:r>
              <a:rPr lang="en-US" altLang="ko-KR" sz="4000" dirty="0">
                <a:solidFill>
                  <a:schemeClr val="tx1"/>
                </a:solidFill>
              </a:rPr>
              <a:t>Same Topic Problems</a:t>
            </a:r>
            <a:endParaRPr lang="ko-KR" altLang="ko-KR" sz="4000" dirty="0">
              <a:solidFill>
                <a:schemeClr val="tx1"/>
              </a:solidFill>
            </a:endParaRPr>
          </a:p>
          <a:p>
            <a:pPr latinLnBrk="1"/>
            <a:r>
              <a:rPr lang="en-US" altLang="ko-KR" sz="4000" dirty="0">
                <a:solidFill>
                  <a:schemeClr val="tx1"/>
                </a:solidFill>
              </a:rPr>
              <a:t>Finding a contradictory word from the claim word is the key for verification. However, a contradicting word usually has the same topic with a very different valence.</a:t>
            </a:r>
          </a:p>
          <a:p>
            <a:pPr latinLnBrk="1"/>
            <a:endParaRPr lang="ko-KR" altLang="ko-KR" sz="4000" dirty="0">
              <a:solidFill>
                <a:schemeClr val="tx1"/>
              </a:solidFill>
            </a:endParaRPr>
          </a:p>
        </p:txBody>
      </p:sp>
      <p:sp>
        <p:nvSpPr>
          <p:cNvPr id="103" name="Text Placeholder 334">
            <a:extLst>
              <a:ext uri="{FF2B5EF4-FFF2-40B4-BE49-F238E27FC236}">
                <a16:creationId xmlns:a16="http://schemas.microsoft.com/office/drawing/2014/main" id="{A7C6B91F-E46C-4D28-A775-881BA88EF309}"/>
              </a:ext>
            </a:extLst>
          </p:cNvPr>
          <p:cNvSpPr txBox="1">
            <a:spLocks/>
          </p:cNvSpPr>
          <p:nvPr/>
        </p:nvSpPr>
        <p:spPr>
          <a:xfrm>
            <a:off x="16275154" y="28630750"/>
            <a:ext cx="15229721" cy="919515"/>
          </a:xfrm>
          <a:prstGeom prst="rect">
            <a:avLst/>
          </a:prstGeom>
          <a:noFill/>
        </p:spPr>
        <p:txBody>
          <a:bodyPr wrap="square" lIns="89551" tIns="89551" rIns="89551" bIns="89551" anchor="ctr" anchorCtr="0">
            <a:spAutoFit/>
          </a:bodyPr>
          <a:lstStyle>
            <a:lvl1pPr marL="0" indent="0" algn="ctr" defTabSz="4298385"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37" indent="-1343244" algn="l" defTabSz="4298385"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2981" indent="-1074597" algn="l" defTabSz="4298385"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174" indent="-1074597" algn="l" defTabSz="4298385" rtl="0" eaLnBrk="1" latinLnBrk="0" hangingPunct="1">
              <a:spcBef>
                <a:spcPct val="20000"/>
              </a:spcBef>
              <a:buFont typeface="Arial" pitchFamily="34" charset="0"/>
              <a:buChar char="–"/>
              <a:defRPr sz="9499" kern="1200">
                <a:solidFill>
                  <a:schemeClr val="tx1"/>
                </a:solidFill>
                <a:latin typeface="+mn-lt"/>
                <a:ea typeface="+mn-ea"/>
                <a:cs typeface="+mn-cs"/>
              </a:defRPr>
            </a:lvl4pPr>
            <a:lvl5pPr marL="9671364" indent="-1074597" algn="l" defTabSz="4298385" rtl="0" eaLnBrk="1" latinLnBrk="0" hangingPunct="1">
              <a:spcBef>
                <a:spcPct val="20000"/>
              </a:spcBef>
              <a:buFont typeface="Arial" pitchFamily="34" charset="0"/>
              <a:buChar char="»"/>
              <a:defRPr sz="9499" kern="1200">
                <a:solidFill>
                  <a:schemeClr val="tx1"/>
                </a:solidFill>
                <a:latin typeface="+mn-lt"/>
                <a:ea typeface="+mn-ea"/>
                <a:cs typeface="+mn-cs"/>
              </a:defRPr>
            </a:lvl5pPr>
            <a:lvl6pPr marL="11820557" indent="-1074597" algn="l" defTabSz="4298385" rtl="0" eaLnBrk="1" latinLnBrk="0" hangingPunct="1">
              <a:spcBef>
                <a:spcPct val="20000"/>
              </a:spcBef>
              <a:buFont typeface="Arial" pitchFamily="34" charset="0"/>
              <a:buChar char="•"/>
              <a:defRPr sz="9499" kern="1200">
                <a:solidFill>
                  <a:schemeClr val="tx1"/>
                </a:solidFill>
                <a:latin typeface="+mn-lt"/>
                <a:ea typeface="+mn-ea"/>
                <a:cs typeface="+mn-cs"/>
              </a:defRPr>
            </a:lvl6pPr>
            <a:lvl7pPr marL="13969747" indent="-1074597" algn="l" defTabSz="4298385" rtl="0" eaLnBrk="1" latinLnBrk="0" hangingPunct="1">
              <a:spcBef>
                <a:spcPct val="20000"/>
              </a:spcBef>
              <a:buFont typeface="Arial" pitchFamily="34" charset="0"/>
              <a:buChar char="•"/>
              <a:defRPr sz="9499" kern="1200">
                <a:solidFill>
                  <a:schemeClr val="tx1"/>
                </a:solidFill>
                <a:latin typeface="+mn-lt"/>
                <a:ea typeface="+mn-ea"/>
                <a:cs typeface="+mn-cs"/>
              </a:defRPr>
            </a:lvl7pPr>
            <a:lvl8pPr marL="16118941" indent="-1074597" algn="l" defTabSz="4298385" rtl="0" eaLnBrk="1" latinLnBrk="0" hangingPunct="1">
              <a:spcBef>
                <a:spcPct val="20000"/>
              </a:spcBef>
              <a:buFont typeface="Arial" pitchFamily="34" charset="0"/>
              <a:buChar char="•"/>
              <a:defRPr sz="9499" kern="1200">
                <a:solidFill>
                  <a:schemeClr val="tx1"/>
                </a:solidFill>
                <a:latin typeface="+mn-lt"/>
                <a:ea typeface="+mn-ea"/>
                <a:cs typeface="+mn-cs"/>
              </a:defRPr>
            </a:lvl8pPr>
            <a:lvl9pPr marL="18268132" indent="-1074597" algn="l" defTabSz="4298385" rtl="0" eaLnBrk="1" latinLnBrk="0" hangingPunct="1">
              <a:spcBef>
                <a:spcPct val="20000"/>
              </a:spcBef>
              <a:buFont typeface="Arial" pitchFamily="34" charset="0"/>
              <a:buChar char="•"/>
              <a:defRPr sz="9499" kern="1200">
                <a:solidFill>
                  <a:schemeClr val="tx1"/>
                </a:solidFill>
                <a:latin typeface="+mn-lt"/>
                <a:ea typeface="+mn-ea"/>
                <a:cs typeface="+mn-cs"/>
              </a:defRPr>
            </a:lvl9pPr>
          </a:lstStyle>
          <a:p>
            <a:r>
              <a:rPr lang="en-US" sz="4800" dirty="0">
                <a:solidFill>
                  <a:schemeClr val="tx1"/>
                </a:solidFill>
                <a:latin typeface="+mj-lt"/>
                <a:ea typeface="나눔스퀘어 Bold" panose="020B0600000101010101" pitchFamily="50" charset="-127"/>
              </a:rPr>
              <a:t>DISCUSSION</a:t>
            </a:r>
            <a:r>
              <a:rPr lang="en-US" sz="4800" b="0" dirty="0">
                <a:solidFill>
                  <a:schemeClr val="tx1"/>
                </a:solidFill>
                <a:latin typeface="+mj-lt"/>
                <a:ea typeface="나눔스퀘어 Bold" panose="020B0600000101010101" pitchFamily="50" charset="-127"/>
              </a:rPr>
              <a:t> AND </a:t>
            </a:r>
            <a:r>
              <a:rPr lang="en-US" sz="4800" dirty="0">
                <a:solidFill>
                  <a:schemeClr val="tx1"/>
                </a:solidFill>
                <a:latin typeface="+mj-lt"/>
                <a:ea typeface="나눔스퀘어 Bold" panose="020B0600000101010101" pitchFamily="50" charset="-127"/>
              </a:rPr>
              <a:t>FUTURE WORK</a:t>
            </a:r>
          </a:p>
        </p:txBody>
      </p:sp>
      <p:graphicFrame>
        <p:nvGraphicFramePr>
          <p:cNvPr id="22" name="표 21">
            <a:extLst>
              <a:ext uri="{FF2B5EF4-FFF2-40B4-BE49-F238E27FC236}">
                <a16:creationId xmlns:a16="http://schemas.microsoft.com/office/drawing/2014/main" id="{60CBAB0D-91C4-4BB5-A8D5-DC5F70D4BB53}"/>
              </a:ext>
            </a:extLst>
          </p:cNvPr>
          <p:cNvGraphicFramePr>
            <a:graphicFrameLocks noGrp="1"/>
          </p:cNvGraphicFramePr>
          <p:nvPr>
            <p:extLst>
              <p:ext uri="{D42A27DB-BD31-4B8C-83A1-F6EECF244321}">
                <p14:modId xmlns:p14="http://schemas.microsoft.com/office/powerpoint/2010/main" val="3818682071"/>
              </p:ext>
            </p:extLst>
          </p:nvPr>
        </p:nvGraphicFramePr>
        <p:xfrm>
          <a:off x="19504283" y="13723742"/>
          <a:ext cx="8631075" cy="1310640"/>
        </p:xfrm>
        <a:graphic>
          <a:graphicData uri="http://schemas.openxmlformats.org/drawingml/2006/table">
            <a:tbl>
              <a:tblPr firstRow="1" bandRow="1">
                <a:tableStyleId>{5C22544A-7EE6-4342-B048-85BDC9FD1C3A}</a:tableStyleId>
              </a:tblPr>
              <a:tblGrid>
                <a:gridCol w="8631075">
                  <a:extLst>
                    <a:ext uri="{9D8B030D-6E8A-4147-A177-3AD203B41FA5}">
                      <a16:colId xmlns:a16="http://schemas.microsoft.com/office/drawing/2014/main" val="2864573028"/>
                    </a:ext>
                  </a:extLst>
                </a:gridCol>
              </a:tblGrid>
              <a:tr h="370840">
                <a:tc>
                  <a:txBody>
                    <a:bodyPr/>
                    <a:lstStyle/>
                    <a:p>
                      <a:pPr algn="ctr" latinLnBrk="1"/>
                      <a:r>
                        <a:rPr lang="en-US" altLang="ko-KR" sz="4000" b="1" kern="1200" dirty="0">
                          <a:solidFill>
                            <a:schemeClr val="tx1"/>
                          </a:solidFill>
                          <a:effectLst/>
                          <a:latin typeface="+mn-lt"/>
                          <a:ea typeface="+mn-ea"/>
                          <a:cs typeface="+mn-cs"/>
                        </a:rPr>
                        <a:t>Mick Thomson was born in </a:t>
                      </a:r>
                      <a:r>
                        <a:rPr lang="en-US" altLang="ko-KR" sz="4000" b="1" kern="1200" dirty="0">
                          <a:solidFill>
                            <a:schemeClr val="tx1"/>
                          </a:solidFill>
                          <a:effectLst/>
                          <a:highlight>
                            <a:srgbClr val="FFFF00"/>
                          </a:highlight>
                          <a:latin typeface="+mn-lt"/>
                          <a:ea typeface="+mn-ea"/>
                          <a:cs typeface="+mn-cs"/>
                        </a:rPr>
                        <a:t>Ohio.</a:t>
                      </a:r>
                    </a:p>
                    <a:p>
                      <a:pPr algn="ctr" latinLnBrk="1"/>
                      <a:r>
                        <a:rPr lang="en-US" altLang="ko-KR" sz="4000" b="1" kern="1200" dirty="0">
                          <a:solidFill>
                            <a:schemeClr val="tx1"/>
                          </a:solidFill>
                          <a:effectLst/>
                          <a:latin typeface="+mn-lt"/>
                          <a:ea typeface="+mn-ea"/>
                          <a:cs typeface="+mn-cs"/>
                        </a:rPr>
                        <a:t>Mick Thomson born </a:t>
                      </a:r>
                      <a:r>
                        <a:rPr lang="en-US" altLang="ko-KR" sz="4000" b="1" kern="1200" dirty="0">
                          <a:solidFill>
                            <a:schemeClr val="tx1"/>
                          </a:solidFill>
                          <a:effectLst/>
                          <a:highlight>
                            <a:srgbClr val="FFFF00"/>
                          </a:highlight>
                          <a:latin typeface="+mn-lt"/>
                          <a:ea typeface="+mn-ea"/>
                          <a:cs typeface="+mn-cs"/>
                        </a:rPr>
                        <a:t>November 3, 1973.</a:t>
                      </a:r>
                      <a:endParaRPr lang="ko-KR" altLang="en-US" sz="4000" dirty="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0854559"/>
                  </a:ext>
                </a:extLst>
              </a:tr>
            </a:tbl>
          </a:graphicData>
        </a:graphic>
      </p:graphicFrame>
      <p:graphicFrame>
        <p:nvGraphicFramePr>
          <p:cNvPr id="105" name="표 104">
            <a:extLst>
              <a:ext uri="{FF2B5EF4-FFF2-40B4-BE49-F238E27FC236}">
                <a16:creationId xmlns:a16="http://schemas.microsoft.com/office/drawing/2014/main" id="{E2743306-CFBE-464F-9B6E-59B02DFA94F6}"/>
              </a:ext>
            </a:extLst>
          </p:cNvPr>
          <p:cNvGraphicFramePr>
            <a:graphicFrameLocks noGrp="1"/>
          </p:cNvGraphicFramePr>
          <p:nvPr>
            <p:extLst>
              <p:ext uri="{D42A27DB-BD31-4B8C-83A1-F6EECF244321}">
                <p14:modId xmlns:p14="http://schemas.microsoft.com/office/powerpoint/2010/main" val="2174786885"/>
              </p:ext>
            </p:extLst>
          </p:nvPr>
        </p:nvGraphicFramePr>
        <p:xfrm>
          <a:off x="18523979" y="18071038"/>
          <a:ext cx="10788149" cy="1310640"/>
        </p:xfrm>
        <a:graphic>
          <a:graphicData uri="http://schemas.openxmlformats.org/drawingml/2006/table">
            <a:tbl>
              <a:tblPr firstRow="1" bandRow="1">
                <a:tableStyleId>{5C22544A-7EE6-4342-B048-85BDC9FD1C3A}</a:tableStyleId>
              </a:tblPr>
              <a:tblGrid>
                <a:gridCol w="10788149">
                  <a:extLst>
                    <a:ext uri="{9D8B030D-6E8A-4147-A177-3AD203B41FA5}">
                      <a16:colId xmlns:a16="http://schemas.microsoft.com/office/drawing/2014/main" val="2864573028"/>
                    </a:ext>
                  </a:extLst>
                </a:gridCol>
              </a:tblGrid>
              <a:tr h="370840">
                <a:tc>
                  <a:txBody>
                    <a:bodyPr/>
                    <a:lstStyle/>
                    <a:p>
                      <a:pPr algn="ctr" latinLnBrk="1"/>
                      <a:r>
                        <a:rPr lang="en-US" altLang="ko-KR" sz="4000" b="1" kern="1200" dirty="0">
                          <a:solidFill>
                            <a:schemeClr val="tx1"/>
                          </a:solidFill>
                          <a:effectLst/>
                          <a:latin typeface="+mn-lt"/>
                          <a:ea typeface="+mn-ea"/>
                          <a:cs typeface="+mn-cs"/>
                        </a:rPr>
                        <a:t>Calcaneal spurs can </a:t>
                      </a:r>
                      <a:r>
                        <a:rPr lang="en-US" altLang="ko-KR" sz="4000" b="1" kern="1200" dirty="0">
                          <a:solidFill>
                            <a:schemeClr val="tx1"/>
                          </a:solidFill>
                          <a:effectLst/>
                          <a:highlight>
                            <a:srgbClr val="FFFF00"/>
                          </a:highlight>
                          <a:latin typeface="+mn-lt"/>
                          <a:ea typeface="+mn-ea"/>
                          <a:cs typeface="+mn-cs"/>
                        </a:rPr>
                        <a:t>be detected</a:t>
                      </a:r>
                      <a:r>
                        <a:rPr lang="en-US" altLang="ko-KR" sz="4000" b="1" kern="1200" dirty="0">
                          <a:solidFill>
                            <a:schemeClr val="tx1"/>
                          </a:solidFill>
                          <a:effectLst/>
                          <a:latin typeface="+mn-lt"/>
                          <a:ea typeface="+mn-ea"/>
                          <a:cs typeface="+mn-cs"/>
                        </a:rPr>
                        <a:t>.</a:t>
                      </a:r>
                      <a:endParaRPr lang="en-US" altLang="ko-KR" sz="4000" b="1" kern="1200" dirty="0">
                        <a:solidFill>
                          <a:schemeClr val="tx1"/>
                        </a:solidFill>
                        <a:effectLst/>
                        <a:highlight>
                          <a:srgbClr val="FFFF00"/>
                        </a:highlight>
                        <a:latin typeface="+mn-lt"/>
                        <a:ea typeface="+mn-ea"/>
                        <a:cs typeface="+mn-cs"/>
                      </a:endParaRPr>
                    </a:p>
                    <a:p>
                      <a:pPr algn="ctr" latinLnBrk="1"/>
                      <a:r>
                        <a:rPr lang="en-US" altLang="ko-KR" sz="4000" b="1" kern="1200" dirty="0">
                          <a:solidFill>
                            <a:schemeClr val="tx1"/>
                          </a:solidFill>
                          <a:effectLst/>
                          <a:latin typeface="+mn-lt"/>
                          <a:ea typeface="+mn-ea"/>
                          <a:cs typeface="+mn-cs"/>
                        </a:rPr>
                        <a:t>These are also generally </a:t>
                      </a:r>
                      <a:r>
                        <a:rPr lang="en-US" altLang="ko-KR" sz="4000" b="1" kern="1200" dirty="0">
                          <a:solidFill>
                            <a:schemeClr val="tx1"/>
                          </a:solidFill>
                          <a:effectLst/>
                          <a:highlight>
                            <a:srgbClr val="FFFF00"/>
                          </a:highlight>
                          <a:latin typeface="+mn-lt"/>
                          <a:ea typeface="+mn-ea"/>
                          <a:cs typeface="+mn-cs"/>
                        </a:rPr>
                        <a:t>visible to the naked eye.</a:t>
                      </a:r>
                      <a:endParaRPr lang="ko-KR" altLang="en-US" sz="4000" dirty="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0854559"/>
                  </a:ext>
                </a:extLst>
              </a:tr>
            </a:tbl>
          </a:graphicData>
        </a:graphic>
      </p:graphicFrame>
      <p:graphicFrame>
        <p:nvGraphicFramePr>
          <p:cNvPr id="106" name="표 105">
            <a:extLst>
              <a:ext uri="{FF2B5EF4-FFF2-40B4-BE49-F238E27FC236}">
                <a16:creationId xmlns:a16="http://schemas.microsoft.com/office/drawing/2014/main" id="{A8C82A61-FF1A-4A35-9B09-88F47632F3E5}"/>
              </a:ext>
            </a:extLst>
          </p:cNvPr>
          <p:cNvGraphicFramePr>
            <a:graphicFrameLocks noGrp="1"/>
          </p:cNvGraphicFramePr>
          <p:nvPr>
            <p:extLst>
              <p:ext uri="{D42A27DB-BD31-4B8C-83A1-F6EECF244321}">
                <p14:modId xmlns:p14="http://schemas.microsoft.com/office/powerpoint/2010/main" val="1377501226"/>
              </p:ext>
            </p:extLst>
          </p:nvPr>
        </p:nvGraphicFramePr>
        <p:xfrm>
          <a:off x="18523979" y="21600262"/>
          <a:ext cx="10788149" cy="1310640"/>
        </p:xfrm>
        <a:graphic>
          <a:graphicData uri="http://schemas.openxmlformats.org/drawingml/2006/table">
            <a:tbl>
              <a:tblPr firstRow="1" bandRow="1">
                <a:tableStyleId>{5C22544A-7EE6-4342-B048-85BDC9FD1C3A}</a:tableStyleId>
              </a:tblPr>
              <a:tblGrid>
                <a:gridCol w="10788149">
                  <a:extLst>
                    <a:ext uri="{9D8B030D-6E8A-4147-A177-3AD203B41FA5}">
                      <a16:colId xmlns:a16="http://schemas.microsoft.com/office/drawing/2014/main" val="2864573028"/>
                    </a:ext>
                  </a:extLst>
                </a:gridCol>
              </a:tblGrid>
              <a:tr h="370840">
                <a:tc>
                  <a:txBody>
                    <a:bodyPr/>
                    <a:lstStyle/>
                    <a:p>
                      <a:pPr algn="ctr" latinLnBrk="1"/>
                      <a:r>
                        <a:rPr lang="en-US" altLang="ko-KR" sz="4000" b="1" kern="1200" dirty="0">
                          <a:solidFill>
                            <a:schemeClr val="tx1"/>
                          </a:solidFill>
                          <a:effectLst/>
                          <a:latin typeface="+mn-lt"/>
                          <a:ea typeface="+mn-ea"/>
                          <a:cs typeface="+mn-cs"/>
                        </a:rPr>
                        <a:t>Lucy Hale's middle name is Karen.</a:t>
                      </a:r>
                    </a:p>
                    <a:p>
                      <a:pPr algn="ctr" latinLnBrk="1"/>
                      <a:r>
                        <a:rPr lang="en-US" altLang="ko-KR" sz="4000" b="1" kern="1200" dirty="0">
                          <a:solidFill>
                            <a:schemeClr val="tx1"/>
                          </a:solidFill>
                          <a:effectLst/>
                          <a:latin typeface="+mn-lt"/>
                          <a:ea typeface="+mn-ea"/>
                          <a:cs typeface="+mn-cs"/>
                        </a:rPr>
                        <a:t>… she was sometimes credited as Lucy </a:t>
                      </a:r>
                      <a:r>
                        <a:rPr lang="en-US" altLang="ko-KR" sz="4000" b="1" kern="1200" dirty="0">
                          <a:solidFill>
                            <a:schemeClr val="tx1"/>
                          </a:solidFill>
                          <a:effectLst/>
                          <a:highlight>
                            <a:srgbClr val="FFFF00"/>
                          </a:highlight>
                          <a:latin typeface="+mn-lt"/>
                          <a:ea typeface="+mn-ea"/>
                          <a:cs typeface="+mn-cs"/>
                        </a:rPr>
                        <a:t>Kate</a:t>
                      </a:r>
                      <a:r>
                        <a:rPr lang="en-US" altLang="ko-KR" sz="4000" b="1" kern="1200" dirty="0">
                          <a:solidFill>
                            <a:schemeClr val="tx1"/>
                          </a:solidFill>
                          <a:effectLst/>
                          <a:latin typeface="+mn-lt"/>
                          <a:ea typeface="+mn-ea"/>
                          <a:cs typeface="+mn-cs"/>
                        </a:rPr>
                        <a:t> Hale.</a:t>
                      </a:r>
                      <a:endParaRPr lang="ko-KR" altLang="en-US" sz="4000" dirty="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0854559"/>
                  </a:ext>
                </a:extLst>
              </a:tr>
            </a:tbl>
          </a:graphicData>
        </a:graphic>
      </p:graphicFrame>
      <p:graphicFrame>
        <p:nvGraphicFramePr>
          <p:cNvPr id="107" name="표 106">
            <a:extLst>
              <a:ext uri="{FF2B5EF4-FFF2-40B4-BE49-F238E27FC236}">
                <a16:creationId xmlns:a16="http://schemas.microsoft.com/office/drawing/2014/main" id="{28D3F507-E186-4955-B43C-75DEAD2F0580}"/>
              </a:ext>
            </a:extLst>
          </p:cNvPr>
          <p:cNvGraphicFramePr>
            <a:graphicFrameLocks noGrp="1"/>
          </p:cNvGraphicFramePr>
          <p:nvPr>
            <p:extLst>
              <p:ext uri="{D42A27DB-BD31-4B8C-83A1-F6EECF244321}">
                <p14:modId xmlns:p14="http://schemas.microsoft.com/office/powerpoint/2010/main" val="3821437291"/>
              </p:ext>
            </p:extLst>
          </p:nvPr>
        </p:nvGraphicFramePr>
        <p:xfrm>
          <a:off x="17775262" y="26623147"/>
          <a:ext cx="12284268" cy="1310640"/>
        </p:xfrm>
        <a:graphic>
          <a:graphicData uri="http://schemas.openxmlformats.org/drawingml/2006/table">
            <a:tbl>
              <a:tblPr firstRow="1" bandRow="1">
                <a:tableStyleId>{5C22544A-7EE6-4342-B048-85BDC9FD1C3A}</a:tableStyleId>
              </a:tblPr>
              <a:tblGrid>
                <a:gridCol w="12284268">
                  <a:extLst>
                    <a:ext uri="{9D8B030D-6E8A-4147-A177-3AD203B41FA5}">
                      <a16:colId xmlns:a16="http://schemas.microsoft.com/office/drawing/2014/main" val="2864573028"/>
                    </a:ext>
                  </a:extLst>
                </a:gridCol>
              </a:tblGrid>
              <a:tr h="370840">
                <a:tc>
                  <a:txBody>
                    <a:bodyPr/>
                    <a:lstStyle/>
                    <a:p>
                      <a:pPr algn="ctr" latinLnBrk="1"/>
                      <a:r>
                        <a:rPr lang="en-US" altLang="ko-KR" sz="4000" b="1" kern="1200" dirty="0">
                          <a:solidFill>
                            <a:schemeClr val="tx1"/>
                          </a:solidFill>
                          <a:effectLst/>
                          <a:latin typeface="+mn-lt"/>
                          <a:ea typeface="+mn-ea"/>
                          <a:cs typeface="+mn-cs"/>
                        </a:rPr>
                        <a:t>Paramore is </a:t>
                      </a:r>
                      <a:r>
                        <a:rPr lang="en-US" altLang="ko-KR" sz="4000" b="1" kern="1200" dirty="0">
                          <a:solidFill>
                            <a:schemeClr val="tx1"/>
                          </a:solidFill>
                          <a:effectLst/>
                          <a:highlight>
                            <a:srgbClr val="FFFF00"/>
                          </a:highlight>
                          <a:latin typeface="+mn-lt"/>
                          <a:ea typeface="+mn-ea"/>
                          <a:cs typeface="+mn-cs"/>
                        </a:rPr>
                        <a:t>Canadian</a:t>
                      </a:r>
                      <a:r>
                        <a:rPr lang="en-US" altLang="ko-KR" sz="4000" b="1" kern="1200" dirty="0">
                          <a:solidFill>
                            <a:schemeClr val="tx1"/>
                          </a:solidFill>
                          <a:effectLst/>
                          <a:latin typeface="+mn-lt"/>
                          <a:ea typeface="+mn-ea"/>
                          <a:cs typeface="+mn-cs"/>
                        </a:rPr>
                        <a:t>.</a:t>
                      </a:r>
                    </a:p>
                    <a:p>
                      <a:pPr algn="ctr" latinLnBrk="1"/>
                      <a:r>
                        <a:rPr lang="en-US" altLang="ko-KR" sz="4000" b="1" kern="1200" dirty="0">
                          <a:solidFill>
                            <a:schemeClr val="tx1"/>
                          </a:solidFill>
                          <a:effectLst/>
                          <a:latin typeface="+mn-lt"/>
                          <a:ea typeface="+mn-ea"/>
                          <a:cs typeface="+mn-cs"/>
                        </a:rPr>
                        <a:t>Paramore is an </a:t>
                      </a:r>
                      <a:r>
                        <a:rPr lang="en-US" altLang="ko-KR" sz="4000" b="1" kern="1200" dirty="0">
                          <a:solidFill>
                            <a:schemeClr val="tx1"/>
                          </a:solidFill>
                          <a:effectLst/>
                          <a:highlight>
                            <a:srgbClr val="FFFF00"/>
                          </a:highlight>
                          <a:latin typeface="+mn-lt"/>
                          <a:ea typeface="+mn-ea"/>
                          <a:cs typeface="+mn-cs"/>
                        </a:rPr>
                        <a:t>American</a:t>
                      </a:r>
                      <a:r>
                        <a:rPr lang="en-US" altLang="ko-KR" sz="4000" b="1" kern="1200" dirty="0">
                          <a:solidFill>
                            <a:schemeClr val="tx1"/>
                          </a:solidFill>
                          <a:effectLst/>
                          <a:latin typeface="+mn-lt"/>
                          <a:ea typeface="+mn-ea"/>
                          <a:cs typeface="+mn-cs"/>
                        </a:rPr>
                        <a:t> rock band formed in 2004.</a:t>
                      </a:r>
                      <a:endParaRPr lang="ko-KR" altLang="en-US" sz="4000" dirty="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0854559"/>
                  </a:ext>
                </a:extLst>
              </a:tr>
            </a:tbl>
          </a:graphicData>
        </a:graphic>
      </p:graphicFrame>
      <p:sp>
        <p:nvSpPr>
          <p:cNvPr id="108" name="Text Placeholder 333">
            <a:extLst>
              <a:ext uri="{FF2B5EF4-FFF2-40B4-BE49-F238E27FC236}">
                <a16:creationId xmlns:a16="http://schemas.microsoft.com/office/drawing/2014/main" id="{91B2C453-9FA1-48E4-A8EB-E20867A0D7A6}"/>
              </a:ext>
            </a:extLst>
          </p:cNvPr>
          <p:cNvSpPr txBox="1">
            <a:spLocks/>
          </p:cNvSpPr>
          <p:nvPr/>
        </p:nvSpPr>
        <p:spPr>
          <a:xfrm>
            <a:off x="16229665" y="29550265"/>
            <a:ext cx="15385861" cy="4337806"/>
          </a:xfrm>
          <a:prstGeom prst="rect">
            <a:avLst/>
          </a:prstGeom>
        </p:spPr>
        <p:txBody>
          <a:bodyPr wrap="square" lIns="360000" tIns="223877" rIns="360000" bIns="223877">
            <a:spAutoFit/>
          </a:bodyPr>
          <a:lstStyle>
            <a:lvl1pPr marL="0" indent="0" algn="l" defTabSz="4298385"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83" indent="-559685" algn="l" defTabSz="4298385"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68" indent="-559685" algn="l" defTabSz="4298385"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22" indent="-615655" algn="l" defTabSz="4298385"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71" indent="-447748" algn="l" defTabSz="4298385"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557" indent="-1074597" algn="l" defTabSz="4298385" rtl="0" eaLnBrk="1" latinLnBrk="0" hangingPunct="1">
              <a:spcBef>
                <a:spcPct val="20000"/>
              </a:spcBef>
              <a:buFont typeface="Arial" pitchFamily="34" charset="0"/>
              <a:buChar char="•"/>
              <a:defRPr sz="9499" kern="1200">
                <a:solidFill>
                  <a:schemeClr val="tx1"/>
                </a:solidFill>
                <a:latin typeface="+mn-lt"/>
                <a:ea typeface="+mn-ea"/>
                <a:cs typeface="+mn-cs"/>
              </a:defRPr>
            </a:lvl6pPr>
            <a:lvl7pPr marL="13969747" indent="-1074597" algn="l" defTabSz="4298385" rtl="0" eaLnBrk="1" latinLnBrk="0" hangingPunct="1">
              <a:spcBef>
                <a:spcPct val="20000"/>
              </a:spcBef>
              <a:buFont typeface="Arial" pitchFamily="34" charset="0"/>
              <a:buChar char="•"/>
              <a:defRPr sz="9499" kern="1200">
                <a:solidFill>
                  <a:schemeClr val="tx1"/>
                </a:solidFill>
                <a:latin typeface="+mn-lt"/>
                <a:ea typeface="+mn-ea"/>
                <a:cs typeface="+mn-cs"/>
              </a:defRPr>
            </a:lvl7pPr>
            <a:lvl8pPr marL="16118941" indent="-1074597" algn="l" defTabSz="4298385" rtl="0" eaLnBrk="1" latinLnBrk="0" hangingPunct="1">
              <a:spcBef>
                <a:spcPct val="20000"/>
              </a:spcBef>
              <a:buFont typeface="Arial" pitchFamily="34" charset="0"/>
              <a:buChar char="•"/>
              <a:defRPr sz="9499" kern="1200">
                <a:solidFill>
                  <a:schemeClr val="tx1"/>
                </a:solidFill>
                <a:latin typeface="+mn-lt"/>
                <a:ea typeface="+mn-ea"/>
                <a:cs typeface="+mn-cs"/>
              </a:defRPr>
            </a:lvl8pPr>
            <a:lvl9pPr marL="18268132" indent="-1074597" algn="l" defTabSz="4298385" rtl="0" eaLnBrk="1" latinLnBrk="0" hangingPunct="1">
              <a:spcBef>
                <a:spcPct val="20000"/>
              </a:spcBef>
              <a:buFont typeface="Arial" pitchFamily="34" charset="0"/>
              <a:buChar char="•"/>
              <a:defRPr sz="9499" kern="1200">
                <a:solidFill>
                  <a:schemeClr val="tx1"/>
                </a:solidFill>
                <a:latin typeface="+mn-lt"/>
                <a:ea typeface="+mn-ea"/>
                <a:cs typeface="+mn-cs"/>
              </a:defRPr>
            </a:lvl9pPr>
          </a:lstStyle>
          <a:p>
            <a:pPr marL="571500" indent="-571500">
              <a:spcBef>
                <a:spcPts val="500"/>
              </a:spcBef>
              <a:buFont typeface="Arial" panose="020B0604020202020204" pitchFamily="34" charset="0"/>
              <a:buChar char="•"/>
            </a:pPr>
            <a:r>
              <a:rPr lang="en-US" altLang="ko-KR" sz="4000" dirty="0">
                <a:solidFill>
                  <a:schemeClr val="tx1"/>
                </a:solidFill>
                <a:ea typeface="나눔고딕 ExtraBold" panose="020D0904000000000000" pitchFamily="50" charset="-127"/>
              </a:rPr>
              <a:t>Embedding based approach in evidence pair task has limitation</a:t>
            </a:r>
          </a:p>
          <a:p>
            <a:pPr marL="571500" indent="-571500">
              <a:spcBef>
                <a:spcPts val="500"/>
              </a:spcBef>
              <a:buFont typeface="Arial" panose="020B0604020202020204" pitchFamily="34" charset="0"/>
              <a:buChar char="•"/>
            </a:pPr>
            <a:r>
              <a:rPr lang="en-US" altLang="ko-KR" sz="4000" dirty="0">
                <a:solidFill>
                  <a:schemeClr val="tx1"/>
                </a:solidFill>
              </a:rPr>
              <a:t>To solve this problem, </a:t>
            </a:r>
          </a:p>
          <a:p>
            <a:pPr marL="742950" indent="-742950">
              <a:spcBef>
                <a:spcPts val="500"/>
              </a:spcBef>
              <a:buFont typeface="+mj-lt"/>
              <a:buAutoNum type="arabicPeriod"/>
            </a:pPr>
            <a:r>
              <a:rPr lang="en-US" altLang="ko-KR" sz="4000" dirty="0">
                <a:solidFill>
                  <a:schemeClr val="tx1"/>
                </a:solidFill>
              </a:rPr>
              <a:t>the model has to capture the importance of each word besides traditional attention. </a:t>
            </a:r>
          </a:p>
          <a:p>
            <a:pPr marL="742950" indent="-742950">
              <a:spcBef>
                <a:spcPts val="500"/>
              </a:spcBef>
              <a:buFont typeface="+mj-lt"/>
              <a:buAutoNum type="arabicPeriod"/>
            </a:pPr>
            <a:r>
              <a:rPr lang="en-US" altLang="ko-KR" sz="4000" dirty="0">
                <a:solidFill>
                  <a:schemeClr val="tx1"/>
                </a:solidFill>
              </a:rPr>
              <a:t>external knowledge for knowing word’s core attribute is also important</a:t>
            </a:r>
            <a:endParaRPr lang="en-US" altLang="ko-KR" sz="4000" dirty="0">
              <a:solidFill>
                <a:schemeClr val="tx1"/>
              </a:solidFill>
              <a:ea typeface="나눔고딕 ExtraBold" panose="020D0904000000000000" pitchFamily="50" charset="-127"/>
            </a:endParaRPr>
          </a:p>
        </p:txBody>
      </p:sp>
      <p:graphicFrame>
        <p:nvGraphicFramePr>
          <p:cNvPr id="109" name="표 108">
            <a:extLst>
              <a:ext uri="{FF2B5EF4-FFF2-40B4-BE49-F238E27FC236}">
                <a16:creationId xmlns:a16="http://schemas.microsoft.com/office/drawing/2014/main" id="{BB757856-46BE-4C97-BAC5-188D49A3920B}"/>
              </a:ext>
            </a:extLst>
          </p:cNvPr>
          <p:cNvGraphicFramePr>
            <a:graphicFrameLocks noGrp="1"/>
          </p:cNvGraphicFramePr>
          <p:nvPr>
            <p:extLst>
              <p:ext uri="{D42A27DB-BD31-4B8C-83A1-F6EECF244321}">
                <p14:modId xmlns:p14="http://schemas.microsoft.com/office/powerpoint/2010/main" val="3839918425"/>
              </p:ext>
            </p:extLst>
          </p:nvPr>
        </p:nvGraphicFramePr>
        <p:xfrm>
          <a:off x="16599878" y="33847466"/>
          <a:ext cx="14668157" cy="1920240"/>
        </p:xfrm>
        <a:graphic>
          <a:graphicData uri="http://schemas.openxmlformats.org/drawingml/2006/table">
            <a:tbl>
              <a:tblPr firstRow="1" bandRow="1">
                <a:tableStyleId>{5C22544A-7EE6-4342-B048-85BDC9FD1C3A}</a:tableStyleId>
              </a:tblPr>
              <a:tblGrid>
                <a:gridCol w="14668157">
                  <a:extLst>
                    <a:ext uri="{9D8B030D-6E8A-4147-A177-3AD203B41FA5}">
                      <a16:colId xmlns:a16="http://schemas.microsoft.com/office/drawing/2014/main" val="2864573028"/>
                    </a:ext>
                  </a:extLst>
                </a:gridCol>
              </a:tblGrid>
              <a:tr h="370840">
                <a:tc>
                  <a:txBody>
                    <a:bodyPr/>
                    <a:lstStyle/>
                    <a:p>
                      <a:pPr algn="ctr" latinLnBrk="1"/>
                      <a:r>
                        <a:rPr lang="en-US" altLang="ko-KR" sz="4000" b="0" dirty="0">
                          <a:solidFill>
                            <a:schemeClr val="tx1"/>
                          </a:solidFill>
                        </a:rPr>
                        <a:t>RP1. </a:t>
                      </a:r>
                      <a:r>
                        <a:rPr lang="en-US" altLang="ko-KR" sz="4000" b="0" kern="1200" dirty="0">
                          <a:solidFill>
                            <a:schemeClr val="tx1"/>
                          </a:solidFill>
                          <a:effectLst/>
                          <a:latin typeface="+mn-lt"/>
                          <a:ea typeface="+mn-ea"/>
                          <a:cs typeface="+mn-cs"/>
                        </a:rPr>
                        <a:t>Distinguishing and attending on core part of the claim</a:t>
                      </a:r>
                    </a:p>
                    <a:p>
                      <a:pPr algn="ctr" latinLnBrk="1"/>
                      <a:r>
                        <a:rPr lang="en-US" altLang="ko-KR" sz="4000" b="0" kern="1200" dirty="0">
                          <a:solidFill>
                            <a:schemeClr val="tx1"/>
                          </a:solidFill>
                          <a:effectLst/>
                          <a:latin typeface="+mn-lt"/>
                          <a:ea typeface="+mn-ea"/>
                          <a:cs typeface="+mn-cs"/>
                        </a:rPr>
                        <a:t>RP2. Capturing same topic but containing totally contradicted entities.</a:t>
                      </a:r>
                    </a:p>
                    <a:p>
                      <a:pPr algn="ctr" latinLnBrk="1"/>
                      <a:r>
                        <a:rPr lang="en-US" altLang="ko-KR" sz="4000" b="0" kern="1200" dirty="0">
                          <a:solidFill>
                            <a:schemeClr val="tx1"/>
                          </a:solidFill>
                          <a:effectLst/>
                          <a:latin typeface="+mn-lt"/>
                          <a:ea typeface="+mn-ea"/>
                          <a:cs typeface="+mn-cs"/>
                        </a:rPr>
                        <a:t>RP3. Capturing the indirect explanation or inference</a:t>
                      </a:r>
                      <a:endParaRPr lang="ko-KR" altLang="en-US" sz="4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0854559"/>
                  </a:ext>
                </a:extLst>
              </a:tr>
            </a:tbl>
          </a:graphicData>
        </a:graphic>
      </p:graphicFrame>
    </p:spTree>
    <p:extLst>
      <p:ext uri="{BB962C8B-B14F-4D97-AF65-F5344CB8AC3E}">
        <p14:creationId xmlns:p14="http://schemas.microsoft.com/office/powerpoint/2010/main" val="3874869272"/>
      </p:ext>
    </p:extLst>
  </p:cSld>
  <p:clrMapOvr>
    <a:masterClrMapping/>
  </p:clrMapOvr>
</p:sld>
</file>

<file path=ppt/theme/theme1.xml><?xml version="1.0" encoding="utf-8"?>
<a:theme xmlns:a="http://schemas.openxmlformats.org/drawingml/2006/main" name="PosterPresentations.com-100CMx14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2005</TotalTime>
  <Words>866</Words>
  <Application>Microsoft Office PowerPoint</Application>
  <PresentationFormat>사용자 지정</PresentationFormat>
  <Paragraphs>109</Paragraphs>
  <Slides>1</Slides>
  <Notes>1</Notes>
  <HiddenSlides>0</HiddenSlides>
  <MMClips>0</MMClips>
  <ScaleCrop>false</ScaleCrop>
  <HeadingPairs>
    <vt:vector size="8" baseType="variant">
      <vt:variant>
        <vt:lpstr>사용한 글꼴</vt:lpstr>
      </vt:variant>
      <vt:variant>
        <vt:i4>4</vt:i4>
      </vt:variant>
      <vt:variant>
        <vt:lpstr>테마</vt:lpstr>
      </vt:variant>
      <vt:variant>
        <vt:i4>2</vt:i4>
      </vt:variant>
      <vt:variant>
        <vt:lpstr>포함된 OLE 서버</vt:lpstr>
      </vt:variant>
      <vt:variant>
        <vt:i4>1</vt:i4>
      </vt:variant>
      <vt:variant>
        <vt:lpstr>슬라이드 제목</vt:lpstr>
      </vt:variant>
      <vt:variant>
        <vt:i4>1</vt:i4>
      </vt:variant>
    </vt:vector>
  </HeadingPairs>
  <TitlesOfParts>
    <vt:vector size="8" baseType="lpstr">
      <vt:lpstr>Arial</vt:lpstr>
      <vt:lpstr>Calibri</vt:lpstr>
      <vt:lpstr>Times New Roman</vt:lpstr>
      <vt:lpstr>Trebuchet MS</vt:lpstr>
      <vt:lpstr>PosterPresentations.com-100CMx140CM</vt:lpstr>
      <vt:lpstr>Classic - Wide Center</vt:lpstr>
      <vt:lpstr>Image</vt:lpstr>
      <vt:lpstr>PowerPoint 프레젠테이션</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doyeon Lim</cp:lastModifiedBy>
  <cp:revision>227</cp:revision>
  <dcterms:created xsi:type="dcterms:W3CDTF">2012-02-10T00:21:22Z</dcterms:created>
  <dcterms:modified xsi:type="dcterms:W3CDTF">2019-06-23T23:10:30Z</dcterms:modified>
</cp:coreProperties>
</file>