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4"/>
  </p:notesMasterIdLst>
  <p:sldIdLst>
    <p:sldId id="517" r:id="rId3"/>
    <p:sldId id="464" r:id="rId4"/>
    <p:sldId id="477" r:id="rId5"/>
    <p:sldId id="489" r:id="rId6"/>
    <p:sldId id="452" r:id="rId7"/>
    <p:sldId id="520" r:id="rId8"/>
    <p:sldId id="522" r:id="rId9"/>
    <p:sldId id="523" r:id="rId10"/>
    <p:sldId id="519" r:id="rId11"/>
    <p:sldId id="529" r:id="rId12"/>
    <p:sldId id="43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429">
          <p15:clr>
            <a:srgbClr val="A4A3A4"/>
          </p15:clr>
        </p15:guide>
        <p15:guide id="5" orient="horz" pos="770">
          <p15:clr>
            <a:srgbClr val="A4A3A4"/>
          </p15:clr>
        </p15:guide>
        <p15:guide id="6" orient="horz" pos="3172">
          <p15:clr>
            <a:srgbClr val="A4A3A4"/>
          </p15:clr>
        </p15:guide>
        <p15:guide id="7" pos="27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B76"/>
    <a:srgbClr val="F2F2F2"/>
    <a:srgbClr val="D1B890"/>
    <a:srgbClr val="F2E1BD"/>
    <a:srgbClr val="EDD6AD"/>
    <a:srgbClr val="151515"/>
    <a:srgbClr val="081C2A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 autoAdjust="0"/>
    <p:restoredTop sz="95238" autoAdjust="0"/>
  </p:normalViewPr>
  <p:slideViewPr>
    <p:cSldViewPr snapToGrid="0">
      <p:cViewPr varScale="1">
        <p:scale>
          <a:sx n="117" d="100"/>
          <a:sy n="117" d="100"/>
        </p:scale>
        <p:origin x="976" y="176"/>
      </p:cViewPr>
      <p:guideLst>
        <p:guide orient="horz" pos="1620"/>
        <p:guide pos="2880"/>
        <p:guide orient="horz" pos="2436"/>
        <p:guide pos="429"/>
        <p:guide orient="horz" pos="770"/>
        <p:guide orient="horz" pos="3172"/>
        <p:guide pos="27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Non-agile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10</c:v>
                </c:pt>
                <c:pt idx="4">
                  <c:v>9</c:v>
                </c:pt>
                <c:pt idx="5">
                  <c:v>14</c:v>
                </c:pt>
                <c:pt idx="6">
                  <c:v>12</c:v>
                </c:pt>
                <c:pt idx="7">
                  <c:v>13</c:v>
                </c:pt>
                <c:pt idx="8">
                  <c:v>18</c:v>
                </c:pt>
                <c:pt idx="9">
                  <c:v>15</c:v>
                </c:pt>
                <c:pt idx="10">
                  <c:v>17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6-42DC-88E5-E5410D1421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Agile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</c:v>
                </c:pt>
                <c:pt idx="1">
                  <c:v>13</c:v>
                </c:pt>
                <c:pt idx="2">
                  <c:v>10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15</c:v>
                </c:pt>
                <c:pt idx="7">
                  <c:v>22</c:v>
                </c:pt>
                <c:pt idx="8">
                  <c:v>29</c:v>
                </c:pt>
                <c:pt idx="9">
                  <c:v>22</c:v>
                </c:pt>
                <c:pt idx="10">
                  <c:v>30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6-42DC-88E5-E5410D1421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2059979112"/>
        <c:axId val="-2059722680"/>
      </c:barChart>
      <c:catAx>
        <c:axId val="-2059979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000">
                <a:latin typeface="Century Gothic"/>
                <a:cs typeface="Century Gothic"/>
              </a:defRPr>
            </a:pPr>
            <a:endParaRPr lang="en-US"/>
          </a:p>
        </c:txPr>
        <c:crossAx val="-2059722680"/>
        <c:crosses val="autoZero"/>
        <c:auto val="1"/>
        <c:lblAlgn val="ctr"/>
        <c:lblOffset val="100"/>
        <c:noMultiLvlLbl val="1"/>
      </c:catAx>
      <c:valAx>
        <c:axId val="-2059722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59979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 b="0" i="0">
          <a:latin typeface="Montserrat Light"/>
          <a:cs typeface="Montserrat Light"/>
        </a:defRPr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Non-agile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5.2</c:v>
                </c:pt>
                <c:pt idx="2">
                  <c:v>5.8</c:v>
                </c:pt>
                <c:pt idx="3">
                  <c:v>6.2</c:v>
                </c:pt>
                <c:pt idx="4">
                  <c:v>7.3</c:v>
                </c:pt>
                <c:pt idx="5">
                  <c:v>6.8</c:v>
                </c:pt>
                <c:pt idx="6">
                  <c:v>8.2000000000000011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00-4FEE-9467-E8257C660F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Agile</c:v>
                </c:pt>
              </c:strCache>
            </c:strRef>
          </c:tx>
          <c:spPr>
            <a:ln w="19050" cap="rnd">
              <a:solidFill>
                <a:schemeClr val="accent5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5</c:v>
                </c:pt>
                <c:pt idx="1">
                  <c:v>5.8</c:v>
                </c:pt>
                <c:pt idx="2">
                  <c:v>6.6</c:v>
                </c:pt>
                <c:pt idx="3">
                  <c:v>8.2000000000000011</c:v>
                </c:pt>
                <c:pt idx="4">
                  <c:v>7.5</c:v>
                </c:pt>
                <c:pt idx="5">
                  <c:v>9.2000000000000011</c:v>
                </c:pt>
                <c:pt idx="6">
                  <c:v>8.9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00-4FEE-9467-E8257C660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9806872"/>
        <c:axId val="-2059979752"/>
      </c:scatterChart>
      <c:valAx>
        <c:axId val="-20598068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vert="horz"/>
          <a:lstStyle/>
          <a:p>
            <a:pPr>
              <a:defRPr>
                <a:latin typeface="Century Gothic"/>
                <a:cs typeface="Century Gothic"/>
              </a:defRPr>
            </a:pPr>
            <a:endParaRPr lang="en-US"/>
          </a:p>
        </c:txPr>
        <c:crossAx val="-2059979752"/>
        <c:crosses val="autoZero"/>
        <c:crossBetween val="midCat"/>
      </c:valAx>
      <c:valAx>
        <c:axId val="-2059979752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crossAx val="-205980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 Light"/>
          <a:cs typeface="Montserrat Light"/>
        </a:defRPr>
      </a:pPr>
      <a:endParaRPr lang="en-US"/>
    </a:p>
  </c:tx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Century Gothic"/>
                <a:ea typeface="Century Gothic"/>
                <a:cs typeface="Century Gothic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2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260872"/>
            <a:ext cx="3868340" cy="617934"/>
          </a:xfrm>
        </p:spPr>
        <p:txBody>
          <a:bodyPr anchor="b"/>
          <a:lstStyle>
            <a:lvl1pPr marL="0" indent="0">
              <a:buNone/>
              <a:defRPr sz="1798" b="1"/>
            </a:lvl1pPr>
            <a:lvl2pPr marL="342386" indent="0">
              <a:buNone/>
              <a:defRPr sz="1499" b="1"/>
            </a:lvl2pPr>
            <a:lvl3pPr marL="684772" indent="0">
              <a:buNone/>
              <a:defRPr sz="1349" b="1"/>
            </a:lvl3pPr>
            <a:lvl4pPr marL="1027157" indent="0">
              <a:buNone/>
              <a:defRPr sz="1199" b="1"/>
            </a:lvl4pPr>
            <a:lvl5pPr marL="1369543" indent="0">
              <a:buNone/>
              <a:defRPr sz="1199" b="1"/>
            </a:lvl5pPr>
            <a:lvl6pPr marL="1711929" indent="0">
              <a:buNone/>
              <a:defRPr sz="1199" b="1"/>
            </a:lvl6pPr>
            <a:lvl7pPr marL="2054315" indent="0">
              <a:buNone/>
              <a:defRPr sz="1199" b="1"/>
            </a:lvl7pPr>
            <a:lvl8pPr marL="2396701" indent="0">
              <a:buNone/>
              <a:defRPr sz="1199" b="1"/>
            </a:lvl8pPr>
            <a:lvl9pPr marL="2739086" indent="0">
              <a:buNone/>
              <a:defRPr sz="1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798" b="1"/>
            </a:lvl1pPr>
            <a:lvl2pPr marL="342386" indent="0">
              <a:buNone/>
              <a:defRPr sz="1499" b="1"/>
            </a:lvl2pPr>
            <a:lvl3pPr marL="684772" indent="0">
              <a:buNone/>
              <a:defRPr sz="1349" b="1"/>
            </a:lvl3pPr>
            <a:lvl4pPr marL="1027157" indent="0">
              <a:buNone/>
              <a:defRPr sz="1199" b="1"/>
            </a:lvl4pPr>
            <a:lvl5pPr marL="1369543" indent="0">
              <a:buNone/>
              <a:defRPr sz="1199" b="1"/>
            </a:lvl5pPr>
            <a:lvl6pPr marL="1711929" indent="0">
              <a:buNone/>
              <a:defRPr sz="1199" b="1"/>
            </a:lvl6pPr>
            <a:lvl7pPr marL="2054315" indent="0">
              <a:buNone/>
              <a:defRPr sz="1199" b="1"/>
            </a:lvl7pPr>
            <a:lvl8pPr marL="2396701" indent="0">
              <a:buNone/>
              <a:defRPr sz="1199" b="1"/>
            </a:lvl8pPr>
            <a:lvl9pPr marL="2739086" indent="0">
              <a:buNone/>
              <a:defRPr sz="1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0554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2582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946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342901"/>
            <a:ext cx="2949178" cy="1200150"/>
          </a:xfrm>
        </p:spPr>
        <p:txBody>
          <a:bodyPr anchor="b"/>
          <a:lstStyle>
            <a:lvl1pPr>
              <a:defRPr sz="23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396"/>
            </a:lvl1pPr>
            <a:lvl2pPr>
              <a:defRPr sz="2097"/>
            </a:lvl2pPr>
            <a:lvl3pPr>
              <a:defRPr sz="1798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1543050"/>
            <a:ext cx="2949178" cy="2858691"/>
          </a:xfrm>
        </p:spPr>
        <p:txBody>
          <a:bodyPr/>
          <a:lstStyle>
            <a:lvl1pPr marL="0" indent="0">
              <a:buNone/>
              <a:defRPr sz="1199"/>
            </a:lvl1pPr>
            <a:lvl2pPr marL="342386" indent="0">
              <a:buNone/>
              <a:defRPr sz="1049"/>
            </a:lvl2pPr>
            <a:lvl3pPr marL="684772" indent="0">
              <a:buNone/>
              <a:defRPr sz="899"/>
            </a:lvl3pPr>
            <a:lvl4pPr marL="1027157" indent="0">
              <a:buNone/>
              <a:defRPr sz="749"/>
            </a:lvl4pPr>
            <a:lvl5pPr marL="1369543" indent="0">
              <a:buNone/>
              <a:defRPr sz="749"/>
            </a:lvl5pPr>
            <a:lvl6pPr marL="1711929" indent="0">
              <a:buNone/>
              <a:defRPr sz="749"/>
            </a:lvl6pPr>
            <a:lvl7pPr marL="2054315" indent="0">
              <a:buNone/>
              <a:defRPr sz="749"/>
            </a:lvl7pPr>
            <a:lvl8pPr marL="2396701" indent="0">
              <a:buNone/>
              <a:defRPr sz="749"/>
            </a:lvl8pPr>
            <a:lvl9pPr marL="2739086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1259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342901"/>
            <a:ext cx="2949178" cy="1200150"/>
          </a:xfrm>
        </p:spPr>
        <p:txBody>
          <a:bodyPr anchor="b"/>
          <a:lstStyle>
            <a:lvl1pPr>
              <a:defRPr sz="23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396"/>
            </a:lvl1pPr>
            <a:lvl2pPr marL="342386" indent="0">
              <a:buNone/>
              <a:defRPr sz="2097"/>
            </a:lvl2pPr>
            <a:lvl3pPr marL="684772" indent="0">
              <a:buNone/>
              <a:defRPr sz="1798"/>
            </a:lvl3pPr>
            <a:lvl4pPr marL="1027157" indent="0">
              <a:buNone/>
              <a:defRPr sz="1499"/>
            </a:lvl4pPr>
            <a:lvl5pPr marL="1369543" indent="0">
              <a:buNone/>
              <a:defRPr sz="1499"/>
            </a:lvl5pPr>
            <a:lvl6pPr marL="1711929" indent="0">
              <a:buNone/>
              <a:defRPr sz="1499"/>
            </a:lvl6pPr>
            <a:lvl7pPr marL="2054315" indent="0">
              <a:buNone/>
              <a:defRPr sz="1499"/>
            </a:lvl7pPr>
            <a:lvl8pPr marL="2396701" indent="0">
              <a:buNone/>
              <a:defRPr sz="1499"/>
            </a:lvl8pPr>
            <a:lvl9pPr marL="2739086" indent="0">
              <a:buNone/>
              <a:defRPr sz="14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1543050"/>
            <a:ext cx="2949178" cy="2858691"/>
          </a:xfrm>
        </p:spPr>
        <p:txBody>
          <a:bodyPr/>
          <a:lstStyle>
            <a:lvl1pPr marL="0" indent="0">
              <a:buNone/>
              <a:defRPr sz="1199"/>
            </a:lvl1pPr>
            <a:lvl2pPr marL="342386" indent="0">
              <a:buNone/>
              <a:defRPr sz="1049"/>
            </a:lvl2pPr>
            <a:lvl3pPr marL="684772" indent="0">
              <a:buNone/>
              <a:defRPr sz="899"/>
            </a:lvl3pPr>
            <a:lvl4pPr marL="1027157" indent="0">
              <a:buNone/>
              <a:defRPr sz="749"/>
            </a:lvl4pPr>
            <a:lvl5pPr marL="1369543" indent="0">
              <a:buNone/>
              <a:defRPr sz="749"/>
            </a:lvl5pPr>
            <a:lvl6pPr marL="1711929" indent="0">
              <a:buNone/>
              <a:defRPr sz="749"/>
            </a:lvl6pPr>
            <a:lvl7pPr marL="2054315" indent="0">
              <a:buNone/>
              <a:defRPr sz="749"/>
            </a:lvl7pPr>
            <a:lvl8pPr marL="2396701" indent="0">
              <a:buNone/>
              <a:defRPr sz="749"/>
            </a:lvl8pPr>
            <a:lvl9pPr marL="2739086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1180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62598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273844"/>
            <a:ext cx="197167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68213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811604"/>
            <a:ext cx="9144000" cy="969947"/>
          </a:xfrm>
          <a:custGeom>
            <a:avLst/>
            <a:gdLst>
              <a:gd name="connsiteX0" fmla="*/ 0 w 2438400"/>
              <a:gd name="connsiteY0" fmla="*/ 0 h 5143500"/>
              <a:gd name="connsiteX1" fmla="*/ 2438400 w 2438400"/>
              <a:gd name="connsiteY1" fmla="*/ 0 h 5143500"/>
              <a:gd name="connsiteX2" fmla="*/ 2438400 w 2438400"/>
              <a:gd name="connsiteY2" fmla="*/ 5143500 h 5143500"/>
              <a:gd name="connsiteX3" fmla="*/ 0 w 24384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5143500">
                <a:moveTo>
                  <a:pt x="0" y="0"/>
                </a:moveTo>
                <a:lnTo>
                  <a:pt x="2438400" y="0"/>
                </a:lnTo>
                <a:lnTo>
                  <a:pt x="24384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tIns="0" bIns="182880" anchor="b">
            <a:noAutofit/>
          </a:bodyPr>
          <a:lstStyle>
            <a:lvl1pPr algn="ctr">
              <a:buNone/>
              <a:defRPr sz="999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4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99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6509" indent="0">
              <a:buNone/>
              <a:defRPr sz="1199"/>
            </a:lvl2pPr>
            <a:lvl3pPr marL="913017" indent="0">
              <a:buNone/>
              <a:defRPr sz="999"/>
            </a:lvl3pPr>
            <a:lvl4pPr marL="1369526" indent="0">
              <a:buNone/>
              <a:defRPr sz="899"/>
            </a:lvl4pPr>
            <a:lvl5pPr marL="1826034" indent="0">
              <a:buNone/>
              <a:defRPr sz="899"/>
            </a:lvl5pPr>
            <a:lvl6pPr marL="2282543" indent="0">
              <a:buNone/>
              <a:defRPr sz="899"/>
            </a:lvl6pPr>
            <a:lvl7pPr marL="2739052" indent="0">
              <a:buNone/>
              <a:defRPr sz="899"/>
            </a:lvl7pPr>
            <a:lvl8pPr marL="3195561" indent="0">
              <a:buNone/>
              <a:defRPr sz="899"/>
            </a:lvl8pPr>
            <a:lvl9pPr marL="3652070" indent="0">
              <a:buNone/>
              <a:defRPr sz="899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1" y="341317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5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888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3465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26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12475" y="481563"/>
            <a:ext cx="8319051" cy="423862"/>
          </a:xfrm>
          <a:prstGeom prst="rect">
            <a:avLst/>
          </a:prstGeom>
        </p:spPr>
        <p:txBody>
          <a:bodyPr vert="horz" lIns="137132" tIns="68567" rIns="137132" bIns="68567" rtlCol="0" anchor="ctr">
            <a:noAutofit/>
          </a:bodyPr>
          <a:lstStyle>
            <a:lvl1pPr algn="ctr">
              <a:defRPr sz="2700" b="0" baseline="0">
                <a:solidFill>
                  <a:schemeClr val="tx2"/>
                </a:solidFill>
                <a:latin typeface="Century Gothic"/>
                <a:ea typeface="Roboto Thin" pitchFamily="2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4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pos="741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12873ED-DF3B-494D-BF99-2ECBFA96567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FAE7594-EF9C-41AE-8A37-1D24ED29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13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841773"/>
            <a:ext cx="6858001" cy="1790700"/>
          </a:xfrm>
        </p:spPr>
        <p:txBody>
          <a:bodyPr anchor="b"/>
          <a:lstStyle>
            <a:lvl1pPr algn="ctr">
              <a:defRPr sz="44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2701528"/>
            <a:ext cx="6858001" cy="1241822"/>
          </a:xfrm>
        </p:spPr>
        <p:txBody>
          <a:bodyPr/>
          <a:lstStyle>
            <a:lvl1pPr marL="0" indent="0" algn="ctr">
              <a:buNone/>
              <a:defRPr sz="1798"/>
            </a:lvl1pPr>
            <a:lvl2pPr marL="342386" indent="0" algn="ctr">
              <a:buNone/>
              <a:defRPr sz="1499"/>
            </a:lvl2pPr>
            <a:lvl3pPr marL="684772" indent="0" algn="ctr">
              <a:buNone/>
              <a:defRPr sz="1349"/>
            </a:lvl3pPr>
            <a:lvl4pPr marL="1027157" indent="0" algn="ctr">
              <a:buNone/>
              <a:defRPr sz="1199"/>
            </a:lvl4pPr>
            <a:lvl5pPr marL="1369543" indent="0" algn="ctr">
              <a:buNone/>
              <a:defRPr sz="1199"/>
            </a:lvl5pPr>
            <a:lvl6pPr marL="1711929" indent="0" algn="ctr">
              <a:buNone/>
              <a:defRPr sz="1199"/>
            </a:lvl6pPr>
            <a:lvl7pPr marL="2054315" indent="0" algn="ctr">
              <a:buNone/>
              <a:defRPr sz="1199"/>
            </a:lvl7pPr>
            <a:lvl8pPr marL="2396701" indent="0" algn="ctr">
              <a:buNone/>
              <a:defRPr sz="1199"/>
            </a:lvl8pPr>
            <a:lvl9pPr marL="2739086" indent="0" algn="ctr">
              <a:buNone/>
              <a:defRPr sz="1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8974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0426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4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1pPr>
            <a:lvl2pPr marL="3423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477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7157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4pPr>
            <a:lvl5pPr marL="1369543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5pPr>
            <a:lvl6pPr marL="1711929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6pPr>
            <a:lvl7pPr marL="2054315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7pPr>
            <a:lvl8pPr marL="2396701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8pPr>
            <a:lvl9pPr marL="2739086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586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5336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2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12/2/19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716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/>
  <p:txStyles>
    <p:titleStyle>
      <a:lvl1pPr algn="l" defTabSz="684772" rtl="0" eaLnBrk="1" latinLnBrk="0" hangingPunct="1">
        <a:lnSpc>
          <a:spcPct val="90000"/>
        </a:lnSpc>
        <a:spcBef>
          <a:spcPct val="0"/>
        </a:spcBef>
        <a:buNone/>
        <a:defRPr sz="3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193" indent="-171193" algn="l" defTabSz="684772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097" kern="1200">
          <a:solidFill>
            <a:schemeClr val="tx1"/>
          </a:solidFill>
          <a:latin typeface="+mn-lt"/>
          <a:ea typeface="+mn-ea"/>
          <a:cs typeface="+mn-cs"/>
        </a:defRPr>
      </a:lvl1pPr>
      <a:lvl2pPr marL="513579" indent="-171193" algn="l" defTabSz="684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855965" indent="-171193" algn="l" defTabSz="684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8350" indent="-171193" algn="l" defTabSz="684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0736" indent="-171193" algn="l" defTabSz="684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3122" indent="-171193" algn="l" defTabSz="684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5507" indent="-171193" algn="l" defTabSz="684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67894" indent="-171193" algn="l" defTabSz="684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0280" indent="-171193" algn="l" defTabSz="684772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386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4772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7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69543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1929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4315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6701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39086" algn="l" defTabSz="684772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exec.com/resources?m=ppt&amp;sr=agi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15"/>
            <a:ext cx="9144000" cy="5143500"/>
          </a:xfrm>
          <a:prstGeom prst="rect">
            <a:avLst/>
          </a:prstGeom>
          <a:solidFill>
            <a:schemeClr val="bg1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8"/>
          <p:cNvSpPr>
            <a:spLocks/>
          </p:cNvSpPr>
          <p:nvPr/>
        </p:nvSpPr>
        <p:spPr bwMode="auto">
          <a:xfrm rot="16200000" flipH="1" flipV="1">
            <a:off x="8804009" y="2117303"/>
            <a:ext cx="437365" cy="242618"/>
          </a:xfrm>
          <a:custGeom>
            <a:avLst/>
            <a:gdLst>
              <a:gd name="T0" fmla="*/ 0 w 402"/>
              <a:gd name="T1" fmla="*/ 0 h 223"/>
              <a:gd name="T2" fmla="*/ 402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402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Freeform 79"/>
          <p:cNvSpPr>
            <a:spLocks/>
          </p:cNvSpPr>
          <p:nvPr/>
        </p:nvSpPr>
        <p:spPr bwMode="auto">
          <a:xfrm rot="16200000" flipH="1" flipV="1">
            <a:off x="8673452" y="2434991"/>
            <a:ext cx="448245" cy="492852"/>
          </a:xfrm>
          <a:custGeom>
            <a:avLst/>
            <a:gdLst>
              <a:gd name="T0" fmla="*/ 402 w 412"/>
              <a:gd name="T1" fmla="*/ 0 h 453"/>
              <a:gd name="T2" fmla="*/ 0 w 412"/>
              <a:gd name="T3" fmla="*/ 223 h 453"/>
              <a:gd name="T4" fmla="*/ 412 w 412"/>
              <a:gd name="T5" fmla="*/ 453 h 453"/>
              <a:gd name="T6" fmla="*/ 412 w 412"/>
              <a:gd name="T7" fmla="*/ 0 h 453"/>
              <a:gd name="T8" fmla="*/ 402 w 412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Freeform 80"/>
          <p:cNvSpPr>
            <a:spLocks/>
          </p:cNvSpPr>
          <p:nvPr/>
        </p:nvSpPr>
        <p:spPr bwMode="auto">
          <a:xfrm rot="16200000" flipH="1" flipV="1">
            <a:off x="8804009" y="2554668"/>
            <a:ext cx="437365" cy="242618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Freeform 81"/>
          <p:cNvSpPr>
            <a:spLocks/>
          </p:cNvSpPr>
          <p:nvPr/>
        </p:nvSpPr>
        <p:spPr bwMode="auto">
          <a:xfrm rot="16200000" flipH="1" flipV="1">
            <a:off x="8673996" y="2882693"/>
            <a:ext cx="447157" cy="492852"/>
          </a:xfrm>
          <a:custGeom>
            <a:avLst/>
            <a:gdLst>
              <a:gd name="T0" fmla="*/ 0 w 411"/>
              <a:gd name="T1" fmla="*/ 0 h 453"/>
              <a:gd name="T2" fmla="*/ 0 w 411"/>
              <a:gd name="T3" fmla="*/ 453 h 453"/>
              <a:gd name="T4" fmla="*/ 411 w 411"/>
              <a:gd name="T5" fmla="*/ 223 h 453"/>
              <a:gd name="T6" fmla="*/ 9 w 411"/>
              <a:gd name="T7" fmla="*/ 0 h 453"/>
              <a:gd name="T8" fmla="*/ 0 w 411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453">
                <a:moveTo>
                  <a:pt x="0" y="0"/>
                </a:moveTo>
                <a:lnTo>
                  <a:pt x="0" y="453"/>
                </a:lnTo>
                <a:lnTo>
                  <a:pt x="411" y="223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Freeform 82"/>
          <p:cNvSpPr>
            <a:spLocks/>
          </p:cNvSpPr>
          <p:nvPr/>
        </p:nvSpPr>
        <p:spPr bwMode="auto">
          <a:xfrm rot="16200000" flipH="1" flipV="1">
            <a:off x="8428658" y="3328218"/>
            <a:ext cx="448245" cy="497204"/>
          </a:xfrm>
          <a:custGeom>
            <a:avLst/>
            <a:gdLst>
              <a:gd name="T0" fmla="*/ 0 w 412"/>
              <a:gd name="T1" fmla="*/ 0 h 457"/>
              <a:gd name="T2" fmla="*/ 412 w 412"/>
              <a:gd name="T3" fmla="*/ 230 h 457"/>
              <a:gd name="T4" fmla="*/ 0 w 412"/>
              <a:gd name="T5" fmla="*/ 457 h 457"/>
              <a:gd name="T6" fmla="*/ 0 w 412"/>
              <a:gd name="T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7">
                <a:moveTo>
                  <a:pt x="0" y="0"/>
                </a:moveTo>
                <a:lnTo>
                  <a:pt x="412" y="230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Freeform 83"/>
          <p:cNvSpPr>
            <a:spLocks/>
          </p:cNvSpPr>
          <p:nvPr/>
        </p:nvSpPr>
        <p:spPr bwMode="auto">
          <a:xfrm rot="16200000" flipH="1" flipV="1">
            <a:off x="8673452" y="3330394"/>
            <a:ext cx="448245" cy="492852"/>
          </a:xfrm>
          <a:custGeom>
            <a:avLst/>
            <a:gdLst>
              <a:gd name="T0" fmla="*/ 402 w 412"/>
              <a:gd name="T1" fmla="*/ 0 h 453"/>
              <a:gd name="T2" fmla="*/ 0 w 412"/>
              <a:gd name="T3" fmla="*/ 223 h 453"/>
              <a:gd name="T4" fmla="*/ 412 w 412"/>
              <a:gd name="T5" fmla="*/ 453 h 453"/>
              <a:gd name="T6" fmla="*/ 412 w 412"/>
              <a:gd name="T7" fmla="*/ 0 h 453"/>
              <a:gd name="T8" fmla="*/ 402 w 412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Freeform 84"/>
          <p:cNvSpPr>
            <a:spLocks/>
          </p:cNvSpPr>
          <p:nvPr/>
        </p:nvSpPr>
        <p:spPr bwMode="auto">
          <a:xfrm rot="16200000" flipH="1" flipV="1">
            <a:off x="8804009" y="3450071"/>
            <a:ext cx="437365" cy="242618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Freeform 85"/>
          <p:cNvSpPr>
            <a:spLocks/>
          </p:cNvSpPr>
          <p:nvPr/>
        </p:nvSpPr>
        <p:spPr bwMode="auto">
          <a:xfrm rot="16200000" flipH="1" flipV="1">
            <a:off x="7931455" y="3775375"/>
            <a:ext cx="447157" cy="498292"/>
          </a:xfrm>
          <a:custGeom>
            <a:avLst/>
            <a:gdLst>
              <a:gd name="T0" fmla="*/ 411 w 411"/>
              <a:gd name="T1" fmla="*/ 458 h 458"/>
              <a:gd name="T2" fmla="*/ 0 w 411"/>
              <a:gd name="T3" fmla="*/ 230 h 458"/>
              <a:gd name="T4" fmla="*/ 411 w 411"/>
              <a:gd name="T5" fmla="*/ 0 h 458"/>
              <a:gd name="T6" fmla="*/ 411 w 411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8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Freeform 86"/>
          <p:cNvSpPr>
            <a:spLocks/>
          </p:cNvSpPr>
          <p:nvPr/>
        </p:nvSpPr>
        <p:spPr bwMode="auto">
          <a:xfrm rot="16200000" flipH="1" flipV="1">
            <a:off x="8178968" y="3775919"/>
            <a:ext cx="447157" cy="497204"/>
          </a:xfrm>
          <a:custGeom>
            <a:avLst/>
            <a:gdLst>
              <a:gd name="T0" fmla="*/ 0 w 411"/>
              <a:gd name="T1" fmla="*/ 0 h 457"/>
              <a:gd name="T2" fmla="*/ 411 w 411"/>
              <a:gd name="T3" fmla="*/ 227 h 457"/>
              <a:gd name="T4" fmla="*/ 0 w 411"/>
              <a:gd name="T5" fmla="*/ 457 h 457"/>
              <a:gd name="T6" fmla="*/ 0 w 411"/>
              <a:gd name="T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7">
                <a:moveTo>
                  <a:pt x="0" y="0"/>
                </a:moveTo>
                <a:lnTo>
                  <a:pt x="411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Freeform 87"/>
          <p:cNvSpPr>
            <a:spLocks/>
          </p:cNvSpPr>
          <p:nvPr/>
        </p:nvSpPr>
        <p:spPr bwMode="auto">
          <a:xfrm rot="16200000" flipH="1" flipV="1">
            <a:off x="8676377" y="3778094"/>
            <a:ext cx="447157" cy="492852"/>
          </a:xfrm>
          <a:custGeom>
            <a:avLst/>
            <a:gdLst>
              <a:gd name="T0" fmla="*/ 0 w 411"/>
              <a:gd name="T1" fmla="*/ 0 h 453"/>
              <a:gd name="T2" fmla="*/ 0 w 411"/>
              <a:gd name="T3" fmla="*/ 453 h 453"/>
              <a:gd name="T4" fmla="*/ 411 w 411"/>
              <a:gd name="T5" fmla="*/ 223 h 453"/>
              <a:gd name="T6" fmla="*/ 7 w 411"/>
              <a:gd name="T7" fmla="*/ 0 h 453"/>
              <a:gd name="T8" fmla="*/ 0 w 411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453">
                <a:moveTo>
                  <a:pt x="0" y="0"/>
                </a:moveTo>
                <a:lnTo>
                  <a:pt x="0" y="453"/>
                </a:lnTo>
                <a:lnTo>
                  <a:pt x="411" y="223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Freeform 88"/>
          <p:cNvSpPr>
            <a:spLocks/>
          </p:cNvSpPr>
          <p:nvPr/>
        </p:nvSpPr>
        <p:spPr bwMode="auto">
          <a:xfrm rot="16200000" flipH="1" flipV="1">
            <a:off x="8803874" y="3910117"/>
            <a:ext cx="439541" cy="242618"/>
          </a:xfrm>
          <a:custGeom>
            <a:avLst/>
            <a:gdLst>
              <a:gd name="T0" fmla="*/ 0 w 404"/>
              <a:gd name="T1" fmla="*/ 0 h 223"/>
              <a:gd name="T2" fmla="*/ 404 w 404"/>
              <a:gd name="T3" fmla="*/ 223 h 223"/>
              <a:gd name="T4" fmla="*/ 404 w 404"/>
              <a:gd name="T5" fmla="*/ 0 h 223"/>
              <a:gd name="T6" fmla="*/ 0 w 404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" h="223">
                <a:moveTo>
                  <a:pt x="0" y="0"/>
                </a:moveTo>
                <a:lnTo>
                  <a:pt x="404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Freeform 89"/>
          <p:cNvSpPr>
            <a:spLocks/>
          </p:cNvSpPr>
          <p:nvPr/>
        </p:nvSpPr>
        <p:spPr bwMode="auto">
          <a:xfrm rot="16200000" flipH="1" flipV="1">
            <a:off x="7185104" y="4225795"/>
            <a:ext cx="448245" cy="492852"/>
          </a:xfrm>
          <a:custGeom>
            <a:avLst/>
            <a:gdLst>
              <a:gd name="T0" fmla="*/ 0 w 412"/>
              <a:gd name="T1" fmla="*/ 228 h 453"/>
              <a:gd name="T2" fmla="*/ 405 w 412"/>
              <a:gd name="T3" fmla="*/ 453 h 453"/>
              <a:gd name="T4" fmla="*/ 412 w 412"/>
              <a:gd name="T5" fmla="*/ 453 h 453"/>
              <a:gd name="T6" fmla="*/ 412 w 412"/>
              <a:gd name="T7" fmla="*/ 0 h 453"/>
              <a:gd name="T8" fmla="*/ 0 w 412"/>
              <a:gd name="T9" fmla="*/ 2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0" y="228"/>
                </a:moveTo>
                <a:lnTo>
                  <a:pt x="405" y="453"/>
                </a:lnTo>
                <a:lnTo>
                  <a:pt x="412" y="453"/>
                </a:lnTo>
                <a:lnTo>
                  <a:pt x="412" y="0"/>
                </a:lnTo>
                <a:lnTo>
                  <a:pt x="0" y="228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Freeform 90"/>
          <p:cNvSpPr>
            <a:spLocks/>
          </p:cNvSpPr>
          <p:nvPr/>
        </p:nvSpPr>
        <p:spPr bwMode="auto">
          <a:xfrm rot="16200000" flipH="1" flipV="1">
            <a:off x="7930910" y="4223075"/>
            <a:ext cx="448245" cy="498292"/>
          </a:xfrm>
          <a:custGeom>
            <a:avLst/>
            <a:gdLst>
              <a:gd name="T0" fmla="*/ 0 w 412"/>
              <a:gd name="T1" fmla="*/ 0 h 458"/>
              <a:gd name="T2" fmla="*/ 412 w 412"/>
              <a:gd name="T3" fmla="*/ 230 h 458"/>
              <a:gd name="T4" fmla="*/ 0 w 412"/>
              <a:gd name="T5" fmla="*/ 458 h 458"/>
              <a:gd name="T6" fmla="*/ 0 w 412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8">
                <a:moveTo>
                  <a:pt x="0" y="0"/>
                </a:moveTo>
                <a:lnTo>
                  <a:pt x="412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73B5E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Freeform 91"/>
          <p:cNvSpPr>
            <a:spLocks/>
          </p:cNvSpPr>
          <p:nvPr/>
        </p:nvSpPr>
        <p:spPr bwMode="auto">
          <a:xfrm rot="16200000" flipH="1" flipV="1">
            <a:off x="8178424" y="4223619"/>
            <a:ext cx="448245" cy="497204"/>
          </a:xfrm>
          <a:custGeom>
            <a:avLst/>
            <a:gdLst>
              <a:gd name="T0" fmla="*/ 412 w 412"/>
              <a:gd name="T1" fmla="*/ 457 h 457"/>
              <a:gd name="T2" fmla="*/ 0 w 412"/>
              <a:gd name="T3" fmla="*/ 227 h 457"/>
              <a:gd name="T4" fmla="*/ 412 w 412"/>
              <a:gd name="T5" fmla="*/ 0 h 457"/>
              <a:gd name="T6" fmla="*/ 412 w 412"/>
              <a:gd name="T7" fmla="*/ 45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7">
                <a:moveTo>
                  <a:pt x="412" y="457"/>
                </a:moveTo>
                <a:lnTo>
                  <a:pt x="0" y="227"/>
                </a:lnTo>
                <a:lnTo>
                  <a:pt x="412" y="0"/>
                </a:lnTo>
                <a:lnTo>
                  <a:pt x="412" y="45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Freeform 92"/>
          <p:cNvSpPr>
            <a:spLocks/>
          </p:cNvSpPr>
          <p:nvPr/>
        </p:nvSpPr>
        <p:spPr bwMode="auto">
          <a:xfrm rot="16200000" flipH="1" flipV="1">
            <a:off x="8673452" y="4225795"/>
            <a:ext cx="448245" cy="492852"/>
          </a:xfrm>
          <a:custGeom>
            <a:avLst/>
            <a:gdLst>
              <a:gd name="T0" fmla="*/ 402 w 412"/>
              <a:gd name="T1" fmla="*/ 0 h 453"/>
              <a:gd name="T2" fmla="*/ 0 w 412"/>
              <a:gd name="T3" fmla="*/ 223 h 453"/>
              <a:gd name="T4" fmla="*/ 412 w 412"/>
              <a:gd name="T5" fmla="*/ 453 h 453"/>
              <a:gd name="T6" fmla="*/ 412 w 412"/>
              <a:gd name="T7" fmla="*/ 0 h 453"/>
              <a:gd name="T8" fmla="*/ 402 w 412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Freeform 93"/>
          <p:cNvSpPr>
            <a:spLocks/>
          </p:cNvSpPr>
          <p:nvPr/>
        </p:nvSpPr>
        <p:spPr bwMode="auto">
          <a:xfrm rot="16200000" flipH="1" flipV="1">
            <a:off x="8804009" y="4345472"/>
            <a:ext cx="437365" cy="242618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Freeform 94"/>
          <p:cNvSpPr>
            <a:spLocks/>
          </p:cNvSpPr>
          <p:nvPr/>
        </p:nvSpPr>
        <p:spPr bwMode="auto">
          <a:xfrm rot="16200000" flipH="1" flipV="1">
            <a:off x="7433162" y="4670777"/>
            <a:ext cx="447157" cy="498292"/>
          </a:xfrm>
          <a:custGeom>
            <a:avLst/>
            <a:gdLst>
              <a:gd name="T0" fmla="*/ 411 w 411"/>
              <a:gd name="T1" fmla="*/ 458 h 458"/>
              <a:gd name="T2" fmla="*/ 0 w 411"/>
              <a:gd name="T3" fmla="*/ 230 h 458"/>
              <a:gd name="T4" fmla="*/ 411 w 411"/>
              <a:gd name="T5" fmla="*/ 0 h 458"/>
              <a:gd name="T6" fmla="*/ 411 w 411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8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Freeform 95"/>
          <p:cNvSpPr>
            <a:spLocks/>
          </p:cNvSpPr>
          <p:nvPr/>
        </p:nvSpPr>
        <p:spPr bwMode="auto">
          <a:xfrm rot="16200000" flipH="1" flipV="1">
            <a:off x="7931455" y="4670777"/>
            <a:ext cx="447157" cy="498292"/>
          </a:xfrm>
          <a:custGeom>
            <a:avLst/>
            <a:gdLst>
              <a:gd name="T0" fmla="*/ 411 w 411"/>
              <a:gd name="T1" fmla="*/ 458 h 458"/>
              <a:gd name="T2" fmla="*/ 0 w 411"/>
              <a:gd name="T3" fmla="*/ 230 h 458"/>
              <a:gd name="T4" fmla="*/ 411 w 411"/>
              <a:gd name="T5" fmla="*/ 0 h 458"/>
              <a:gd name="T6" fmla="*/ 411 w 411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8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Freeform 96"/>
          <p:cNvSpPr>
            <a:spLocks/>
          </p:cNvSpPr>
          <p:nvPr/>
        </p:nvSpPr>
        <p:spPr bwMode="auto">
          <a:xfrm rot="16200000" flipH="1" flipV="1">
            <a:off x="8178968" y="4671320"/>
            <a:ext cx="447157" cy="497204"/>
          </a:xfrm>
          <a:custGeom>
            <a:avLst/>
            <a:gdLst>
              <a:gd name="T0" fmla="*/ 0 w 411"/>
              <a:gd name="T1" fmla="*/ 0 h 457"/>
              <a:gd name="T2" fmla="*/ 411 w 411"/>
              <a:gd name="T3" fmla="*/ 227 h 457"/>
              <a:gd name="T4" fmla="*/ 0 w 411"/>
              <a:gd name="T5" fmla="*/ 457 h 457"/>
              <a:gd name="T6" fmla="*/ 0 w 411"/>
              <a:gd name="T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7">
                <a:moveTo>
                  <a:pt x="0" y="0"/>
                </a:moveTo>
                <a:lnTo>
                  <a:pt x="411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Freeform 97"/>
          <p:cNvSpPr>
            <a:spLocks/>
          </p:cNvSpPr>
          <p:nvPr/>
        </p:nvSpPr>
        <p:spPr bwMode="auto">
          <a:xfrm rot="16200000" flipH="1" flipV="1">
            <a:off x="8802920" y="4802421"/>
            <a:ext cx="439541" cy="242618"/>
          </a:xfrm>
          <a:custGeom>
            <a:avLst/>
            <a:gdLst>
              <a:gd name="T0" fmla="*/ 0 w 404"/>
              <a:gd name="T1" fmla="*/ 0 h 223"/>
              <a:gd name="T2" fmla="*/ 404 w 404"/>
              <a:gd name="T3" fmla="*/ 223 h 223"/>
              <a:gd name="T4" fmla="*/ 404 w 404"/>
              <a:gd name="T5" fmla="*/ 0 h 223"/>
              <a:gd name="T6" fmla="*/ 0 w 404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" h="223">
                <a:moveTo>
                  <a:pt x="0" y="0"/>
                </a:moveTo>
                <a:lnTo>
                  <a:pt x="404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39066" y="2180286"/>
            <a:ext cx="4726003" cy="837259"/>
            <a:chOff x="3539066" y="2180286"/>
            <a:chExt cx="4726003" cy="837259"/>
          </a:xfrm>
        </p:grpSpPr>
        <p:sp>
          <p:nvSpPr>
            <p:cNvPr id="80" name="Rectangle 79"/>
            <p:cNvSpPr/>
            <p:nvPr/>
          </p:nvSpPr>
          <p:spPr>
            <a:xfrm>
              <a:off x="4487333" y="2180286"/>
              <a:ext cx="3777736" cy="654025"/>
            </a:xfrm>
            <a:prstGeom prst="rect">
              <a:avLst/>
            </a:prstGeom>
          </p:spPr>
          <p:txBody>
            <a:bodyPr wrap="square" lIns="68580" tIns="34290" rIns="68580" bIns="3429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3800" dirty="0">
                  <a:solidFill>
                    <a:srgbClr val="262626"/>
                  </a:solidFill>
                  <a:latin typeface="Century Gothic"/>
                  <a:cs typeface="Century Gothic"/>
                </a:rPr>
                <a:t>AGILE METHOD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39066" y="2640519"/>
              <a:ext cx="4701823" cy="377026"/>
            </a:xfrm>
            <a:prstGeom prst="rect">
              <a:avLst/>
            </a:prstGeom>
          </p:spPr>
          <p:txBody>
            <a:bodyPr wrap="square" lIns="68580" tIns="34290" rIns="68580" bIns="3429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000" dirty="0">
                  <a:solidFill>
                    <a:srgbClr val="262626"/>
                  </a:solidFill>
                  <a:latin typeface="Century Gothic"/>
                  <a:cs typeface="Century Gothic"/>
                </a:rPr>
                <a:t>for Digital Product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26999" y="4728695"/>
            <a:ext cx="3158067" cy="315471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  <a:latin typeface="Century Gothic"/>
                <a:cs typeface="Century Gothic"/>
              </a:rPr>
              <a:t>Presented by You Exec</a:t>
            </a:r>
          </a:p>
        </p:txBody>
      </p:sp>
      <p:sp>
        <p:nvSpPr>
          <p:cNvPr id="106" name="Freeform 78"/>
          <p:cNvSpPr>
            <a:spLocks/>
          </p:cNvSpPr>
          <p:nvPr/>
        </p:nvSpPr>
        <p:spPr bwMode="auto">
          <a:xfrm rot="5400000" flipH="1" flipV="1">
            <a:off x="-97373" y="4123961"/>
            <a:ext cx="437365" cy="242618"/>
          </a:xfrm>
          <a:custGeom>
            <a:avLst/>
            <a:gdLst>
              <a:gd name="T0" fmla="*/ 0 w 402"/>
              <a:gd name="T1" fmla="*/ 0 h 223"/>
              <a:gd name="T2" fmla="*/ 402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402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Freeform 79"/>
          <p:cNvSpPr>
            <a:spLocks/>
          </p:cNvSpPr>
          <p:nvPr/>
        </p:nvSpPr>
        <p:spPr bwMode="auto">
          <a:xfrm rot="5400000" flipH="1" flipV="1">
            <a:off x="22304" y="3556040"/>
            <a:ext cx="448245" cy="492852"/>
          </a:xfrm>
          <a:custGeom>
            <a:avLst/>
            <a:gdLst>
              <a:gd name="T0" fmla="*/ 402 w 412"/>
              <a:gd name="T1" fmla="*/ 0 h 453"/>
              <a:gd name="T2" fmla="*/ 0 w 412"/>
              <a:gd name="T3" fmla="*/ 223 h 453"/>
              <a:gd name="T4" fmla="*/ 412 w 412"/>
              <a:gd name="T5" fmla="*/ 453 h 453"/>
              <a:gd name="T6" fmla="*/ 412 w 412"/>
              <a:gd name="T7" fmla="*/ 0 h 453"/>
              <a:gd name="T8" fmla="*/ 402 w 412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Freeform 80"/>
          <p:cNvSpPr>
            <a:spLocks/>
          </p:cNvSpPr>
          <p:nvPr/>
        </p:nvSpPr>
        <p:spPr bwMode="auto">
          <a:xfrm rot="5400000" flipH="1" flipV="1">
            <a:off x="-97373" y="3686596"/>
            <a:ext cx="437365" cy="242618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81"/>
          <p:cNvSpPr>
            <a:spLocks/>
          </p:cNvSpPr>
          <p:nvPr/>
        </p:nvSpPr>
        <p:spPr bwMode="auto">
          <a:xfrm rot="5400000" flipH="1" flipV="1">
            <a:off x="22848" y="3108339"/>
            <a:ext cx="447157" cy="492852"/>
          </a:xfrm>
          <a:custGeom>
            <a:avLst/>
            <a:gdLst>
              <a:gd name="T0" fmla="*/ 0 w 411"/>
              <a:gd name="T1" fmla="*/ 0 h 453"/>
              <a:gd name="T2" fmla="*/ 0 w 411"/>
              <a:gd name="T3" fmla="*/ 453 h 453"/>
              <a:gd name="T4" fmla="*/ 411 w 411"/>
              <a:gd name="T5" fmla="*/ 223 h 453"/>
              <a:gd name="T6" fmla="*/ 9 w 411"/>
              <a:gd name="T7" fmla="*/ 0 h 453"/>
              <a:gd name="T8" fmla="*/ 0 w 411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453">
                <a:moveTo>
                  <a:pt x="0" y="0"/>
                </a:moveTo>
                <a:lnTo>
                  <a:pt x="0" y="453"/>
                </a:lnTo>
                <a:lnTo>
                  <a:pt x="411" y="223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Freeform 82"/>
          <p:cNvSpPr>
            <a:spLocks/>
          </p:cNvSpPr>
          <p:nvPr/>
        </p:nvSpPr>
        <p:spPr bwMode="auto">
          <a:xfrm rot="5400000" flipH="1" flipV="1">
            <a:off x="267098" y="2658461"/>
            <a:ext cx="448245" cy="497204"/>
          </a:xfrm>
          <a:custGeom>
            <a:avLst/>
            <a:gdLst>
              <a:gd name="T0" fmla="*/ 0 w 412"/>
              <a:gd name="T1" fmla="*/ 0 h 457"/>
              <a:gd name="T2" fmla="*/ 412 w 412"/>
              <a:gd name="T3" fmla="*/ 230 h 457"/>
              <a:gd name="T4" fmla="*/ 0 w 412"/>
              <a:gd name="T5" fmla="*/ 457 h 457"/>
              <a:gd name="T6" fmla="*/ 0 w 412"/>
              <a:gd name="T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7">
                <a:moveTo>
                  <a:pt x="0" y="0"/>
                </a:moveTo>
                <a:lnTo>
                  <a:pt x="412" y="230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Freeform 83"/>
          <p:cNvSpPr>
            <a:spLocks/>
          </p:cNvSpPr>
          <p:nvPr/>
        </p:nvSpPr>
        <p:spPr bwMode="auto">
          <a:xfrm rot="5400000" flipH="1" flipV="1">
            <a:off x="22304" y="2660637"/>
            <a:ext cx="448245" cy="492852"/>
          </a:xfrm>
          <a:custGeom>
            <a:avLst/>
            <a:gdLst>
              <a:gd name="T0" fmla="*/ 402 w 412"/>
              <a:gd name="T1" fmla="*/ 0 h 453"/>
              <a:gd name="T2" fmla="*/ 0 w 412"/>
              <a:gd name="T3" fmla="*/ 223 h 453"/>
              <a:gd name="T4" fmla="*/ 412 w 412"/>
              <a:gd name="T5" fmla="*/ 453 h 453"/>
              <a:gd name="T6" fmla="*/ 412 w 412"/>
              <a:gd name="T7" fmla="*/ 0 h 453"/>
              <a:gd name="T8" fmla="*/ 402 w 412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Freeform 84"/>
          <p:cNvSpPr>
            <a:spLocks/>
          </p:cNvSpPr>
          <p:nvPr/>
        </p:nvSpPr>
        <p:spPr bwMode="auto">
          <a:xfrm rot="5400000" flipH="1" flipV="1">
            <a:off x="-97373" y="2791194"/>
            <a:ext cx="437365" cy="242618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Freeform 85"/>
          <p:cNvSpPr>
            <a:spLocks/>
          </p:cNvSpPr>
          <p:nvPr/>
        </p:nvSpPr>
        <p:spPr bwMode="auto">
          <a:xfrm rot="5400000" flipH="1" flipV="1">
            <a:off x="765389" y="2210217"/>
            <a:ext cx="447157" cy="498291"/>
          </a:xfrm>
          <a:custGeom>
            <a:avLst/>
            <a:gdLst>
              <a:gd name="T0" fmla="*/ 411 w 411"/>
              <a:gd name="T1" fmla="*/ 458 h 458"/>
              <a:gd name="T2" fmla="*/ 0 w 411"/>
              <a:gd name="T3" fmla="*/ 230 h 458"/>
              <a:gd name="T4" fmla="*/ 411 w 411"/>
              <a:gd name="T5" fmla="*/ 0 h 458"/>
              <a:gd name="T6" fmla="*/ 411 w 411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8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Freeform 86"/>
          <p:cNvSpPr>
            <a:spLocks/>
          </p:cNvSpPr>
          <p:nvPr/>
        </p:nvSpPr>
        <p:spPr bwMode="auto">
          <a:xfrm rot="5400000" flipH="1" flipV="1">
            <a:off x="517875" y="2210761"/>
            <a:ext cx="447157" cy="497204"/>
          </a:xfrm>
          <a:custGeom>
            <a:avLst/>
            <a:gdLst>
              <a:gd name="T0" fmla="*/ 0 w 411"/>
              <a:gd name="T1" fmla="*/ 0 h 457"/>
              <a:gd name="T2" fmla="*/ 411 w 411"/>
              <a:gd name="T3" fmla="*/ 227 h 457"/>
              <a:gd name="T4" fmla="*/ 0 w 411"/>
              <a:gd name="T5" fmla="*/ 457 h 457"/>
              <a:gd name="T6" fmla="*/ 0 w 411"/>
              <a:gd name="T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7">
                <a:moveTo>
                  <a:pt x="0" y="0"/>
                </a:moveTo>
                <a:lnTo>
                  <a:pt x="411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Freeform 88"/>
          <p:cNvSpPr>
            <a:spLocks/>
          </p:cNvSpPr>
          <p:nvPr/>
        </p:nvSpPr>
        <p:spPr bwMode="auto">
          <a:xfrm rot="5400000" flipH="1" flipV="1">
            <a:off x="-98461" y="2334246"/>
            <a:ext cx="439541" cy="242618"/>
          </a:xfrm>
          <a:custGeom>
            <a:avLst/>
            <a:gdLst>
              <a:gd name="T0" fmla="*/ 0 w 404"/>
              <a:gd name="T1" fmla="*/ 0 h 223"/>
              <a:gd name="T2" fmla="*/ 404 w 404"/>
              <a:gd name="T3" fmla="*/ 223 h 223"/>
              <a:gd name="T4" fmla="*/ 404 w 404"/>
              <a:gd name="T5" fmla="*/ 0 h 223"/>
              <a:gd name="T6" fmla="*/ 0 w 404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" h="223">
                <a:moveTo>
                  <a:pt x="0" y="0"/>
                </a:moveTo>
                <a:lnTo>
                  <a:pt x="404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Freeform 89"/>
          <p:cNvSpPr>
            <a:spLocks/>
          </p:cNvSpPr>
          <p:nvPr/>
        </p:nvSpPr>
        <p:spPr bwMode="auto">
          <a:xfrm rot="5400000" flipH="1" flipV="1">
            <a:off x="1510651" y="1765236"/>
            <a:ext cx="448245" cy="492852"/>
          </a:xfrm>
          <a:custGeom>
            <a:avLst/>
            <a:gdLst>
              <a:gd name="T0" fmla="*/ 0 w 412"/>
              <a:gd name="T1" fmla="*/ 228 h 453"/>
              <a:gd name="T2" fmla="*/ 405 w 412"/>
              <a:gd name="T3" fmla="*/ 453 h 453"/>
              <a:gd name="T4" fmla="*/ 412 w 412"/>
              <a:gd name="T5" fmla="*/ 453 h 453"/>
              <a:gd name="T6" fmla="*/ 412 w 412"/>
              <a:gd name="T7" fmla="*/ 0 h 453"/>
              <a:gd name="T8" fmla="*/ 0 w 412"/>
              <a:gd name="T9" fmla="*/ 22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0" y="228"/>
                </a:moveTo>
                <a:lnTo>
                  <a:pt x="405" y="453"/>
                </a:lnTo>
                <a:lnTo>
                  <a:pt x="412" y="453"/>
                </a:lnTo>
                <a:lnTo>
                  <a:pt x="412" y="0"/>
                </a:lnTo>
                <a:lnTo>
                  <a:pt x="0" y="228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Freeform 90"/>
          <p:cNvSpPr>
            <a:spLocks/>
          </p:cNvSpPr>
          <p:nvPr/>
        </p:nvSpPr>
        <p:spPr bwMode="auto">
          <a:xfrm rot="5400000" flipH="1" flipV="1">
            <a:off x="764845" y="1762516"/>
            <a:ext cx="448245" cy="498291"/>
          </a:xfrm>
          <a:custGeom>
            <a:avLst/>
            <a:gdLst>
              <a:gd name="T0" fmla="*/ 0 w 412"/>
              <a:gd name="T1" fmla="*/ 0 h 458"/>
              <a:gd name="T2" fmla="*/ 412 w 412"/>
              <a:gd name="T3" fmla="*/ 230 h 458"/>
              <a:gd name="T4" fmla="*/ 0 w 412"/>
              <a:gd name="T5" fmla="*/ 458 h 458"/>
              <a:gd name="T6" fmla="*/ 0 w 412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8">
                <a:moveTo>
                  <a:pt x="0" y="0"/>
                </a:moveTo>
                <a:lnTo>
                  <a:pt x="412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73B5E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Freeform 91"/>
          <p:cNvSpPr>
            <a:spLocks/>
          </p:cNvSpPr>
          <p:nvPr/>
        </p:nvSpPr>
        <p:spPr bwMode="auto">
          <a:xfrm rot="5400000" flipH="1" flipV="1">
            <a:off x="517331" y="1763060"/>
            <a:ext cx="448245" cy="497204"/>
          </a:xfrm>
          <a:custGeom>
            <a:avLst/>
            <a:gdLst>
              <a:gd name="T0" fmla="*/ 412 w 412"/>
              <a:gd name="T1" fmla="*/ 457 h 457"/>
              <a:gd name="T2" fmla="*/ 0 w 412"/>
              <a:gd name="T3" fmla="*/ 227 h 457"/>
              <a:gd name="T4" fmla="*/ 412 w 412"/>
              <a:gd name="T5" fmla="*/ 0 h 457"/>
              <a:gd name="T6" fmla="*/ 412 w 412"/>
              <a:gd name="T7" fmla="*/ 45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7">
                <a:moveTo>
                  <a:pt x="412" y="457"/>
                </a:moveTo>
                <a:lnTo>
                  <a:pt x="0" y="227"/>
                </a:lnTo>
                <a:lnTo>
                  <a:pt x="412" y="0"/>
                </a:lnTo>
                <a:lnTo>
                  <a:pt x="412" y="45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Freeform 92"/>
          <p:cNvSpPr>
            <a:spLocks/>
          </p:cNvSpPr>
          <p:nvPr/>
        </p:nvSpPr>
        <p:spPr bwMode="auto">
          <a:xfrm rot="5400000" flipH="1" flipV="1">
            <a:off x="22304" y="1765236"/>
            <a:ext cx="448245" cy="492852"/>
          </a:xfrm>
          <a:custGeom>
            <a:avLst/>
            <a:gdLst>
              <a:gd name="T0" fmla="*/ 402 w 412"/>
              <a:gd name="T1" fmla="*/ 0 h 453"/>
              <a:gd name="T2" fmla="*/ 0 w 412"/>
              <a:gd name="T3" fmla="*/ 223 h 453"/>
              <a:gd name="T4" fmla="*/ 412 w 412"/>
              <a:gd name="T5" fmla="*/ 453 h 453"/>
              <a:gd name="T6" fmla="*/ 412 w 412"/>
              <a:gd name="T7" fmla="*/ 0 h 453"/>
              <a:gd name="T8" fmla="*/ 402 w 412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402" y="0"/>
                </a:moveTo>
                <a:lnTo>
                  <a:pt x="0" y="223"/>
                </a:lnTo>
                <a:lnTo>
                  <a:pt x="412" y="453"/>
                </a:lnTo>
                <a:lnTo>
                  <a:pt x="412" y="0"/>
                </a:lnTo>
                <a:lnTo>
                  <a:pt x="402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Freeform 93"/>
          <p:cNvSpPr>
            <a:spLocks/>
          </p:cNvSpPr>
          <p:nvPr/>
        </p:nvSpPr>
        <p:spPr bwMode="auto">
          <a:xfrm rot="5400000" flipH="1" flipV="1">
            <a:off x="-97373" y="1895793"/>
            <a:ext cx="437365" cy="242618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Freeform 94"/>
          <p:cNvSpPr>
            <a:spLocks/>
          </p:cNvSpPr>
          <p:nvPr/>
        </p:nvSpPr>
        <p:spPr bwMode="auto">
          <a:xfrm rot="5400000" flipH="1" flipV="1">
            <a:off x="1258241" y="1307200"/>
            <a:ext cx="447157" cy="498291"/>
          </a:xfrm>
          <a:custGeom>
            <a:avLst/>
            <a:gdLst>
              <a:gd name="T0" fmla="*/ 411 w 411"/>
              <a:gd name="T1" fmla="*/ 458 h 458"/>
              <a:gd name="T2" fmla="*/ 0 w 411"/>
              <a:gd name="T3" fmla="*/ 230 h 458"/>
              <a:gd name="T4" fmla="*/ 411 w 411"/>
              <a:gd name="T5" fmla="*/ 0 h 458"/>
              <a:gd name="T6" fmla="*/ 411 w 411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8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Freeform 95"/>
          <p:cNvSpPr>
            <a:spLocks/>
          </p:cNvSpPr>
          <p:nvPr/>
        </p:nvSpPr>
        <p:spPr bwMode="auto">
          <a:xfrm rot="5400000" flipH="1" flipV="1">
            <a:off x="765389" y="1314815"/>
            <a:ext cx="447157" cy="498291"/>
          </a:xfrm>
          <a:custGeom>
            <a:avLst/>
            <a:gdLst>
              <a:gd name="T0" fmla="*/ 411 w 411"/>
              <a:gd name="T1" fmla="*/ 458 h 458"/>
              <a:gd name="T2" fmla="*/ 0 w 411"/>
              <a:gd name="T3" fmla="*/ 230 h 458"/>
              <a:gd name="T4" fmla="*/ 411 w 411"/>
              <a:gd name="T5" fmla="*/ 0 h 458"/>
              <a:gd name="T6" fmla="*/ 411 w 411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8">
                <a:moveTo>
                  <a:pt x="411" y="458"/>
                </a:moveTo>
                <a:lnTo>
                  <a:pt x="0" y="230"/>
                </a:lnTo>
                <a:lnTo>
                  <a:pt x="411" y="0"/>
                </a:lnTo>
                <a:lnTo>
                  <a:pt x="411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Freeform 96"/>
          <p:cNvSpPr>
            <a:spLocks/>
          </p:cNvSpPr>
          <p:nvPr/>
        </p:nvSpPr>
        <p:spPr bwMode="auto">
          <a:xfrm rot="5400000" flipH="1" flipV="1">
            <a:off x="517875" y="1315359"/>
            <a:ext cx="447157" cy="497204"/>
          </a:xfrm>
          <a:custGeom>
            <a:avLst/>
            <a:gdLst>
              <a:gd name="T0" fmla="*/ 0 w 411"/>
              <a:gd name="T1" fmla="*/ 0 h 457"/>
              <a:gd name="T2" fmla="*/ 411 w 411"/>
              <a:gd name="T3" fmla="*/ 227 h 457"/>
              <a:gd name="T4" fmla="*/ 0 w 411"/>
              <a:gd name="T5" fmla="*/ 457 h 457"/>
              <a:gd name="T6" fmla="*/ 0 w 411"/>
              <a:gd name="T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7">
                <a:moveTo>
                  <a:pt x="0" y="0"/>
                </a:moveTo>
                <a:lnTo>
                  <a:pt x="411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Freeform 97"/>
          <p:cNvSpPr>
            <a:spLocks/>
          </p:cNvSpPr>
          <p:nvPr/>
        </p:nvSpPr>
        <p:spPr bwMode="auto">
          <a:xfrm rot="5400000" flipH="1" flipV="1">
            <a:off x="-98461" y="1438844"/>
            <a:ext cx="439541" cy="242618"/>
          </a:xfrm>
          <a:custGeom>
            <a:avLst/>
            <a:gdLst>
              <a:gd name="T0" fmla="*/ 0 w 404"/>
              <a:gd name="T1" fmla="*/ 0 h 223"/>
              <a:gd name="T2" fmla="*/ 404 w 404"/>
              <a:gd name="T3" fmla="*/ 223 h 223"/>
              <a:gd name="T4" fmla="*/ 404 w 404"/>
              <a:gd name="T5" fmla="*/ 0 h 223"/>
              <a:gd name="T6" fmla="*/ 0 w 404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" h="223">
                <a:moveTo>
                  <a:pt x="0" y="0"/>
                </a:moveTo>
                <a:lnTo>
                  <a:pt x="404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Freeform 98"/>
          <p:cNvSpPr>
            <a:spLocks/>
          </p:cNvSpPr>
          <p:nvPr/>
        </p:nvSpPr>
        <p:spPr bwMode="auto">
          <a:xfrm rot="5400000" flipH="1" flipV="1">
            <a:off x="1264769" y="868746"/>
            <a:ext cx="444981" cy="498291"/>
          </a:xfrm>
          <a:custGeom>
            <a:avLst/>
            <a:gdLst>
              <a:gd name="T0" fmla="*/ 0 w 409"/>
              <a:gd name="T1" fmla="*/ 0 h 458"/>
              <a:gd name="T2" fmla="*/ 409 w 409"/>
              <a:gd name="T3" fmla="*/ 230 h 458"/>
              <a:gd name="T4" fmla="*/ 0 w 409"/>
              <a:gd name="T5" fmla="*/ 458 h 458"/>
              <a:gd name="T6" fmla="*/ 0 w 409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458">
                <a:moveTo>
                  <a:pt x="0" y="0"/>
                </a:moveTo>
                <a:lnTo>
                  <a:pt x="409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Freeform 99"/>
          <p:cNvSpPr>
            <a:spLocks/>
          </p:cNvSpPr>
          <p:nvPr/>
        </p:nvSpPr>
        <p:spPr bwMode="auto">
          <a:xfrm rot="5400000" flipH="1" flipV="1">
            <a:off x="1016711" y="868746"/>
            <a:ext cx="444981" cy="498291"/>
          </a:xfrm>
          <a:custGeom>
            <a:avLst/>
            <a:gdLst>
              <a:gd name="T0" fmla="*/ 409 w 409"/>
              <a:gd name="T1" fmla="*/ 458 h 458"/>
              <a:gd name="T2" fmla="*/ 0 w 409"/>
              <a:gd name="T3" fmla="*/ 228 h 458"/>
              <a:gd name="T4" fmla="*/ 409 w 409"/>
              <a:gd name="T5" fmla="*/ 0 h 458"/>
              <a:gd name="T6" fmla="*/ 409 w 409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458">
                <a:moveTo>
                  <a:pt x="409" y="458"/>
                </a:moveTo>
                <a:lnTo>
                  <a:pt x="0" y="228"/>
                </a:lnTo>
                <a:lnTo>
                  <a:pt x="409" y="0"/>
                </a:lnTo>
                <a:lnTo>
                  <a:pt x="409" y="458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Freeform 101"/>
          <p:cNvSpPr>
            <a:spLocks/>
          </p:cNvSpPr>
          <p:nvPr/>
        </p:nvSpPr>
        <p:spPr bwMode="auto">
          <a:xfrm rot="5400000" flipH="1" flipV="1">
            <a:off x="268730" y="869290"/>
            <a:ext cx="444981" cy="497204"/>
          </a:xfrm>
          <a:custGeom>
            <a:avLst/>
            <a:gdLst>
              <a:gd name="T0" fmla="*/ 0 w 409"/>
              <a:gd name="T1" fmla="*/ 0 h 457"/>
              <a:gd name="T2" fmla="*/ 409 w 409"/>
              <a:gd name="T3" fmla="*/ 230 h 457"/>
              <a:gd name="T4" fmla="*/ 0 w 409"/>
              <a:gd name="T5" fmla="*/ 457 h 457"/>
              <a:gd name="T6" fmla="*/ 0 w 409"/>
              <a:gd name="T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457">
                <a:moveTo>
                  <a:pt x="0" y="0"/>
                </a:moveTo>
                <a:lnTo>
                  <a:pt x="409" y="230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Freeform 102"/>
          <p:cNvSpPr>
            <a:spLocks/>
          </p:cNvSpPr>
          <p:nvPr/>
        </p:nvSpPr>
        <p:spPr bwMode="auto">
          <a:xfrm rot="5400000" flipH="1" flipV="1">
            <a:off x="23936" y="871466"/>
            <a:ext cx="444981" cy="492852"/>
          </a:xfrm>
          <a:custGeom>
            <a:avLst/>
            <a:gdLst>
              <a:gd name="T0" fmla="*/ 402 w 409"/>
              <a:gd name="T1" fmla="*/ 0 h 453"/>
              <a:gd name="T2" fmla="*/ 0 w 409"/>
              <a:gd name="T3" fmla="*/ 223 h 453"/>
              <a:gd name="T4" fmla="*/ 409 w 409"/>
              <a:gd name="T5" fmla="*/ 453 h 453"/>
              <a:gd name="T6" fmla="*/ 409 w 409"/>
              <a:gd name="T7" fmla="*/ 0 h 453"/>
              <a:gd name="T8" fmla="*/ 402 w 409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453">
                <a:moveTo>
                  <a:pt x="402" y="0"/>
                </a:moveTo>
                <a:lnTo>
                  <a:pt x="0" y="223"/>
                </a:lnTo>
                <a:lnTo>
                  <a:pt x="409" y="453"/>
                </a:lnTo>
                <a:lnTo>
                  <a:pt x="409" y="0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103"/>
          <p:cNvSpPr>
            <a:spLocks/>
          </p:cNvSpPr>
          <p:nvPr/>
        </p:nvSpPr>
        <p:spPr bwMode="auto">
          <a:xfrm rot="5400000" flipH="1" flipV="1">
            <a:off x="-97373" y="1000390"/>
            <a:ext cx="437365" cy="242618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Freeform 104"/>
          <p:cNvSpPr>
            <a:spLocks/>
          </p:cNvSpPr>
          <p:nvPr/>
        </p:nvSpPr>
        <p:spPr bwMode="auto">
          <a:xfrm rot="5400000" flipH="1" flipV="1">
            <a:off x="1263137" y="422133"/>
            <a:ext cx="448245" cy="498291"/>
          </a:xfrm>
          <a:custGeom>
            <a:avLst/>
            <a:gdLst>
              <a:gd name="T0" fmla="*/ 412 w 412"/>
              <a:gd name="T1" fmla="*/ 458 h 458"/>
              <a:gd name="T2" fmla="*/ 0 w 412"/>
              <a:gd name="T3" fmla="*/ 230 h 458"/>
              <a:gd name="T4" fmla="*/ 412 w 412"/>
              <a:gd name="T5" fmla="*/ 0 h 458"/>
              <a:gd name="T6" fmla="*/ 412 w 412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8">
                <a:moveTo>
                  <a:pt x="412" y="458"/>
                </a:moveTo>
                <a:lnTo>
                  <a:pt x="0" y="230"/>
                </a:lnTo>
                <a:lnTo>
                  <a:pt x="412" y="0"/>
                </a:lnTo>
                <a:lnTo>
                  <a:pt x="412" y="458"/>
                </a:lnTo>
                <a:close/>
              </a:path>
            </a:pathLst>
          </a:custGeom>
          <a:solidFill>
            <a:srgbClr val="1F608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105"/>
          <p:cNvSpPr>
            <a:spLocks/>
          </p:cNvSpPr>
          <p:nvPr/>
        </p:nvSpPr>
        <p:spPr bwMode="auto">
          <a:xfrm rot="5400000" flipH="1" flipV="1">
            <a:off x="764845" y="422133"/>
            <a:ext cx="448245" cy="498291"/>
          </a:xfrm>
          <a:custGeom>
            <a:avLst/>
            <a:gdLst>
              <a:gd name="T0" fmla="*/ 412 w 412"/>
              <a:gd name="T1" fmla="*/ 458 h 458"/>
              <a:gd name="T2" fmla="*/ 0 w 412"/>
              <a:gd name="T3" fmla="*/ 230 h 458"/>
              <a:gd name="T4" fmla="*/ 412 w 412"/>
              <a:gd name="T5" fmla="*/ 0 h 458"/>
              <a:gd name="T6" fmla="*/ 412 w 412"/>
              <a:gd name="T7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8">
                <a:moveTo>
                  <a:pt x="412" y="458"/>
                </a:moveTo>
                <a:lnTo>
                  <a:pt x="0" y="230"/>
                </a:lnTo>
                <a:lnTo>
                  <a:pt x="412" y="0"/>
                </a:lnTo>
                <a:lnTo>
                  <a:pt x="412" y="458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Freeform 106"/>
          <p:cNvSpPr>
            <a:spLocks/>
          </p:cNvSpPr>
          <p:nvPr/>
        </p:nvSpPr>
        <p:spPr bwMode="auto">
          <a:xfrm rot="5400000" flipH="1" flipV="1">
            <a:off x="517331" y="422677"/>
            <a:ext cx="448245" cy="497204"/>
          </a:xfrm>
          <a:custGeom>
            <a:avLst/>
            <a:gdLst>
              <a:gd name="T0" fmla="*/ 0 w 412"/>
              <a:gd name="T1" fmla="*/ 0 h 457"/>
              <a:gd name="T2" fmla="*/ 412 w 412"/>
              <a:gd name="T3" fmla="*/ 227 h 457"/>
              <a:gd name="T4" fmla="*/ 0 w 412"/>
              <a:gd name="T5" fmla="*/ 457 h 457"/>
              <a:gd name="T6" fmla="*/ 0 w 412"/>
              <a:gd name="T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7">
                <a:moveTo>
                  <a:pt x="0" y="0"/>
                </a:moveTo>
                <a:lnTo>
                  <a:pt x="412" y="227"/>
                </a:lnTo>
                <a:lnTo>
                  <a:pt x="0" y="457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Freeform 107"/>
          <p:cNvSpPr>
            <a:spLocks/>
          </p:cNvSpPr>
          <p:nvPr/>
        </p:nvSpPr>
        <p:spPr bwMode="auto">
          <a:xfrm rot="5400000" flipH="1" flipV="1">
            <a:off x="267098" y="422677"/>
            <a:ext cx="448245" cy="497204"/>
          </a:xfrm>
          <a:custGeom>
            <a:avLst/>
            <a:gdLst>
              <a:gd name="T0" fmla="*/ 412 w 412"/>
              <a:gd name="T1" fmla="*/ 457 h 457"/>
              <a:gd name="T2" fmla="*/ 0 w 412"/>
              <a:gd name="T3" fmla="*/ 230 h 457"/>
              <a:gd name="T4" fmla="*/ 412 w 412"/>
              <a:gd name="T5" fmla="*/ 0 h 457"/>
              <a:gd name="T6" fmla="*/ 412 w 412"/>
              <a:gd name="T7" fmla="*/ 45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457">
                <a:moveTo>
                  <a:pt x="412" y="457"/>
                </a:moveTo>
                <a:lnTo>
                  <a:pt x="0" y="230"/>
                </a:lnTo>
                <a:lnTo>
                  <a:pt x="412" y="0"/>
                </a:lnTo>
                <a:lnTo>
                  <a:pt x="412" y="457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Freeform 108"/>
          <p:cNvSpPr>
            <a:spLocks/>
          </p:cNvSpPr>
          <p:nvPr/>
        </p:nvSpPr>
        <p:spPr bwMode="auto">
          <a:xfrm rot="5400000" flipH="1" flipV="1">
            <a:off x="22304" y="424853"/>
            <a:ext cx="448245" cy="492852"/>
          </a:xfrm>
          <a:custGeom>
            <a:avLst/>
            <a:gdLst>
              <a:gd name="T0" fmla="*/ 0 w 412"/>
              <a:gd name="T1" fmla="*/ 0 h 453"/>
              <a:gd name="T2" fmla="*/ 0 w 412"/>
              <a:gd name="T3" fmla="*/ 453 h 453"/>
              <a:gd name="T4" fmla="*/ 412 w 412"/>
              <a:gd name="T5" fmla="*/ 223 h 453"/>
              <a:gd name="T6" fmla="*/ 10 w 412"/>
              <a:gd name="T7" fmla="*/ 0 h 453"/>
              <a:gd name="T8" fmla="*/ 0 w 412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53">
                <a:moveTo>
                  <a:pt x="0" y="0"/>
                </a:moveTo>
                <a:lnTo>
                  <a:pt x="0" y="453"/>
                </a:lnTo>
                <a:lnTo>
                  <a:pt x="412" y="223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Freeform 109"/>
          <p:cNvSpPr>
            <a:spLocks/>
          </p:cNvSpPr>
          <p:nvPr/>
        </p:nvSpPr>
        <p:spPr bwMode="auto">
          <a:xfrm rot="5400000" flipH="1" flipV="1">
            <a:off x="-97373" y="544530"/>
            <a:ext cx="437365" cy="242618"/>
          </a:xfrm>
          <a:custGeom>
            <a:avLst/>
            <a:gdLst>
              <a:gd name="T0" fmla="*/ 0 w 402"/>
              <a:gd name="T1" fmla="*/ 0 h 223"/>
              <a:gd name="T2" fmla="*/ 402 w 402"/>
              <a:gd name="T3" fmla="*/ 223 h 223"/>
              <a:gd name="T4" fmla="*/ 402 w 402"/>
              <a:gd name="T5" fmla="*/ 0 h 223"/>
              <a:gd name="T6" fmla="*/ 0 w 402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2" h="223">
                <a:moveTo>
                  <a:pt x="0" y="0"/>
                </a:moveTo>
                <a:lnTo>
                  <a:pt x="402" y="223"/>
                </a:lnTo>
                <a:lnTo>
                  <a:pt x="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Freeform 112"/>
          <p:cNvSpPr>
            <a:spLocks/>
          </p:cNvSpPr>
          <p:nvPr/>
        </p:nvSpPr>
        <p:spPr bwMode="auto">
          <a:xfrm rot="5400000" flipH="1" flipV="1">
            <a:off x="517875" y="-25024"/>
            <a:ext cx="447157" cy="497204"/>
          </a:xfrm>
          <a:custGeom>
            <a:avLst/>
            <a:gdLst>
              <a:gd name="T0" fmla="*/ 411 w 411"/>
              <a:gd name="T1" fmla="*/ 457 h 457"/>
              <a:gd name="T2" fmla="*/ 0 w 411"/>
              <a:gd name="T3" fmla="*/ 227 h 457"/>
              <a:gd name="T4" fmla="*/ 411 w 411"/>
              <a:gd name="T5" fmla="*/ 0 h 457"/>
              <a:gd name="T6" fmla="*/ 411 w 411"/>
              <a:gd name="T7" fmla="*/ 45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7">
                <a:moveTo>
                  <a:pt x="411" y="457"/>
                </a:moveTo>
                <a:lnTo>
                  <a:pt x="0" y="227"/>
                </a:lnTo>
                <a:lnTo>
                  <a:pt x="411" y="0"/>
                </a:lnTo>
                <a:lnTo>
                  <a:pt x="411" y="457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Freeform 113"/>
          <p:cNvSpPr>
            <a:spLocks/>
          </p:cNvSpPr>
          <p:nvPr/>
        </p:nvSpPr>
        <p:spPr bwMode="auto">
          <a:xfrm rot="5400000" flipH="1" flipV="1">
            <a:off x="22848" y="-22848"/>
            <a:ext cx="447157" cy="492852"/>
          </a:xfrm>
          <a:custGeom>
            <a:avLst/>
            <a:gdLst>
              <a:gd name="T0" fmla="*/ 404 w 411"/>
              <a:gd name="T1" fmla="*/ 0 h 453"/>
              <a:gd name="T2" fmla="*/ 0 w 411"/>
              <a:gd name="T3" fmla="*/ 223 h 453"/>
              <a:gd name="T4" fmla="*/ 411 w 411"/>
              <a:gd name="T5" fmla="*/ 453 h 453"/>
              <a:gd name="T6" fmla="*/ 411 w 411"/>
              <a:gd name="T7" fmla="*/ 0 h 453"/>
              <a:gd name="T8" fmla="*/ 404 w 411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453">
                <a:moveTo>
                  <a:pt x="404" y="0"/>
                </a:moveTo>
                <a:lnTo>
                  <a:pt x="0" y="223"/>
                </a:lnTo>
                <a:lnTo>
                  <a:pt x="411" y="453"/>
                </a:lnTo>
                <a:lnTo>
                  <a:pt x="411" y="0"/>
                </a:lnTo>
                <a:lnTo>
                  <a:pt x="404" y="0"/>
                </a:lnTo>
                <a:close/>
              </a:path>
            </a:pathLst>
          </a:custGeom>
          <a:solidFill>
            <a:srgbClr val="2980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Freeform 114"/>
          <p:cNvSpPr>
            <a:spLocks/>
          </p:cNvSpPr>
          <p:nvPr/>
        </p:nvSpPr>
        <p:spPr bwMode="auto">
          <a:xfrm rot="5400000" flipH="1" flipV="1">
            <a:off x="-98461" y="106077"/>
            <a:ext cx="439541" cy="242618"/>
          </a:xfrm>
          <a:custGeom>
            <a:avLst/>
            <a:gdLst>
              <a:gd name="T0" fmla="*/ 0 w 404"/>
              <a:gd name="T1" fmla="*/ 0 h 223"/>
              <a:gd name="T2" fmla="*/ 0 w 404"/>
              <a:gd name="T3" fmla="*/ 223 h 223"/>
              <a:gd name="T4" fmla="*/ 404 w 404"/>
              <a:gd name="T5" fmla="*/ 0 h 223"/>
              <a:gd name="T6" fmla="*/ 0 w 404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" h="223">
                <a:moveTo>
                  <a:pt x="0" y="0"/>
                </a:moveTo>
                <a:lnTo>
                  <a:pt x="0" y="223"/>
                </a:lnTo>
                <a:lnTo>
                  <a:pt x="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A2CE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Freeform 100"/>
          <p:cNvSpPr>
            <a:spLocks/>
          </p:cNvSpPr>
          <p:nvPr/>
        </p:nvSpPr>
        <p:spPr bwMode="auto">
          <a:xfrm rot="5400000" flipH="1" flipV="1">
            <a:off x="766477" y="868746"/>
            <a:ext cx="444980" cy="498292"/>
          </a:xfrm>
          <a:custGeom>
            <a:avLst/>
            <a:gdLst>
              <a:gd name="T0" fmla="*/ 0 w 409"/>
              <a:gd name="T1" fmla="*/ 0 h 458"/>
              <a:gd name="T2" fmla="*/ 409 w 409"/>
              <a:gd name="T3" fmla="*/ 230 h 458"/>
              <a:gd name="T4" fmla="*/ 0 w 409"/>
              <a:gd name="T5" fmla="*/ 458 h 458"/>
              <a:gd name="T6" fmla="*/ 0 w 409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458">
                <a:moveTo>
                  <a:pt x="0" y="0"/>
                </a:moveTo>
                <a:lnTo>
                  <a:pt x="409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rgbClr val="1F608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Freeform 87"/>
          <p:cNvSpPr>
            <a:spLocks/>
          </p:cNvSpPr>
          <p:nvPr/>
        </p:nvSpPr>
        <p:spPr bwMode="auto">
          <a:xfrm rot="5400000" flipH="1" flipV="1">
            <a:off x="22848" y="2212937"/>
            <a:ext cx="447157" cy="492852"/>
          </a:xfrm>
          <a:custGeom>
            <a:avLst/>
            <a:gdLst>
              <a:gd name="T0" fmla="*/ 0 w 411"/>
              <a:gd name="T1" fmla="*/ 0 h 453"/>
              <a:gd name="T2" fmla="*/ 0 w 411"/>
              <a:gd name="T3" fmla="*/ 453 h 453"/>
              <a:gd name="T4" fmla="*/ 411 w 411"/>
              <a:gd name="T5" fmla="*/ 223 h 453"/>
              <a:gd name="T6" fmla="*/ 7 w 411"/>
              <a:gd name="T7" fmla="*/ 0 h 453"/>
              <a:gd name="T8" fmla="*/ 0 w 411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453">
                <a:moveTo>
                  <a:pt x="0" y="0"/>
                </a:moveTo>
                <a:lnTo>
                  <a:pt x="0" y="453"/>
                </a:lnTo>
                <a:lnTo>
                  <a:pt x="411" y="223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1440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Freeform 111"/>
          <p:cNvSpPr>
            <a:spLocks/>
          </p:cNvSpPr>
          <p:nvPr/>
        </p:nvSpPr>
        <p:spPr bwMode="auto">
          <a:xfrm rot="5400000" flipH="1" flipV="1">
            <a:off x="765390" y="-25567"/>
            <a:ext cx="447157" cy="498292"/>
          </a:xfrm>
          <a:custGeom>
            <a:avLst/>
            <a:gdLst>
              <a:gd name="T0" fmla="*/ 0 w 411"/>
              <a:gd name="T1" fmla="*/ 0 h 458"/>
              <a:gd name="T2" fmla="*/ 411 w 411"/>
              <a:gd name="T3" fmla="*/ 230 h 458"/>
              <a:gd name="T4" fmla="*/ 0 w 411"/>
              <a:gd name="T5" fmla="*/ 458 h 458"/>
              <a:gd name="T6" fmla="*/ 0 w 411"/>
              <a:gd name="T7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458">
                <a:moveTo>
                  <a:pt x="0" y="0"/>
                </a:moveTo>
                <a:lnTo>
                  <a:pt x="411" y="230"/>
                </a:lnTo>
                <a:lnTo>
                  <a:pt x="0" y="4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13 -0.13271 L 4.16667E-6 -1.23457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65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92 -0.28087 L 2.5E-6 4.5679E-6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5" y="141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92 -0.57747 L -0.00017 0.00031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1" y="288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663 -0.39043 L -1.94444E-6 1.23457E-7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23" y="195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76 -0.90216 L -2.5E-6 -3.82716E-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3" y="453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65 -0.12438 L 3.61111E-6 -1.48148E-6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6" y="6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62 -0.7824 L -2.77778E-7 -4.44444E-6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2" y="391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99 -0.63611 L -2.77778E-7 9.87654E-7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3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524 -0.4247 L -2.22222E-6 4.69136E-6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2157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48 -0.0216 L -2.77778E-7 -1.97531E-6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5" y="10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3 -0.43302 L -1.11111E-6 -1.60494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212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253 -0.78519 L -8.64109E-17 -4.69136E-6 " pathEditMode="relative" rAng="0" ptsTypes="AA">
                                      <p:cBhvr>
                                        <p:cTn id="28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70" y="392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767 -0.04198 L 3.33333E-6 3.95062E-6 " pathEditMode="relative" rAng="0" ptsTypes="AA">
                                      <p:cBhvr>
                                        <p:cTn id="30" dur="4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209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146 -0.07284 L -5.55556E-7 -4.5679E-6 " pathEditMode="relative" rAng="0" ptsTypes="AA">
                                      <p:cBhvr>
                                        <p:cTn id="32" dur="4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73" y="268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712 -0.30401 L 1.66667E-6 3.95062E-6 " pathEditMode="relative" rAng="0" ptsTypes="AA">
                                      <p:cBhvr>
                                        <p:cTn id="34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0" y="1515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191 -0.43365 L -3.88889E-6 4.93827E-7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2" y="218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288 -0.7824 L 2.5E-6 -1.23457E-6 " pathEditMode="relative" rAng="0" ptsTypes="AA">
                                      <p:cBhvr>
                                        <p:cTn id="38" dur="4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3" y="3904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46 -0.12901 L 8.38901E-17 -2.77556E-17 " pathEditMode="relative" rAng="0" ptsTypes="AA">
                                      <p:cBhvr>
                                        <p:cTn id="40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73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12 -0.11666 L 8.38901E-17 8.64198E-7 " pathEditMode="relative" rAng="0" ptsTypes="AA">
                                      <p:cBhvr>
                                        <p:cTn id="42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62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48 0.13703 L 8.38901E-17 3.95062E-6 " pathEditMode="relative" rAng="0" ptsTypes="AA">
                                      <p:cBhvr>
                                        <p:cTn id="44" dur="4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15" y="-685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709 0.73858 L 1.11111E-6 4.69136E-6 " pathEditMode="relative" rAng="0" ptsTypes="AA">
                                      <p:cBhvr>
                                        <p:cTn id="46" dur="4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19" y="-3703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36 0.5034 L 1.32544E-17 -3.82716E-6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10" y="-248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857 -0.10123 L 5E-6 3.20988E-6 " pathEditMode="relative" rAng="0" ptsTypes="AA">
                                      <p:cBhvr>
                                        <p:cTn id="50" dur="4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55" y="53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37 0.21574 L 2.77778E-7 -4.93827E-7 " pathEditMode="relative" rAng="0" ptsTypes="AA">
                                      <p:cBhvr>
                                        <p:cTn id="52" dur="4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-1080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827 -0.45556 L -0.00034 1.35802E-6 " pathEditMode="relative" rAng="0" ptsTypes="AA">
                                      <p:cBhvr>
                                        <p:cTn id="54" dur="4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31" y="2277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726 0.17932 L -2.5E-6 4.81481E-6 " pathEditMode="relative" rAng="0" ptsTypes="AA">
                                      <p:cBhvr>
                                        <p:cTn id="56" dur="4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89" y="-925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25 0.82469 L -0.0007 0.00123 " pathEditMode="relative" rAng="0" ptsTypes="AA">
                                      <p:cBhvr>
                                        <p:cTn id="58" dur="4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06" y="-4117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86 0.21543 L -2.5E-6 -4.07407E-6 " pathEditMode="relative" rAng="0" ptsTypes="AA">
                                      <p:cBhvr>
                                        <p:cTn id="60" dur="4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1111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712 -0.2176 L -0.00087 3.58025E-6 " pathEditMode="relative" rAng="0" ptsTypes="AA">
                                      <p:cBhvr>
                                        <p:cTn id="62" dur="4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99" y="1086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74 0.21666 L 1.11111E-6 -3.45679E-6 " pathEditMode="relative" rAng="0" ptsTypes="AA">
                                      <p:cBhvr>
                                        <p:cTn id="64" dur="4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-1092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97 0.45216 L 8.33333E-7 8.64198E-7 " pathEditMode="relative" rAng="0" ptsTypes="AA">
                                      <p:cBhvr>
                                        <p:cTn id="66" dur="4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-2262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24 -0.2463 L 1.11111E-6 -2.34568E-6 " pathEditMode="relative" rAng="0" ptsTypes="AA">
                                      <p:cBhvr>
                                        <p:cTn id="68" dur="4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1234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063 0.39074 L 1.11111E-6 2.59259E-6 " pathEditMode="relative" rAng="0" ptsTypes="AA">
                                      <p:cBhvr>
                                        <p:cTn id="70" dur="4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97" y="-1929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226 -0.04506 L -2.5E-6 2.46914E-6 " pathEditMode="relative" rAng="0" ptsTypes="AA">
                                      <p:cBhvr>
                                        <p:cTn id="72" dur="4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219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75 0.3892 L 1.11111E-6 -3.08642E-6 " pathEditMode="relative" rAng="0" ptsTypes="AA">
                                      <p:cBhvr>
                                        <p:cTn id="74" dur="4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61" y="-192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468 0.37099 L -1.94444E-6 -2.22222E-6 " pathEditMode="relative" rAng="0" ptsTypes="AA">
                                      <p:cBhvr>
                                        <p:cTn id="76" dur="4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78" y="-1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33 -0.10247 L -2.77778E-6 3.95062E-6 " pathEditMode="relative" rAng="0" ptsTypes="AA">
                                      <p:cBhvr>
                                        <p:cTn id="78" dur="4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92" y="521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628 0.87592 L -3.33333E-6 -1.7284E-6 " pathEditMode="relative" rAng="0" ptsTypes="AA">
                                      <p:cBhvr>
                                        <p:cTn id="80" dur="4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-4373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941 0.64445 L 0.00017 -3.95062E-6 " pathEditMode="relative" rAng="0" ptsTypes="AA">
                                      <p:cBhvr>
                                        <p:cTn id="82" dur="4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62" y="-3222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24 0.5571 L 3.88889E-6 -2.22222E-6 " pathEditMode="relative" rAng="0" ptsTypes="AA">
                                      <p:cBhvr>
                                        <p:cTn id="84" dur="4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8" y="-2756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41 0.43981 L 2.77778E-7 -0.00155 " pathEditMode="relative" rAng="0" ptsTypes="AA">
                                      <p:cBhvr>
                                        <p:cTn id="86" dur="4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2206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101 -0.07624 L -2.5E-6 -2.22222E-6 " pathEditMode="relative" rAng="0" ptsTypes="AA">
                                      <p:cBhvr>
                                        <p:cTn id="88" dur="4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76" y="419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23 0.17932 L 1.11111E-6 2.83951E-6 " pathEditMode="relative" rAng="0" ptsTypes="AA">
                                      <p:cBhvr>
                                        <p:cTn id="90" dur="4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76" y="-879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21 0.38395 L -0.00069 0.00093 " pathEditMode="relative" rAng="0" ptsTypes="AA">
                                      <p:cBhvr>
                                        <p:cTn id="92" dur="4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5" y="-1916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17 0.39167 L -3.33333E-6 3.7037E-6 " pathEditMode="relative" rAng="0" ptsTypes="AA">
                                      <p:cBhvr>
                                        <p:cTn id="94" dur="4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996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201 0.90247 L 0.05434 0.17408 " pathEditMode="relative" rAng="0" ptsTypes="AA">
                                      <p:cBhvr>
                                        <p:cTn id="96" dur="4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-3642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56 0.13024 L 5.55556E-7 -1.60494E-6 " pathEditMode="relative" rAng="0" ptsTypes="AA">
                                      <p:cBhvr>
                                        <p:cTn id="98" dur="4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9" y="-611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441 0.90185 L -2.5E-6 -3.95062E-6 " pathEditMode="relative" rAng="0" ptsTypes="AA">
                                      <p:cBhvr>
                                        <p:cTn id="100" dur="4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47" y="-4515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04 0.49043 L -0.00086 -0.00154 " pathEditMode="relative" rAng="0" ptsTypes="AA">
                                      <p:cBhvr>
                                        <p:cTn id="102" dur="4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5" y="-2459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7344 0.13117 L -0.00017 0.00062 " pathEditMode="relative" rAng="0" ptsTypes="AA">
                                      <p:cBhvr>
                                        <p:cTn id="104" dur="4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81" y="-654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114 0.29352 L 0.00017 0.00061 " pathEditMode="relative" rAng="0" ptsTypes="AA">
                                      <p:cBhvr>
                                        <p:cTn id="106" dur="4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49" y="-1466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04 0.26203 L 0.00017 -0.00216 " pathEditMode="relative" rAng="0" ptsTypes="AA">
                                      <p:cBhvr>
                                        <p:cTn id="108" dur="4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-1321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326 0.19476 L -3.05556E-6 3.20988E-6 " pathEditMode="relative" rAng="0" ptsTypes="AA">
                                      <p:cBhvr>
                                        <p:cTn id="110" dur="4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1" y="-944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73 -0.46265 L 0.00017 0.00155 " pathEditMode="relative" rAng="0" ptsTypes="AA">
                                      <p:cBhvr>
                                        <p:cTn id="112" dur="4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2321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06 0.13055 L 3.61111E-6 3.58025E-6 " pathEditMode="relative" rAng="0" ptsTypes="AA">
                                      <p:cBhvr>
                                        <p:cTn id="114" dur="4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2" y="-654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15 0.21574 L 2.77778E-7 -0.00124 " pathEditMode="relative" rAng="0" ptsTypes="AA">
                                      <p:cBhvr>
                                        <p:cTn id="116" dur="4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-1086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4"/>
          <p:cNvSpPr txBox="1">
            <a:spLocks/>
          </p:cNvSpPr>
          <p:nvPr/>
        </p:nvSpPr>
        <p:spPr>
          <a:xfrm>
            <a:off x="5103642" y="1354539"/>
            <a:ext cx="3262941" cy="2308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rgbClr val="262626"/>
                </a:solidFill>
                <a:latin typeface="Century Gothic"/>
                <a:cs typeface="Century Gothic"/>
              </a:rPr>
              <a:t>Agile Projects</a:t>
            </a: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135485" y="1354539"/>
            <a:ext cx="3262941" cy="2308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rgbClr val="262626"/>
                </a:solidFill>
                <a:latin typeface="Century Gothic"/>
                <a:cs typeface="Century Gothic"/>
              </a:rPr>
              <a:t>Traditional Projects (Waterfall)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8484" y="1661151"/>
            <a:ext cx="7980879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8484" y="2956551"/>
            <a:ext cx="7980879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 rot="16200000">
            <a:off x="-83269" y="2154963"/>
            <a:ext cx="1066800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Fixed </a:t>
            </a:r>
          </a:p>
        </p:txBody>
      </p:sp>
      <p:sp>
        <p:nvSpPr>
          <p:cNvPr id="12" name="Inhaltsplatzhalter 4"/>
          <p:cNvSpPr txBox="1">
            <a:spLocks/>
          </p:cNvSpPr>
          <p:nvPr/>
        </p:nvSpPr>
        <p:spPr>
          <a:xfrm rot="16200000">
            <a:off x="-83269" y="3450363"/>
            <a:ext cx="1066800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Estimated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4587" y="981471"/>
            <a:ext cx="2374776" cy="194363"/>
            <a:chOff x="6374587" y="1141500"/>
            <a:chExt cx="2374776" cy="194363"/>
          </a:xfrm>
        </p:grpSpPr>
        <p:sp>
          <p:nvSpPr>
            <p:cNvPr id="21" name="Oval 20"/>
            <p:cNvSpPr/>
            <p:nvPr/>
          </p:nvSpPr>
          <p:spPr>
            <a:xfrm>
              <a:off x="6374587" y="1142931"/>
              <a:ext cx="192932" cy="19293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22" name="Inhaltsplatzhalter 4"/>
            <p:cNvSpPr txBox="1">
              <a:spLocks/>
            </p:cNvSpPr>
            <p:nvPr/>
          </p:nvSpPr>
          <p:spPr>
            <a:xfrm>
              <a:off x="6672631" y="1143217"/>
              <a:ext cx="1066800" cy="192360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Part of Contract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813446" y="1142931"/>
              <a:ext cx="192932" cy="1929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24" name="Inhaltsplatzhalter 4"/>
            <p:cNvSpPr txBox="1">
              <a:spLocks/>
            </p:cNvSpPr>
            <p:nvPr/>
          </p:nvSpPr>
          <p:spPr>
            <a:xfrm>
              <a:off x="8111490" y="1141500"/>
              <a:ext cx="637873" cy="192360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Flexible</a:t>
              </a:r>
            </a:p>
          </p:txBody>
        </p:sp>
      </p:grpSp>
      <p:sp>
        <p:nvSpPr>
          <p:cNvPr id="43" name="Freeform 42"/>
          <p:cNvSpPr/>
          <p:nvPr/>
        </p:nvSpPr>
        <p:spPr>
          <a:xfrm rot="10800000">
            <a:off x="5680626" y="2045277"/>
            <a:ext cx="2141122" cy="1845794"/>
          </a:xfrm>
          <a:custGeom>
            <a:avLst/>
            <a:gdLst>
              <a:gd name="connsiteX0" fmla="*/ 0 w 2141122"/>
              <a:gd name="connsiteY0" fmla="*/ 0 h 1845794"/>
              <a:gd name="connsiteX1" fmla="*/ 2141122 w 2141122"/>
              <a:gd name="connsiteY1" fmla="*/ 0 h 1845794"/>
              <a:gd name="connsiteX2" fmla="*/ 1070561 w 2141122"/>
              <a:gd name="connsiteY2" fmla="*/ 1845794 h 184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122" h="1845794">
                <a:moveTo>
                  <a:pt x="0" y="0"/>
                </a:moveTo>
                <a:lnTo>
                  <a:pt x="2141122" y="0"/>
                </a:lnTo>
                <a:lnTo>
                  <a:pt x="1070561" y="18457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48640" rtlCol="0" anchor="ctr"/>
          <a:lstStyle/>
          <a:p>
            <a:pPr algn="ctr"/>
            <a:r>
              <a:rPr lang="en-US" dirty="0">
                <a:latin typeface="Century Gothic"/>
                <a:cs typeface="Century Gothic"/>
              </a:rPr>
              <a:t>VALUE</a:t>
            </a:r>
            <a:br>
              <a:rPr lang="en-US" dirty="0">
                <a:latin typeface="Century Gothic"/>
                <a:cs typeface="Century Gothic"/>
              </a:rPr>
            </a:br>
            <a:r>
              <a:rPr lang="en-US" dirty="0">
                <a:latin typeface="Century Gothic"/>
                <a:cs typeface="Century Gothic"/>
              </a:rPr>
              <a:t>DRIVEN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66521F-FF4E-41B8-A350-6A07AA0826FB}"/>
              </a:ext>
            </a:extLst>
          </p:cNvPr>
          <p:cNvGrpSpPr/>
          <p:nvPr/>
        </p:nvGrpSpPr>
        <p:grpSpPr>
          <a:xfrm>
            <a:off x="6219682" y="3801969"/>
            <a:ext cx="1066800" cy="397211"/>
            <a:chOff x="6219682" y="3801969"/>
            <a:chExt cx="1066800" cy="397211"/>
          </a:xfrm>
        </p:grpSpPr>
        <p:sp>
          <p:nvSpPr>
            <p:cNvPr id="36" name="Oval 35"/>
            <p:cNvSpPr/>
            <p:nvPr/>
          </p:nvSpPr>
          <p:spPr>
            <a:xfrm flipV="1">
              <a:off x="6656616" y="3801969"/>
              <a:ext cx="192932" cy="1929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37" name="Inhaltsplatzhalter 4"/>
            <p:cNvSpPr txBox="1">
              <a:spLocks/>
            </p:cNvSpPr>
            <p:nvPr/>
          </p:nvSpPr>
          <p:spPr>
            <a:xfrm>
              <a:off x="6219682" y="3987584"/>
              <a:ext cx="1066800" cy="21159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Scope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5D6A37-D686-4AA9-B7C6-0BDA051F4184}"/>
              </a:ext>
            </a:extLst>
          </p:cNvPr>
          <p:cNvGrpSpPr/>
          <p:nvPr/>
        </p:nvGrpSpPr>
        <p:grpSpPr>
          <a:xfrm>
            <a:off x="5152882" y="1725545"/>
            <a:ext cx="1066800" cy="454917"/>
            <a:chOff x="5152882" y="1725545"/>
            <a:chExt cx="1066800" cy="454917"/>
          </a:xfrm>
        </p:grpSpPr>
        <p:sp>
          <p:nvSpPr>
            <p:cNvPr id="38" name="Oval 37"/>
            <p:cNvSpPr/>
            <p:nvPr/>
          </p:nvSpPr>
          <p:spPr>
            <a:xfrm flipV="1">
              <a:off x="5586055" y="1987530"/>
              <a:ext cx="192932" cy="19293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40" name="Inhaltsplatzhalter 4"/>
            <p:cNvSpPr txBox="1">
              <a:spLocks/>
            </p:cNvSpPr>
            <p:nvPr/>
          </p:nvSpPr>
          <p:spPr>
            <a:xfrm>
              <a:off x="5152882" y="1725545"/>
              <a:ext cx="1066800" cy="21159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Costs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79B9D45-69AE-44CB-A312-E1DBA0023ABD}"/>
              </a:ext>
            </a:extLst>
          </p:cNvPr>
          <p:cNvGrpSpPr/>
          <p:nvPr/>
        </p:nvGrpSpPr>
        <p:grpSpPr>
          <a:xfrm>
            <a:off x="7250542" y="1725545"/>
            <a:ext cx="1066800" cy="454917"/>
            <a:chOff x="7250542" y="1725545"/>
            <a:chExt cx="1066800" cy="454917"/>
          </a:xfrm>
        </p:grpSpPr>
        <p:sp>
          <p:nvSpPr>
            <p:cNvPr id="39" name="Oval 38"/>
            <p:cNvSpPr/>
            <p:nvPr/>
          </p:nvSpPr>
          <p:spPr>
            <a:xfrm flipV="1">
              <a:off x="7701775" y="1987530"/>
              <a:ext cx="192932" cy="19293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41" name="Inhaltsplatzhalter 4"/>
            <p:cNvSpPr txBox="1">
              <a:spLocks/>
            </p:cNvSpPr>
            <p:nvPr/>
          </p:nvSpPr>
          <p:spPr>
            <a:xfrm>
              <a:off x="7250542" y="1725545"/>
              <a:ext cx="1066800" cy="21159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Time</a:t>
              </a:r>
            </a:p>
          </p:txBody>
        </p:sp>
      </p:grpSp>
      <p:sp>
        <p:nvSpPr>
          <p:cNvPr id="44" name="Inhaltsplatzhalter 4"/>
          <p:cNvSpPr txBox="1">
            <a:spLocks/>
          </p:cNvSpPr>
          <p:nvPr/>
        </p:nvSpPr>
        <p:spPr>
          <a:xfrm>
            <a:off x="1136275" y="4319257"/>
            <a:ext cx="3262941" cy="19236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262626"/>
                </a:solidFill>
                <a:latin typeface="Century Gothic"/>
                <a:cs typeface="Century Gothic"/>
              </a:rPr>
              <a:t>The plan create cost/ Schedule estimates</a:t>
            </a:r>
          </a:p>
        </p:txBody>
      </p:sp>
      <p:sp>
        <p:nvSpPr>
          <p:cNvPr id="45" name="Inhaltsplatzhalter 4"/>
          <p:cNvSpPr txBox="1">
            <a:spLocks/>
          </p:cNvSpPr>
          <p:nvPr/>
        </p:nvSpPr>
        <p:spPr>
          <a:xfrm>
            <a:off x="5364105" y="4339263"/>
            <a:ext cx="2843529" cy="392415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262626"/>
                </a:solidFill>
                <a:latin typeface="Century Gothic"/>
                <a:cs typeface="Century Gothic"/>
              </a:rPr>
              <a:t>Software release themes and features determine the time and cost estimate</a:t>
            </a:r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>
          <a:xfrm>
            <a:off x="381000" y="209550"/>
            <a:ext cx="8368364" cy="49538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Waterfall Vs. Agile</a:t>
            </a:r>
          </a:p>
        </p:txBody>
      </p:sp>
      <p:sp>
        <p:nvSpPr>
          <p:cNvPr id="4" name="Isosceles Triangle 3"/>
          <p:cNvSpPr/>
          <p:nvPr/>
        </p:nvSpPr>
        <p:spPr>
          <a:xfrm rot="10800000">
            <a:off x="1697184" y="2033654"/>
            <a:ext cx="2141122" cy="184579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algn="ctr"/>
            <a:r>
              <a:rPr lang="en-US" dirty="0">
                <a:latin typeface="Century Gothic"/>
                <a:cs typeface="Century Gothic"/>
              </a:rPr>
              <a:t>PLAN DRIVEN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D4B011-DAA6-4ACD-B336-18F1CB8E6CBC}"/>
              </a:ext>
            </a:extLst>
          </p:cNvPr>
          <p:cNvGrpSpPr/>
          <p:nvPr/>
        </p:nvGrpSpPr>
        <p:grpSpPr>
          <a:xfrm>
            <a:off x="2233555" y="1725545"/>
            <a:ext cx="1066800" cy="397211"/>
            <a:chOff x="2233555" y="1725545"/>
            <a:chExt cx="1066800" cy="397211"/>
          </a:xfrm>
        </p:grpSpPr>
        <p:sp>
          <p:nvSpPr>
            <p:cNvPr id="15" name="Oval 14"/>
            <p:cNvSpPr/>
            <p:nvPr/>
          </p:nvSpPr>
          <p:spPr>
            <a:xfrm>
              <a:off x="2670489" y="1929824"/>
              <a:ext cx="192932" cy="19293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16" name="Inhaltsplatzhalter 4"/>
            <p:cNvSpPr txBox="1">
              <a:spLocks/>
            </p:cNvSpPr>
            <p:nvPr/>
          </p:nvSpPr>
          <p:spPr>
            <a:xfrm>
              <a:off x="2233555" y="1725545"/>
              <a:ext cx="1066800" cy="21159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Scope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1173D0-2B26-46FB-8851-568F12487C36}"/>
              </a:ext>
            </a:extLst>
          </p:cNvPr>
          <p:cNvGrpSpPr/>
          <p:nvPr/>
        </p:nvGrpSpPr>
        <p:grpSpPr>
          <a:xfrm>
            <a:off x="1166755" y="3744263"/>
            <a:ext cx="1066800" cy="454917"/>
            <a:chOff x="1166755" y="3744263"/>
            <a:chExt cx="1066800" cy="454917"/>
          </a:xfrm>
        </p:grpSpPr>
        <p:sp>
          <p:nvSpPr>
            <p:cNvPr id="17" name="Oval 16"/>
            <p:cNvSpPr/>
            <p:nvPr/>
          </p:nvSpPr>
          <p:spPr>
            <a:xfrm>
              <a:off x="1599928" y="3744263"/>
              <a:ext cx="192932" cy="19293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19" name="Inhaltsplatzhalter 4"/>
            <p:cNvSpPr txBox="1">
              <a:spLocks/>
            </p:cNvSpPr>
            <p:nvPr/>
          </p:nvSpPr>
          <p:spPr>
            <a:xfrm>
              <a:off x="1166755" y="3987584"/>
              <a:ext cx="1066800" cy="21159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Costs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A85964-3E15-42F5-B053-2DE125D150FB}"/>
              </a:ext>
            </a:extLst>
          </p:cNvPr>
          <p:cNvGrpSpPr/>
          <p:nvPr/>
        </p:nvGrpSpPr>
        <p:grpSpPr>
          <a:xfrm>
            <a:off x="3264415" y="3744263"/>
            <a:ext cx="1066800" cy="454917"/>
            <a:chOff x="3264415" y="3744263"/>
            <a:chExt cx="1066800" cy="454917"/>
          </a:xfrm>
        </p:grpSpPr>
        <p:sp>
          <p:nvSpPr>
            <p:cNvPr id="18" name="Oval 17"/>
            <p:cNvSpPr/>
            <p:nvPr/>
          </p:nvSpPr>
          <p:spPr>
            <a:xfrm>
              <a:off x="3715648" y="3744263"/>
              <a:ext cx="192932" cy="19293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20" name="Inhaltsplatzhalter 4"/>
            <p:cNvSpPr txBox="1">
              <a:spLocks/>
            </p:cNvSpPr>
            <p:nvPr/>
          </p:nvSpPr>
          <p:spPr>
            <a:xfrm>
              <a:off x="3264415" y="3987584"/>
              <a:ext cx="1066800" cy="21159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2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6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63" presetClass="path" presetSubtype="0" accel="50000" fill="hold" grpId="1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25 -1.85185E-6 L -8.33333E-7 -1.85185E-6 " pathEditMode="relative" rAng="0" ptsTypes="AA" p14:bounceEnd="70000">
                                          <p:cBhvr>
                                            <p:cTn id="4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23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51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2" grpId="0" animBg="1"/>
          <p:bldP spid="5" grpId="0" animBg="1"/>
          <p:bldP spid="11" grpId="0"/>
          <p:bldP spid="12" grpId="0"/>
          <p:bldP spid="43" grpId="0" uiExpand="1" animBg="1"/>
          <p:bldP spid="43" grpId="1" uiExpand="1" animBg="1"/>
          <p:bldP spid="43" grpId="2" uiExpand="1" animBg="1"/>
          <p:bldP spid="44" grpId="0"/>
          <p:bldP spid="45" grpId="0"/>
          <p:bldP spid="4" grpId="0" animBg="1"/>
          <p:bldP spid="4" grpId="1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2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46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25 -1.85185E-6 L -8.33333E-7 -1.85185E-6 " pathEditMode="relative" rAng="0" ptsTypes="AA">
                                          <p:cBhvr>
                                            <p:cTn id="4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23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51" dur="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2" grpId="0" animBg="1"/>
          <p:bldP spid="5" grpId="0" animBg="1"/>
          <p:bldP spid="11" grpId="0"/>
          <p:bldP spid="12" grpId="0"/>
          <p:bldP spid="43" grpId="0" uiExpand="1" animBg="1"/>
          <p:bldP spid="43" grpId="1" uiExpand="1" animBg="1"/>
          <p:bldP spid="43" grpId="2" uiExpand="1" animBg="1"/>
          <p:bldP spid="44" grpId="0"/>
          <p:bldP spid="45" grpId="0"/>
          <p:bldP spid="4" grpId="0" animBg="1"/>
          <p:bldP spid="4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quare"/>
          <p:cNvSpPr/>
          <p:nvPr/>
        </p:nvSpPr>
        <p:spPr>
          <a:xfrm rot="5400000">
            <a:off x="469610" y="1257028"/>
            <a:ext cx="293714" cy="29371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19021" tIns="19021" rIns="19021" bIns="19021" anchor="ctr"/>
          <a:lstStyle/>
          <a:p>
            <a:pPr defTabSz="684772">
              <a:defRPr sz="3600"/>
            </a:pPr>
            <a:endParaRPr sz="2696">
              <a:solidFill>
                <a:prstClr val="black"/>
              </a:solidFill>
              <a:latin typeface="Segoe UI"/>
              <a:ea typeface="Helvetica Neue"/>
              <a:cs typeface="Helvetica Neue"/>
              <a:sym typeface="Century Gothic"/>
            </a:endParaRPr>
          </a:p>
        </p:txBody>
      </p:sp>
      <p:sp>
        <p:nvSpPr>
          <p:cNvPr id="321" name="Square"/>
          <p:cNvSpPr/>
          <p:nvPr/>
        </p:nvSpPr>
        <p:spPr>
          <a:xfrm rot="5400000">
            <a:off x="583579" y="1397133"/>
            <a:ext cx="2276921" cy="227692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19021" tIns="19021" rIns="19021" bIns="19021" anchor="ctr"/>
          <a:lstStyle/>
          <a:p>
            <a:pPr defTabSz="684772">
              <a:defRPr sz="3600"/>
            </a:pPr>
            <a:endParaRPr sz="2696">
              <a:solidFill>
                <a:prstClr val="black"/>
              </a:solidFill>
              <a:latin typeface="Segoe UI"/>
              <a:ea typeface="Helvetica Neue"/>
              <a:cs typeface="Helvetica Neue"/>
              <a:sym typeface="Century Gothic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21670C-8E22-5944-8322-C80E0A91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55" y="2133646"/>
            <a:ext cx="2803502" cy="803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1F5FE-7B27-744E-9FDE-586AB9B0AFC1}"/>
              </a:ext>
            </a:extLst>
          </p:cNvPr>
          <p:cNvSpPr txBox="1"/>
          <p:nvPr/>
        </p:nvSpPr>
        <p:spPr>
          <a:xfrm>
            <a:off x="4152104" y="535588"/>
            <a:ext cx="4382844" cy="127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4772">
              <a:lnSpc>
                <a:spcPts val="3176"/>
              </a:lnSpc>
              <a:defRPr/>
            </a:pPr>
            <a:r>
              <a:rPr lang="en-US" sz="1873" dirty="0">
                <a:solidFill>
                  <a:prstClr val="black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Get the </a:t>
            </a:r>
            <a:r>
              <a:rPr lang="en-US" sz="1873" b="1" dirty="0">
                <a:solidFill>
                  <a:prstClr val="black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full</a:t>
            </a:r>
            <a:r>
              <a:rPr lang="en-US" sz="1873" dirty="0">
                <a:solidFill>
                  <a:prstClr val="black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 version of this presentation and access our library of hundreds of corporate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BBC22-36DF-084B-8829-047B0472472A}"/>
              </a:ext>
            </a:extLst>
          </p:cNvPr>
          <p:cNvSpPr txBox="1"/>
          <p:nvPr/>
        </p:nvSpPr>
        <p:spPr>
          <a:xfrm>
            <a:off x="4517953" y="2106314"/>
            <a:ext cx="3643785" cy="88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4772">
              <a:lnSpc>
                <a:spcPct val="150000"/>
              </a:lnSpc>
              <a:defRPr/>
            </a:pPr>
            <a:r>
              <a:rPr lang="en-US" sz="1199" dirty="0">
                <a:solidFill>
                  <a:prstClr val="black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Join You Exec </a:t>
            </a:r>
            <a:r>
              <a:rPr lang="en-US" sz="1199" dirty="0">
                <a:solidFill>
                  <a:srgbClr val="0044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Plus</a:t>
            </a:r>
            <a:r>
              <a:rPr lang="en-US" sz="1199" dirty="0">
                <a:solidFill>
                  <a:prstClr val="black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 today and take your career to new heights. Receive premium corporate resources in your inbox every week.</a:t>
            </a:r>
          </a:p>
        </p:txBody>
      </p:sp>
      <p:sp>
        <p:nvSpPr>
          <p:cNvPr id="15" name="Rounded Rectangle 14">
            <a:hlinkClick r:id="rId3"/>
            <a:extLst>
              <a:ext uri="{FF2B5EF4-FFF2-40B4-BE49-F238E27FC236}">
                <a16:creationId xmlns:a16="http://schemas.microsoft.com/office/drawing/2014/main" id="{46713F1D-4D14-9C48-AAB5-37AB772F3CA3}"/>
              </a:ext>
            </a:extLst>
          </p:cNvPr>
          <p:cNvSpPr/>
          <p:nvPr/>
        </p:nvSpPr>
        <p:spPr bwMode="auto">
          <a:xfrm>
            <a:off x="4857171" y="3466900"/>
            <a:ext cx="2978144" cy="518063"/>
          </a:xfrm>
          <a:prstGeom prst="roundRect">
            <a:avLst>
              <a:gd name="adj" fmla="val 9962"/>
            </a:avLst>
          </a:prstGeom>
          <a:solidFill>
            <a:srgbClr val="0044FF"/>
          </a:solidFill>
          <a:ln w="9525">
            <a:noFill/>
            <a:round/>
            <a:headEnd/>
            <a:tailEnd/>
          </a:ln>
        </p:spPr>
        <p:txBody>
          <a:bodyPr vert="horz" wrap="square" lIns="91300" tIns="45650" rIns="91300" bIns="45650" numCol="1" rtlCol="0" anchor="ctr" anchorCtr="0" compatLnSpc="1">
            <a:prstTxWarp prst="textNoShape">
              <a:avLst/>
            </a:prstTxWarp>
          </a:bodyPr>
          <a:lstStyle/>
          <a:p>
            <a:pPr algn="ctr" defTabSz="684772">
              <a:defRPr/>
            </a:pPr>
            <a:r>
              <a:rPr lang="en-US" sz="1499" b="1" dirty="0">
                <a:solidFill>
                  <a:prstClr val="whit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Century Gothic"/>
              </a:rPr>
              <a:t>Start today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D50A9-A9CB-104E-B4F3-20C923B107C5}"/>
              </a:ext>
            </a:extLst>
          </p:cNvPr>
          <p:cNvGrpSpPr/>
          <p:nvPr/>
        </p:nvGrpSpPr>
        <p:grpSpPr>
          <a:xfrm>
            <a:off x="2495522" y="3338284"/>
            <a:ext cx="593970" cy="548192"/>
            <a:chOff x="3323111" y="4452614"/>
            <a:chExt cx="793175" cy="732044"/>
          </a:xfrm>
        </p:grpSpPr>
        <p:sp>
          <p:nvSpPr>
            <p:cNvPr id="322" name="Square"/>
            <p:cNvSpPr/>
            <p:nvPr/>
          </p:nvSpPr>
          <p:spPr>
            <a:xfrm rot="5400000">
              <a:off x="3384242" y="4452614"/>
              <a:ext cx="732044" cy="732044"/>
            </a:xfrm>
            <a:prstGeom prst="rect">
              <a:avLst/>
            </a:prstGeom>
            <a:ln w="12700">
              <a:solidFill>
                <a:srgbClr val="000000">
                  <a:alpha val="22000"/>
                </a:srgbClr>
              </a:solidFill>
              <a:miter lim="400000"/>
            </a:ln>
          </p:spPr>
          <p:txBody>
            <a:bodyPr lIns="19021" tIns="19021" rIns="19021" bIns="19021" anchor="ctr"/>
            <a:lstStyle/>
            <a:p>
              <a:pPr defTabSz="684772">
                <a:defRPr sz="3600"/>
              </a:pPr>
              <a:endParaRPr sz="2696">
                <a:solidFill>
                  <a:prstClr val="black"/>
                </a:solidFill>
                <a:latin typeface="Segoe UI"/>
                <a:ea typeface="Helvetica Neue"/>
                <a:cs typeface="Helvetica Neue"/>
                <a:sym typeface="Century Gothic"/>
              </a:endParaRPr>
            </a:p>
          </p:txBody>
        </p:sp>
        <p:sp>
          <p:nvSpPr>
            <p:cNvPr id="320" name="Square"/>
            <p:cNvSpPr/>
            <p:nvPr/>
          </p:nvSpPr>
          <p:spPr>
            <a:xfrm rot="5400000">
              <a:off x="3323111" y="4977096"/>
              <a:ext cx="124013" cy="124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19021" tIns="19021" rIns="19021" bIns="19021" anchor="ctr"/>
            <a:lstStyle/>
            <a:p>
              <a:pPr defTabSz="684772">
                <a:defRPr sz="3600"/>
              </a:pPr>
              <a:endParaRPr sz="2696">
                <a:solidFill>
                  <a:prstClr val="black"/>
                </a:solidFill>
                <a:latin typeface="Segoe UI"/>
                <a:ea typeface="Helvetica Neue"/>
                <a:cs typeface="Helvetica Neue"/>
                <a:sym typeface="Century Gothic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AFCA9A0-1228-5942-93DB-4090E1ED1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39" y="2070494"/>
            <a:ext cx="2803502" cy="80621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385BB85-85EC-0E43-A17D-59AE6CA25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55" y="4021688"/>
            <a:ext cx="2066177" cy="3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7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45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19" grpId="1" animBg="1"/>
      <p:bldP spid="321" grpId="0" animBg="1"/>
      <p:bldP spid="3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236704" y="2773237"/>
            <a:ext cx="8512660" cy="993578"/>
            <a:chOff x="236704" y="1730572"/>
            <a:chExt cx="8512660" cy="993578"/>
          </a:xfrm>
        </p:grpSpPr>
        <p:sp>
          <p:nvSpPr>
            <p:cNvPr id="66" name="Rectangle 65"/>
            <p:cNvSpPr/>
            <p:nvPr/>
          </p:nvSpPr>
          <p:spPr>
            <a:xfrm rot="16200000">
              <a:off x="4110545" y="-1914669"/>
              <a:ext cx="993578" cy="828406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-145785" y="2113061"/>
              <a:ext cx="993578" cy="228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Century Gothic"/>
                  <a:cs typeface="Century Gothic"/>
                </a:rPr>
                <a:t>Work Stream 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6704" y="3815902"/>
            <a:ext cx="8512660" cy="993578"/>
            <a:chOff x="236704" y="1730572"/>
            <a:chExt cx="8512660" cy="993578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4110545" y="-1914669"/>
              <a:ext cx="993578" cy="828406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-145785" y="2113061"/>
              <a:ext cx="993578" cy="228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Century Gothic"/>
                  <a:cs typeface="Century Gothic"/>
                </a:rPr>
                <a:t>Work Stream 2</a:t>
              </a: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US" sz="1000" dirty="0">
                <a:latin typeface="Century Gothic"/>
                <a:cs typeface="Century Gothic"/>
              </a:rPr>
              <a:t>Legend shows the risk level and color code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36704" y="1730572"/>
            <a:ext cx="8512660" cy="993578"/>
            <a:chOff x="236704" y="1730572"/>
            <a:chExt cx="8512660" cy="993578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4110545" y="-1914669"/>
              <a:ext cx="993578" cy="828406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 rot="16200000">
              <a:off x="-145785" y="2113061"/>
              <a:ext cx="993578" cy="228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Century Gothic"/>
                  <a:cs typeface="Century Gothic"/>
                </a:rPr>
                <a:t>Goal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1390650"/>
            <a:ext cx="4031782" cy="284061"/>
            <a:chOff x="381001" y="1733550"/>
            <a:chExt cx="8229600" cy="284061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381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JAN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FEB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MAR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MAY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JUN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JUL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16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AUG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SEP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OCT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9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NOV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24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DEC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APR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17582" y="1390650"/>
            <a:ext cx="4031782" cy="284061"/>
            <a:chOff x="381001" y="1733550"/>
            <a:chExt cx="8229600" cy="284061"/>
          </a:xfrm>
          <a:solidFill>
            <a:schemeClr val="bg1">
              <a:lumMod val="75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381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JAN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66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FEB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526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MAR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384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MAY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10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JUN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5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JUL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6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AUG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674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SEP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532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OCT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39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NOV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24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DEC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242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entury Gothic"/>
                  <a:cs typeface="Century Gothic"/>
                </a:rPr>
                <a:t>APR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685800" y="1390650"/>
            <a:ext cx="7727582" cy="3390900"/>
            <a:chOff x="685800" y="1390650"/>
            <a:chExt cx="7727582" cy="3390900"/>
          </a:xfrm>
        </p:grpSpPr>
        <p:grpSp>
          <p:nvGrpSpPr>
            <p:cNvPr id="71" name="Group 70"/>
            <p:cNvGrpSpPr/>
            <p:nvPr/>
          </p:nvGrpSpPr>
          <p:grpSpPr>
            <a:xfrm>
              <a:off x="685800" y="1390650"/>
              <a:ext cx="4031782" cy="3390900"/>
              <a:chOff x="685800" y="1352550"/>
              <a:chExt cx="3886200" cy="22860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6858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096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3335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6573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9812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3050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6289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9527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2766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004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243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2481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572000" y="1352550"/>
                <a:ext cx="0" cy="228600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5053564" y="1390650"/>
              <a:ext cx="3359818" cy="3390900"/>
              <a:chOff x="1047473" y="1352550"/>
              <a:chExt cx="3359818" cy="22860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047473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383455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719437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055418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914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27382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063364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399346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735328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071309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407291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Inhaltsplatzhalter 4"/>
          <p:cNvSpPr txBox="1">
            <a:spLocks/>
          </p:cNvSpPr>
          <p:nvPr/>
        </p:nvSpPr>
        <p:spPr>
          <a:xfrm>
            <a:off x="688133" y="1136801"/>
            <a:ext cx="912067" cy="19236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</a:p>
        </p:txBody>
      </p:sp>
      <p:sp>
        <p:nvSpPr>
          <p:cNvPr id="99" name="Inhaltsplatzhalter 4"/>
          <p:cNvSpPr txBox="1">
            <a:spLocks/>
          </p:cNvSpPr>
          <p:nvPr/>
        </p:nvSpPr>
        <p:spPr>
          <a:xfrm>
            <a:off x="4717582" y="1136801"/>
            <a:ext cx="912067" cy="19236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2018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93CC31-1EBA-43D4-98CB-4B888641BA0A}"/>
              </a:ext>
            </a:extLst>
          </p:cNvPr>
          <p:cNvGrpSpPr/>
          <p:nvPr/>
        </p:nvGrpSpPr>
        <p:grpSpPr>
          <a:xfrm>
            <a:off x="8013623" y="1093903"/>
            <a:ext cx="733939" cy="211480"/>
            <a:chOff x="7822643" y="1093903"/>
            <a:chExt cx="733939" cy="211480"/>
          </a:xfrm>
        </p:grpSpPr>
        <p:sp>
          <p:nvSpPr>
            <p:cNvPr id="103" name="Oval 102"/>
            <p:cNvSpPr/>
            <p:nvPr/>
          </p:nvSpPr>
          <p:spPr>
            <a:xfrm>
              <a:off x="7884323" y="1112451"/>
              <a:ext cx="192932" cy="192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104" name="Inhaltsplatzhalter 4"/>
            <p:cNvSpPr txBox="1">
              <a:spLocks/>
            </p:cNvSpPr>
            <p:nvPr/>
          </p:nvSpPr>
          <p:spPr>
            <a:xfrm>
              <a:off x="7822643" y="1093903"/>
              <a:ext cx="733939" cy="17312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High Risk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8080EF-E627-488C-AB2F-0D9CC1921FB8}"/>
              </a:ext>
            </a:extLst>
          </p:cNvPr>
          <p:cNvGrpSpPr/>
          <p:nvPr/>
        </p:nvGrpSpPr>
        <p:grpSpPr>
          <a:xfrm>
            <a:off x="7028311" y="1093903"/>
            <a:ext cx="733939" cy="201930"/>
            <a:chOff x="6837331" y="1093903"/>
            <a:chExt cx="733939" cy="201930"/>
          </a:xfrm>
        </p:grpSpPr>
        <p:sp>
          <p:nvSpPr>
            <p:cNvPr id="101" name="Oval 100"/>
            <p:cNvSpPr/>
            <p:nvPr/>
          </p:nvSpPr>
          <p:spPr>
            <a:xfrm>
              <a:off x="6893282" y="1102901"/>
              <a:ext cx="192932" cy="19293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105" name="Inhaltsplatzhalter 4"/>
            <p:cNvSpPr txBox="1">
              <a:spLocks/>
            </p:cNvSpPr>
            <p:nvPr/>
          </p:nvSpPr>
          <p:spPr>
            <a:xfrm>
              <a:off x="6837331" y="1093903"/>
              <a:ext cx="733939" cy="17312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Med Risk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010F2C-9188-48B0-85C8-9C3941616B65}"/>
              </a:ext>
            </a:extLst>
          </p:cNvPr>
          <p:cNvGrpSpPr/>
          <p:nvPr/>
        </p:nvGrpSpPr>
        <p:grpSpPr>
          <a:xfrm>
            <a:off x="6049913" y="1093903"/>
            <a:ext cx="733939" cy="211480"/>
            <a:chOff x="5858933" y="1093903"/>
            <a:chExt cx="733939" cy="211480"/>
          </a:xfrm>
        </p:grpSpPr>
        <p:sp>
          <p:nvSpPr>
            <p:cNvPr id="106" name="Oval 105"/>
            <p:cNvSpPr/>
            <p:nvPr/>
          </p:nvSpPr>
          <p:spPr>
            <a:xfrm>
              <a:off x="5939711" y="1112451"/>
              <a:ext cx="192932" cy="1929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107" name="Inhaltsplatzhalter 4"/>
            <p:cNvSpPr txBox="1">
              <a:spLocks/>
            </p:cNvSpPr>
            <p:nvPr/>
          </p:nvSpPr>
          <p:spPr>
            <a:xfrm>
              <a:off x="5858933" y="1093903"/>
              <a:ext cx="733939" cy="17312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Low Risk</a:t>
              </a:r>
            </a:p>
          </p:txBody>
        </p:sp>
      </p:grpSp>
      <p:sp>
        <p:nvSpPr>
          <p:cNvPr id="112" name="Oval 111"/>
          <p:cNvSpPr/>
          <p:nvPr/>
        </p:nvSpPr>
        <p:spPr>
          <a:xfrm>
            <a:off x="7305148" y="1982521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13" name="Inhaltsplatzhalter 4"/>
          <p:cNvSpPr txBox="1">
            <a:spLocks/>
          </p:cNvSpPr>
          <p:nvPr/>
        </p:nvSpPr>
        <p:spPr>
          <a:xfrm>
            <a:off x="445843" y="1808017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14" name="Inhaltsplatzhalter 4"/>
          <p:cNvSpPr txBox="1">
            <a:spLocks/>
          </p:cNvSpPr>
          <p:nvPr/>
        </p:nvSpPr>
        <p:spPr>
          <a:xfrm>
            <a:off x="1789331" y="1808017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15" name="Inhaltsplatzhalter 4"/>
          <p:cNvSpPr txBox="1">
            <a:spLocks/>
          </p:cNvSpPr>
          <p:nvPr/>
        </p:nvSpPr>
        <p:spPr>
          <a:xfrm>
            <a:off x="3805223" y="1808017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16" name="Inhaltsplatzhalter 4"/>
          <p:cNvSpPr txBox="1">
            <a:spLocks/>
          </p:cNvSpPr>
          <p:nvPr/>
        </p:nvSpPr>
        <p:spPr>
          <a:xfrm>
            <a:off x="7165479" y="1808017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cxnSp>
        <p:nvCxnSpPr>
          <p:cNvPr id="118" name="Straight Connector 117"/>
          <p:cNvCxnSpPr>
            <a:endCxn id="110" idx="2"/>
          </p:cNvCxnSpPr>
          <p:nvPr/>
        </p:nvCxnSpPr>
        <p:spPr>
          <a:xfrm>
            <a:off x="685799" y="2078987"/>
            <a:ext cx="124746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0" idx="6"/>
            <a:endCxn id="111" idx="2"/>
          </p:cNvCxnSpPr>
          <p:nvPr/>
        </p:nvCxnSpPr>
        <p:spPr>
          <a:xfrm>
            <a:off x="2126193" y="2078987"/>
            <a:ext cx="18229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1" idx="6"/>
            <a:endCxn id="112" idx="2"/>
          </p:cNvCxnSpPr>
          <p:nvPr/>
        </p:nvCxnSpPr>
        <p:spPr>
          <a:xfrm>
            <a:off x="4142084" y="2078987"/>
            <a:ext cx="316306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5295904" y="2450023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29" name="Inhaltsplatzhalter 4"/>
          <p:cNvSpPr txBox="1">
            <a:spLocks/>
          </p:cNvSpPr>
          <p:nvPr/>
        </p:nvSpPr>
        <p:spPr>
          <a:xfrm>
            <a:off x="445843" y="227551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30" name="Inhaltsplatzhalter 4"/>
          <p:cNvSpPr txBox="1">
            <a:spLocks/>
          </p:cNvSpPr>
          <p:nvPr/>
        </p:nvSpPr>
        <p:spPr>
          <a:xfrm>
            <a:off x="2117237" y="227551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31" name="Inhaltsplatzhalter 4"/>
          <p:cNvSpPr txBox="1">
            <a:spLocks/>
          </p:cNvSpPr>
          <p:nvPr/>
        </p:nvSpPr>
        <p:spPr>
          <a:xfrm>
            <a:off x="3805223" y="227551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32" name="Inhaltsplatzhalter 4"/>
          <p:cNvSpPr txBox="1">
            <a:spLocks/>
          </p:cNvSpPr>
          <p:nvPr/>
        </p:nvSpPr>
        <p:spPr>
          <a:xfrm>
            <a:off x="5157578" y="227551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cxnSp>
        <p:nvCxnSpPr>
          <p:cNvPr id="133" name="Straight Connector 132"/>
          <p:cNvCxnSpPr>
            <a:endCxn id="126" idx="2"/>
          </p:cNvCxnSpPr>
          <p:nvPr/>
        </p:nvCxnSpPr>
        <p:spPr>
          <a:xfrm>
            <a:off x="685799" y="2546489"/>
            <a:ext cx="157536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6"/>
            <a:endCxn id="127" idx="2"/>
          </p:cNvCxnSpPr>
          <p:nvPr/>
        </p:nvCxnSpPr>
        <p:spPr>
          <a:xfrm>
            <a:off x="2454099" y="2546489"/>
            <a:ext cx="149505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cxnSpLocks/>
            <a:stCxn id="127" idx="6"/>
            <a:endCxn id="128" idx="2"/>
          </p:cNvCxnSpPr>
          <p:nvPr/>
        </p:nvCxnSpPr>
        <p:spPr>
          <a:xfrm>
            <a:off x="4142084" y="2546489"/>
            <a:ext cx="11538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6303120" y="2450023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cxnSp>
        <p:nvCxnSpPr>
          <p:cNvPr id="140" name="Straight Connector 139"/>
          <p:cNvCxnSpPr>
            <a:stCxn id="128" idx="6"/>
            <a:endCxn id="138" idx="2"/>
          </p:cNvCxnSpPr>
          <p:nvPr/>
        </p:nvCxnSpPr>
        <p:spPr>
          <a:xfrm>
            <a:off x="5488836" y="2546489"/>
            <a:ext cx="81428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nhaltsplatzhalter 4"/>
          <p:cNvSpPr txBox="1">
            <a:spLocks/>
          </p:cNvSpPr>
          <p:nvPr/>
        </p:nvSpPr>
        <p:spPr>
          <a:xfrm>
            <a:off x="6154250" y="227551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49" name="Oval 148"/>
          <p:cNvSpPr/>
          <p:nvPr/>
        </p:nvSpPr>
        <p:spPr>
          <a:xfrm>
            <a:off x="7984606" y="3040588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50" name="Inhaltsplatzhalter 4"/>
          <p:cNvSpPr txBox="1">
            <a:spLocks/>
          </p:cNvSpPr>
          <p:nvPr/>
        </p:nvSpPr>
        <p:spPr>
          <a:xfrm>
            <a:off x="445843" y="2866084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51" name="Inhaltsplatzhalter 4"/>
          <p:cNvSpPr txBox="1">
            <a:spLocks/>
          </p:cNvSpPr>
          <p:nvPr/>
        </p:nvSpPr>
        <p:spPr>
          <a:xfrm>
            <a:off x="1789331" y="2866084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52" name="Inhaltsplatzhalter 4"/>
          <p:cNvSpPr txBox="1">
            <a:spLocks/>
          </p:cNvSpPr>
          <p:nvPr/>
        </p:nvSpPr>
        <p:spPr>
          <a:xfrm>
            <a:off x="3805223" y="2866084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53" name="Inhaltsplatzhalter 4"/>
          <p:cNvSpPr txBox="1">
            <a:spLocks/>
          </p:cNvSpPr>
          <p:nvPr/>
        </p:nvSpPr>
        <p:spPr>
          <a:xfrm>
            <a:off x="7844937" y="2866084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cxnSp>
        <p:nvCxnSpPr>
          <p:cNvPr id="154" name="Straight Connector 153"/>
          <p:cNvCxnSpPr>
            <a:endCxn id="147" idx="2"/>
          </p:cNvCxnSpPr>
          <p:nvPr/>
        </p:nvCxnSpPr>
        <p:spPr>
          <a:xfrm>
            <a:off x="685799" y="3137054"/>
            <a:ext cx="124746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7" idx="6"/>
            <a:endCxn id="148" idx="2"/>
          </p:cNvCxnSpPr>
          <p:nvPr/>
        </p:nvCxnSpPr>
        <p:spPr>
          <a:xfrm>
            <a:off x="2126193" y="3137054"/>
            <a:ext cx="18229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48" idx="6"/>
            <a:endCxn id="149" idx="2"/>
          </p:cNvCxnSpPr>
          <p:nvPr/>
        </p:nvCxnSpPr>
        <p:spPr>
          <a:xfrm>
            <a:off x="4142084" y="3137054"/>
            <a:ext cx="384252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4621426" y="3508090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61" name="Inhaltsplatzhalter 4"/>
          <p:cNvSpPr txBox="1">
            <a:spLocks/>
          </p:cNvSpPr>
          <p:nvPr/>
        </p:nvSpPr>
        <p:spPr>
          <a:xfrm>
            <a:off x="445843" y="3333586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62" name="Inhaltsplatzhalter 4"/>
          <p:cNvSpPr txBox="1">
            <a:spLocks/>
          </p:cNvSpPr>
          <p:nvPr/>
        </p:nvSpPr>
        <p:spPr>
          <a:xfrm>
            <a:off x="1447800" y="3333586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63" name="Inhaltsplatzhalter 4"/>
          <p:cNvSpPr txBox="1">
            <a:spLocks/>
          </p:cNvSpPr>
          <p:nvPr/>
        </p:nvSpPr>
        <p:spPr>
          <a:xfrm>
            <a:off x="2787650" y="3333586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64" name="Inhaltsplatzhalter 4"/>
          <p:cNvSpPr txBox="1">
            <a:spLocks/>
          </p:cNvSpPr>
          <p:nvPr/>
        </p:nvSpPr>
        <p:spPr>
          <a:xfrm>
            <a:off x="4483100" y="3333586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cxnSp>
        <p:nvCxnSpPr>
          <p:cNvPr id="165" name="Straight Connector 164"/>
          <p:cNvCxnSpPr>
            <a:endCxn id="158" idx="2"/>
          </p:cNvCxnSpPr>
          <p:nvPr/>
        </p:nvCxnSpPr>
        <p:spPr>
          <a:xfrm>
            <a:off x="685799" y="3604556"/>
            <a:ext cx="90593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8" idx="6"/>
            <a:endCxn id="159" idx="2"/>
          </p:cNvCxnSpPr>
          <p:nvPr/>
        </p:nvCxnSpPr>
        <p:spPr>
          <a:xfrm>
            <a:off x="1784662" y="3604556"/>
            <a:ext cx="114691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9" idx="6"/>
            <a:endCxn id="160" idx="2"/>
          </p:cNvCxnSpPr>
          <p:nvPr/>
        </p:nvCxnSpPr>
        <p:spPr>
          <a:xfrm>
            <a:off x="3124511" y="3604556"/>
            <a:ext cx="149691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5965470" y="3508090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cxnSp>
        <p:nvCxnSpPr>
          <p:cNvPr id="169" name="Straight Connector 168"/>
          <p:cNvCxnSpPr>
            <a:stCxn id="160" idx="6"/>
            <a:endCxn id="168" idx="2"/>
          </p:cNvCxnSpPr>
          <p:nvPr/>
        </p:nvCxnSpPr>
        <p:spPr>
          <a:xfrm>
            <a:off x="4814358" y="3604556"/>
            <a:ext cx="115111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Inhaltsplatzhalter 4"/>
          <p:cNvSpPr txBox="1">
            <a:spLocks/>
          </p:cNvSpPr>
          <p:nvPr/>
        </p:nvSpPr>
        <p:spPr>
          <a:xfrm>
            <a:off x="5816600" y="3333586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74" name="Oval 173"/>
          <p:cNvSpPr/>
          <p:nvPr/>
        </p:nvSpPr>
        <p:spPr>
          <a:xfrm>
            <a:off x="5291266" y="4089301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75" name="Inhaltsplatzhalter 4"/>
          <p:cNvSpPr txBox="1">
            <a:spLocks/>
          </p:cNvSpPr>
          <p:nvPr/>
        </p:nvSpPr>
        <p:spPr>
          <a:xfrm>
            <a:off x="445843" y="3914797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76" name="Inhaltsplatzhalter 4"/>
          <p:cNvSpPr txBox="1">
            <a:spLocks/>
          </p:cNvSpPr>
          <p:nvPr/>
        </p:nvSpPr>
        <p:spPr>
          <a:xfrm>
            <a:off x="1789331" y="3914797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77" name="Inhaltsplatzhalter 4"/>
          <p:cNvSpPr txBox="1">
            <a:spLocks/>
          </p:cNvSpPr>
          <p:nvPr/>
        </p:nvSpPr>
        <p:spPr>
          <a:xfrm>
            <a:off x="3805223" y="3914797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78" name="Inhaltsplatzhalter 4"/>
          <p:cNvSpPr txBox="1">
            <a:spLocks/>
          </p:cNvSpPr>
          <p:nvPr/>
        </p:nvSpPr>
        <p:spPr>
          <a:xfrm>
            <a:off x="5151597" y="3914797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cxnSp>
        <p:nvCxnSpPr>
          <p:cNvPr id="179" name="Straight Connector 178"/>
          <p:cNvCxnSpPr>
            <a:endCxn id="172" idx="2"/>
          </p:cNvCxnSpPr>
          <p:nvPr/>
        </p:nvCxnSpPr>
        <p:spPr>
          <a:xfrm>
            <a:off x="685799" y="4185767"/>
            <a:ext cx="124746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2" idx="6"/>
            <a:endCxn id="173" idx="2"/>
          </p:cNvCxnSpPr>
          <p:nvPr/>
        </p:nvCxnSpPr>
        <p:spPr>
          <a:xfrm>
            <a:off x="2126193" y="4185767"/>
            <a:ext cx="18229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3" idx="6"/>
            <a:endCxn id="174" idx="2"/>
          </p:cNvCxnSpPr>
          <p:nvPr/>
        </p:nvCxnSpPr>
        <p:spPr>
          <a:xfrm>
            <a:off x="4142084" y="4185767"/>
            <a:ext cx="114918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5295904" y="4556803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86" name="Inhaltsplatzhalter 4"/>
          <p:cNvSpPr txBox="1">
            <a:spLocks/>
          </p:cNvSpPr>
          <p:nvPr/>
        </p:nvSpPr>
        <p:spPr>
          <a:xfrm>
            <a:off x="445843" y="438229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87" name="Inhaltsplatzhalter 4"/>
          <p:cNvSpPr txBox="1">
            <a:spLocks/>
          </p:cNvSpPr>
          <p:nvPr/>
        </p:nvSpPr>
        <p:spPr>
          <a:xfrm>
            <a:off x="1789331" y="438229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88" name="Inhaltsplatzhalter 4"/>
          <p:cNvSpPr txBox="1">
            <a:spLocks/>
          </p:cNvSpPr>
          <p:nvPr/>
        </p:nvSpPr>
        <p:spPr>
          <a:xfrm>
            <a:off x="3805223" y="438229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89" name="Inhaltsplatzhalter 4"/>
          <p:cNvSpPr txBox="1">
            <a:spLocks/>
          </p:cNvSpPr>
          <p:nvPr/>
        </p:nvSpPr>
        <p:spPr>
          <a:xfrm>
            <a:off x="5157578" y="438229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cxnSp>
        <p:nvCxnSpPr>
          <p:cNvPr id="190" name="Straight Connector 189"/>
          <p:cNvCxnSpPr>
            <a:endCxn id="183" idx="2"/>
          </p:cNvCxnSpPr>
          <p:nvPr/>
        </p:nvCxnSpPr>
        <p:spPr>
          <a:xfrm>
            <a:off x="685799" y="4653269"/>
            <a:ext cx="124746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83" idx="6"/>
            <a:endCxn id="184" idx="2"/>
          </p:cNvCxnSpPr>
          <p:nvPr/>
        </p:nvCxnSpPr>
        <p:spPr>
          <a:xfrm>
            <a:off x="2126193" y="4653269"/>
            <a:ext cx="18229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4" idx="6"/>
            <a:endCxn id="185" idx="2"/>
          </p:cNvCxnSpPr>
          <p:nvPr/>
        </p:nvCxnSpPr>
        <p:spPr>
          <a:xfrm>
            <a:off x="4142084" y="4653269"/>
            <a:ext cx="11538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6303120" y="4556803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cxnSp>
        <p:nvCxnSpPr>
          <p:cNvPr id="194" name="Straight Connector 193"/>
          <p:cNvCxnSpPr>
            <a:stCxn id="185" idx="6"/>
            <a:endCxn id="193" idx="2"/>
          </p:cNvCxnSpPr>
          <p:nvPr/>
        </p:nvCxnSpPr>
        <p:spPr>
          <a:xfrm>
            <a:off x="5488836" y="4653269"/>
            <a:ext cx="81428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Inhaltsplatzhalter 4"/>
          <p:cNvSpPr txBox="1">
            <a:spLocks/>
          </p:cNvSpPr>
          <p:nvPr/>
        </p:nvSpPr>
        <p:spPr>
          <a:xfrm>
            <a:off x="6154250" y="4382299"/>
            <a:ext cx="479913" cy="13465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Text</a:t>
            </a:r>
          </a:p>
        </p:txBody>
      </p:sp>
      <p:sp>
        <p:nvSpPr>
          <p:cNvPr id="196" name="Title 5"/>
          <p:cNvSpPr>
            <a:spLocks noGrp="1"/>
          </p:cNvSpPr>
          <p:nvPr>
            <p:ph type="title"/>
          </p:nvPr>
        </p:nvSpPr>
        <p:spPr>
          <a:xfrm>
            <a:off x="381000" y="209550"/>
            <a:ext cx="8368364" cy="49538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The Agile Roadmap</a:t>
            </a:r>
          </a:p>
        </p:txBody>
      </p:sp>
      <p:sp>
        <p:nvSpPr>
          <p:cNvPr id="127" name="Oval 126"/>
          <p:cNvSpPr/>
          <p:nvPr/>
        </p:nvSpPr>
        <p:spPr>
          <a:xfrm>
            <a:off x="3949152" y="2450023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949152" y="3040588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931579" y="3508090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3949152" y="4089301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3949152" y="4556803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949152" y="1982521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933261" y="1982521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261167" y="2450023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933261" y="3040588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591730" y="3508090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933261" y="4089301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1933261" y="4556803"/>
            <a:ext cx="192932" cy="192932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02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63" presetClass="path" presetSubtype="0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75 -2.34568E-6 L 5E-6 -2.34568E-6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95 -1.7284E-6 L -2.5E-6 -1.7284E-6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9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4 3.45679E-6 L 5E-6 3.45679E-6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2.71605E-6 L -3.05556E-6 2.71605E-6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88 -2.46914E-7 L 1.38889E-6 -2.46914E-7 " pathEditMode="relative" rAng="0" ptsTypes="AA">
                                      <p:cBhvr>
                                        <p:cTn id="93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4 3.7037E-7 L 1.38889E-6 3.7037E-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8455 -1.7284E-6 L -1.11111E-6 -1.7284E-6 " pathEditMode="relative" rAng="0" ptsTypes="AA">
                                      <p:cBhvr>
                                        <p:cTn id="152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22048 -2.34568E-6 L -1.11111E-6 -3.7037E-6 " pathEditMode="relative" rAng="0" ptsTypes="AA">
                                      <p:cBhvr>
                                        <p:cTn id="154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-3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22048 3.45679E-6 L 3.33333E-6 3.45679E-6 " pathEditMode="relative" rAng="0" ptsTypes="AA">
                                      <p:cBhvr>
                                        <p:cTn id="156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4653 2.71605E-6 L 1.94444E-6 4.07407E-6 " pathEditMode="relative" rAng="0" ptsTypes="AA">
                                      <p:cBhvr>
                                        <p:cTn id="158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22048 -2.46914E-7 L -1.11111E-6 -2.46914E-7 " pathEditMode="relative" rAng="0" ptsTypes="AA">
                                      <p:cBhvr>
                                        <p:cTn id="160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22048 3.7037E-7 L -1.11111E-6 -9.87654E-7 " pathEditMode="relative" rAng="0" ptsTypes="AA">
                                      <p:cBhvr>
                                        <p:cTn id="162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6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36702 -2.34568E-6 L 4.16667E-6 -3.7037E-6 " pathEditMode="relative" rAng="0" ptsTypes="AA">
                                      <p:cBhvr>
                                        <p:cTn id="216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8" y="-31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474 -1.7284E-6 L 3.05556E-6 -3.08642E-6 " pathEditMode="relative" rAng="0" ptsTypes="AA">
                                      <p:cBhvr>
                                        <p:cTn id="21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-31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44132 3.45679E-6 L -3.33333E-6 3.45679E-6 " pathEditMode="relative" rAng="0" ptsTypes="AA">
                                      <p:cBhvr>
                                        <p:cTn id="220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8489 2.71605E-6 L -2.22222E-6 4.07407E-6 " pathEditMode="relative" rAng="0" ptsTypes="AA">
                                      <p:cBhvr>
                                        <p:cTn id="222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4688 -2.46914E-7 L 2.77778E-7 -2.46914E-7 " pathEditMode="relative" rAng="0" ptsTypes="AA">
                                      <p:cBhvr>
                                        <p:cTn id="224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474 3.7037E-7 L 2.77778E-7 3.7037E-7 " pathEditMode="relative" rAng="0" ptsTypes="AA">
                                      <p:cBhvr>
                                        <p:cTn id="226" dur="7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45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1007 3.7037E-7 L -2.77778E-6 3.7037E-7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0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4688 2.71605E-6 L 2.77778E-6 2.71605E-6 " pathEditMode="relative" rAng="0" ptsTypes="AA">
                                      <p:cBhvr>
                                        <p:cTn id="264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63" presetClass="path" presetSubtype="0" accel="33333" decel="6666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1007 -1.7284E-6 L -2.77778E-6 -1.7284E-6 " pathEditMode="relative" rAng="0" ptsTypes="AA">
                                      <p:cBhvr>
                                        <p:cTn id="266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3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8" grpId="0"/>
      <p:bldP spid="99" grpId="0"/>
      <p:bldP spid="112" grpId="0" animBg="1"/>
      <p:bldP spid="112" grpId="1" animBg="1"/>
      <p:bldP spid="113" grpId="0"/>
      <p:bldP spid="114" grpId="0"/>
      <p:bldP spid="115" grpId="0"/>
      <p:bldP spid="116" grpId="0"/>
      <p:bldP spid="128" grpId="0" animBg="1"/>
      <p:bldP spid="128" grpId="1" animBg="1"/>
      <p:bldP spid="129" grpId="0"/>
      <p:bldP spid="130" grpId="0"/>
      <p:bldP spid="131" grpId="0"/>
      <p:bldP spid="132" grpId="0"/>
      <p:bldP spid="138" grpId="0" animBg="1"/>
      <p:bldP spid="138" grpId="1" animBg="1"/>
      <p:bldP spid="141" grpId="0"/>
      <p:bldP spid="149" grpId="0" animBg="1"/>
      <p:bldP spid="149" grpId="1" animBg="1"/>
      <p:bldP spid="150" grpId="0"/>
      <p:bldP spid="151" grpId="0"/>
      <p:bldP spid="152" grpId="0"/>
      <p:bldP spid="153" grpId="0"/>
      <p:bldP spid="160" grpId="0" animBg="1"/>
      <p:bldP spid="160" grpId="1" animBg="1"/>
      <p:bldP spid="161" grpId="0"/>
      <p:bldP spid="162" grpId="0"/>
      <p:bldP spid="163" grpId="0"/>
      <p:bldP spid="164" grpId="0"/>
      <p:bldP spid="168" grpId="0" animBg="1"/>
      <p:bldP spid="168" grpId="1" animBg="1"/>
      <p:bldP spid="170" grpId="0"/>
      <p:bldP spid="174" grpId="0" animBg="1"/>
      <p:bldP spid="174" grpId="1" animBg="1"/>
      <p:bldP spid="175" grpId="0"/>
      <p:bldP spid="176" grpId="0"/>
      <p:bldP spid="177" grpId="0"/>
      <p:bldP spid="178" grpId="0"/>
      <p:bldP spid="185" grpId="0" animBg="1"/>
      <p:bldP spid="185" grpId="1" animBg="1"/>
      <p:bldP spid="186" grpId="0"/>
      <p:bldP spid="187" grpId="0"/>
      <p:bldP spid="188" grpId="0"/>
      <p:bldP spid="189" grpId="0"/>
      <p:bldP spid="193" grpId="0" animBg="1"/>
      <p:bldP spid="193" grpId="1" animBg="1"/>
      <p:bldP spid="195" grpId="0"/>
      <p:bldP spid="127" grpId="0" animBg="1"/>
      <p:bldP spid="127" grpId="1" animBg="1"/>
      <p:bldP spid="148" grpId="0" animBg="1"/>
      <p:bldP spid="148" grpId="1" animBg="1"/>
      <p:bldP spid="159" grpId="0" animBg="1"/>
      <p:bldP spid="159" grpId="1" animBg="1"/>
      <p:bldP spid="173" grpId="0" animBg="1"/>
      <p:bldP spid="173" grpId="1" animBg="1"/>
      <p:bldP spid="184" grpId="0" animBg="1"/>
      <p:bldP spid="184" grpId="1" animBg="1"/>
      <p:bldP spid="111" grpId="0" animBg="1"/>
      <p:bldP spid="111" grpId="1" animBg="1"/>
      <p:bldP spid="110" grpId="0" animBg="1"/>
      <p:bldP spid="110" grpId="1" animBg="1"/>
      <p:bldP spid="126" grpId="0" animBg="1"/>
      <p:bldP spid="126" grpId="1" animBg="1"/>
      <p:bldP spid="147" grpId="0" animBg="1"/>
      <p:bldP spid="147" grpId="1" animBg="1"/>
      <p:bldP spid="158" grpId="0" animBg="1"/>
      <p:bldP spid="158" grpId="1" animBg="1"/>
      <p:bldP spid="172" grpId="0" animBg="1"/>
      <p:bldP spid="172" grpId="1" animBg="1"/>
      <p:bldP spid="183" grpId="0" animBg="1"/>
      <p:bldP spid="18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236704" y="2934298"/>
            <a:ext cx="8512660" cy="850392"/>
            <a:chOff x="236704" y="1730571"/>
            <a:chExt cx="8512660" cy="993579"/>
          </a:xfrm>
        </p:grpSpPr>
        <p:sp>
          <p:nvSpPr>
            <p:cNvPr id="127" name="Rectangle 126"/>
            <p:cNvSpPr/>
            <p:nvPr/>
          </p:nvSpPr>
          <p:spPr>
            <a:xfrm rot="16200000">
              <a:off x="4335093" y="-1690121"/>
              <a:ext cx="993578" cy="783496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6704" y="1730571"/>
              <a:ext cx="677696" cy="9935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Century Gothic"/>
                  <a:cs typeface="Century Gothic"/>
                </a:rPr>
                <a:t>Dependency</a:t>
              </a:r>
              <a:br>
                <a:rPr lang="en-US" sz="800" dirty="0">
                  <a:latin typeface="Century Gothic"/>
                  <a:cs typeface="Century Gothic"/>
                </a:rPr>
              </a:br>
              <a:r>
                <a:rPr lang="en-US" sz="800" dirty="0">
                  <a:latin typeface="Century Gothic"/>
                  <a:cs typeface="Century Gothic"/>
                </a:rPr>
                <a:t>Team 1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36704" y="3800659"/>
            <a:ext cx="8512660" cy="850392"/>
            <a:chOff x="236704" y="1730571"/>
            <a:chExt cx="8512660" cy="993579"/>
          </a:xfrm>
        </p:grpSpPr>
        <p:sp>
          <p:nvSpPr>
            <p:cNvPr id="130" name="Rectangle 129"/>
            <p:cNvSpPr/>
            <p:nvPr/>
          </p:nvSpPr>
          <p:spPr>
            <a:xfrm rot="16200000">
              <a:off x="4335093" y="-1690121"/>
              <a:ext cx="993578" cy="783496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36704" y="1730571"/>
              <a:ext cx="677696" cy="9935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Century Gothic"/>
                  <a:cs typeface="Century Gothic"/>
                </a:rPr>
                <a:t>Dependency</a:t>
              </a:r>
              <a:br>
                <a:rPr lang="en-US" sz="800" dirty="0">
                  <a:latin typeface="Century Gothic"/>
                  <a:cs typeface="Century Gothic"/>
                </a:rPr>
              </a:br>
              <a:r>
                <a:rPr lang="en-US" sz="800" dirty="0">
                  <a:latin typeface="Century Gothic"/>
                  <a:cs typeface="Century Gothic"/>
                </a:rPr>
                <a:t>Team 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36704" y="2067938"/>
            <a:ext cx="8512660" cy="850392"/>
            <a:chOff x="236704" y="1730571"/>
            <a:chExt cx="8512660" cy="99357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4335093" y="-1690121"/>
              <a:ext cx="993578" cy="783496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Century Gothic"/>
                <a:cs typeface="Century Gothic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36704" y="1730571"/>
              <a:ext cx="677696" cy="9935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latin typeface="Century Gothic"/>
                  <a:cs typeface="Century Gothic"/>
                </a:rPr>
                <a:t>Main</a:t>
              </a:r>
              <a:br>
                <a:rPr lang="en-US" sz="800" dirty="0">
                  <a:latin typeface="Century Gothic"/>
                  <a:cs typeface="Century Gothic"/>
                </a:rPr>
              </a:br>
              <a:r>
                <a:rPr lang="en-US" sz="800" dirty="0">
                  <a:latin typeface="Century Gothic"/>
                  <a:cs typeface="Century Gothic"/>
                </a:rPr>
                <a:t>Delivery</a:t>
              </a:r>
              <a:br>
                <a:rPr lang="en-US" sz="800" dirty="0">
                  <a:latin typeface="Century Gothic"/>
                  <a:cs typeface="Century Gothic"/>
                </a:rPr>
              </a:br>
              <a:r>
                <a:rPr lang="en-US" sz="800" dirty="0">
                  <a:latin typeface="Century Gothic"/>
                  <a:cs typeface="Century Gothic"/>
                </a:rPr>
                <a:t>Teams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43000" y="1203498"/>
            <a:ext cx="3803182" cy="284061"/>
            <a:chOff x="381001" y="1733550"/>
            <a:chExt cx="8229600" cy="284061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381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JAN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FEB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MAR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MAY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JUN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JUL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16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AUG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SEP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32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OCT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9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NOV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24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DEC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APR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46182" y="1203498"/>
            <a:ext cx="3803182" cy="284061"/>
            <a:chOff x="381001" y="1733550"/>
            <a:chExt cx="8229600" cy="284061"/>
          </a:xfrm>
          <a:noFill/>
        </p:grpSpPr>
        <p:sp>
          <p:nvSpPr>
            <p:cNvPr id="37" name="Rectangle 36"/>
            <p:cNvSpPr/>
            <p:nvPr/>
          </p:nvSpPr>
          <p:spPr>
            <a:xfrm>
              <a:off x="381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JAN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66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FEB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526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MAR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384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MAY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10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JUN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5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JUL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6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AUG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674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SEP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532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OCT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390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NOV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248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DEC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24201" y="1733550"/>
              <a:ext cx="685800" cy="284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entury Gothic"/>
                  <a:cs typeface="Century Gothic"/>
                </a:rPr>
                <a:t>APR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143000" y="1203498"/>
            <a:ext cx="7289432" cy="3418830"/>
            <a:chOff x="685800" y="1390650"/>
            <a:chExt cx="7727582" cy="3390900"/>
          </a:xfrm>
        </p:grpSpPr>
        <p:grpSp>
          <p:nvGrpSpPr>
            <p:cNvPr id="71" name="Group 70"/>
            <p:cNvGrpSpPr/>
            <p:nvPr/>
          </p:nvGrpSpPr>
          <p:grpSpPr>
            <a:xfrm>
              <a:off x="685800" y="1390650"/>
              <a:ext cx="4031782" cy="3390900"/>
              <a:chOff x="685800" y="1352550"/>
              <a:chExt cx="3886200" cy="22860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6858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096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3335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6573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9812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3050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6289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9527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2766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004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243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24815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572000" y="1352550"/>
                <a:ext cx="0" cy="228600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5053564" y="1390650"/>
              <a:ext cx="3359818" cy="3390900"/>
              <a:chOff x="1047473" y="1352550"/>
              <a:chExt cx="3359818" cy="22860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047473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383455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719437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055418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91400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27382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063364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399346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735328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071309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407291" y="1352550"/>
                <a:ext cx="0" cy="2286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Inhaltsplatzhalter 4"/>
          <p:cNvSpPr txBox="1">
            <a:spLocks/>
          </p:cNvSpPr>
          <p:nvPr/>
        </p:nvSpPr>
        <p:spPr>
          <a:xfrm>
            <a:off x="1145201" y="949650"/>
            <a:ext cx="860353" cy="19236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</a:p>
        </p:txBody>
      </p:sp>
      <p:sp>
        <p:nvSpPr>
          <p:cNvPr id="99" name="Inhaltsplatzhalter 4"/>
          <p:cNvSpPr txBox="1">
            <a:spLocks/>
          </p:cNvSpPr>
          <p:nvPr/>
        </p:nvSpPr>
        <p:spPr>
          <a:xfrm>
            <a:off x="4946182" y="949650"/>
            <a:ext cx="860353" cy="19236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1" y="1774998"/>
            <a:ext cx="950796" cy="251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Iteration 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93795" y="1774998"/>
            <a:ext cx="950796" cy="251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Iteration 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044637" y="1774998"/>
            <a:ext cx="950796" cy="2514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Iteration 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143001" y="1523537"/>
            <a:ext cx="2852340" cy="2514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PHASE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995386" y="1774998"/>
            <a:ext cx="950796" cy="251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Iteration 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946180" y="1774998"/>
            <a:ext cx="950796" cy="251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Iteration 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995386" y="1523537"/>
            <a:ext cx="1901590" cy="251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PHASE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896932" y="1774998"/>
            <a:ext cx="950796" cy="251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Iteration 6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847726" y="1774998"/>
            <a:ext cx="950796" cy="251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Iteration 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896932" y="1523537"/>
            <a:ext cx="1901590" cy="2514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PHASE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798568" y="1774998"/>
            <a:ext cx="950796" cy="251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Iteration 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798568" y="1523537"/>
            <a:ext cx="950796" cy="251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Century Gothic"/>
                <a:cs typeface="Century Gothic"/>
              </a:rPr>
              <a:t>PHASE</a:t>
            </a:r>
          </a:p>
        </p:txBody>
      </p:sp>
      <p:sp>
        <p:nvSpPr>
          <p:cNvPr id="132" name="Folded Corner 131"/>
          <p:cNvSpPr/>
          <p:nvPr/>
        </p:nvSpPr>
        <p:spPr>
          <a:xfrm>
            <a:off x="1223665" y="2216289"/>
            <a:ext cx="774269" cy="553690"/>
          </a:xfrm>
          <a:prstGeom prst="foldedCorner">
            <a:avLst>
              <a:gd name="adj" fmla="val 281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33" name="Folded Corner 132"/>
          <p:cNvSpPr/>
          <p:nvPr/>
        </p:nvSpPr>
        <p:spPr>
          <a:xfrm>
            <a:off x="2200096" y="2216289"/>
            <a:ext cx="774269" cy="553690"/>
          </a:xfrm>
          <a:prstGeom prst="foldedCorner">
            <a:avLst>
              <a:gd name="adj" fmla="val 281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34" name="Folded Corner 133"/>
          <p:cNvSpPr/>
          <p:nvPr/>
        </p:nvSpPr>
        <p:spPr>
          <a:xfrm>
            <a:off x="3114818" y="2216289"/>
            <a:ext cx="774269" cy="553690"/>
          </a:xfrm>
          <a:prstGeom prst="foldedCorner">
            <a:avLst>
              <a:gd name="adj" fmla="val 2810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35" name="Folded Corner 134"/>
          <p:cNvSpPr/>
          <p:nvPr/>
        </p:nvSpPr>
        <p:spPr>
          <a:xfrm>
            <a:off x="4083649" y="2216289"/>
            <a:ext cx="774269" cy="553690"/>
          </a:xfrm>
          <a:prstGeom prst="foldedCorner">
            <a:avLst>
              <a:gd name="adj" fmla="val 281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36" name="Folded Corner 135"/>
          <p:cNvSpPr/>
          <p:nvPr/>
        </p:nvSpPr>
        <p:spPr>
          <a:xfrm>
            <a:off x="5032266" y="2216289"/>
            <a:ext cx="774269" cy="553690"/>
          </a:xfrm>
          <a:prstGeom prst="foldedCorner">
            <a:avLst>
              <a:gd name="adj" fmla="val 281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37" name="Folded Corner 136"/>
          <p:cNvSpPr/>
          <p:nvPr/>
        </p:nvSpPr>
        <p:spPr>
          <a:xfrm>
            <a:off x="5985195" y="2216289"/>
            <a:ext cx="774269" cy="553690"/>
          </a:xfrm>
          <a:prstGeom prst="foldedCorner">
            <a:avLst>
              <a:gd name="adj" fmla="val 281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38" name="Folded Corner 137"/>
          <p:cNvSpPr/>
          <p:nvPr/>
        </p:nvSpPr>
        <p:spPr>
          <a:xfrm>
            <a:off x="6954098" y="2216289"/>
            <a:ext cx="774269" cy="553690"/>
          </a:xfrm>
          <a:prstGeom prst="foldedCorner">
            <a:avLst>
              <a:gd name="adj" fmla="val 281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39" name="Folded Corner 138"/>
          <p:cNvSpPr/>
          <p:nvPr/>
        </p:nvSpPr>
        <p:spPr>
          <a:xfrm>
            <a:off x="7886831" y="2216289"/>
            <a:ext cx="774269" cy="553690"/>
          </a:xfrm>
          <a:prstGeom prst="foldedCorner">
            <a:avLst>
              <a:gd name="adj" fmla="val 281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0" name="Folded Corner 139"/>
          <p:cNvSpPr/>
          <p:nvPr/>
        </p:nvSpPr>
        <p:spPr>
          <a:xfrm>
            <a:off x="2224658" y="3024443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1" name="Folded Corner 140"/>
          <p:cNvSpPr/>
          <p:nvPr/>
        </p:nvSpPr>
        <p:spPr>
          <a:xfrm>
            <a:off x="2908751" y="3211271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2" name="Folded Corner 141"/>
          <p:cNvSpPr/>
          <p:nvPr/>
        </p:nvSpPr>
        <p:spPr>
          <a:xfrm>
            <a:off x="4143943" y="3076738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3" name="Folded Corner 142"/>
          <p:cNvSpPr/>
          <p:nvPr/>
        </p:nvSpPr>
        <p:spPr>
          <a:xfrm>
            <a:off x="4143943" y="3981054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4" name="Folded Corner 143"/>
          <p:cNvSpPr/>
          <p:nvPr/>
        </p:nvSpPr>
        <p:spPr>
          <a:xfrm>
            <a:off x="6049407" y="3076738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5" name="Folded Corner 144"/>
          <p:cNvSpPr/>
          <p:nvPr/>
        </p:nvSpPr>
        <p:spPr>
          <a:xfrm>
            <a:off x="6049407" y="3981054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6" name="Folded Corner 145"/>
          <p:cNvSpPr/>
          <p:nvPr/>
        </p:nvSpPr>
        <p:spPr>
          <a:xfrm>
            <a:off x="7016925" y="3076738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7" name="Folded Corner 146"/>
          <p:cNvSpPr/>
          <p:nvPr/>
        </p:nvSpPr>
        <p:spPr>
          <a:xfrm>
            <a:off x="7016925" y="3981054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8" name="Folded Corner 147"/>
          <p:cNvSpPr/>
          <p:nvPr/>
        </p:nvSpPr>
        <p:spPr>
          <a:xfrm>
            <a:off x="5181600" y="3222798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49" name="Folded Corner 148"/>
          <p:cNvSpPr/>
          <p:nvPr/>
        </p:nvSpPr>
        <p:spPr>
          <a:xfrm>
            <a:off x="5021859" y="2961686"/>
            <a:ext cx="667309" cy="489599"/>
          </a:xfrm>
          <a:prstGeom prst="foldedCorner">
            <a:avLst>
              <a:gd name="adj" fmla="val 2810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700" dirty="0">
                <a:latin typeface="Century Gothic"/>
                <a:cs typeface="Century Gothic"/>
              </a:rPr>
              <a:t>This is a sample text</a:t>
            </a:r>
          </a:p>
        </p:txBody>
      </p:sp>
      <p:sp>
        <p:nvSpPr>
          <p:cNvPr id="105" name="Title 5"/>
          <p:cNvSpPr txBox="1">
            <a:spLocks/>
          </p:cNvSpPr>
          <p:nvPr/>
        </p:nvSpPr>
        <p:spPr>
          <a:xfrm>
            <a:off x="381000" y="209550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ctr"/>
            <a:r>
              <a:rPr lang="en-US" sz="2400" dirty="0">
                <a:solidFill>
                  <a:srgbClr val="262626"/>
                </a:solidFill>
              </a:rPr>
              <a:t>The Agile Release Planner</a:t>
            </a:r>
          </a:p>
        </p:txBody>
      </p:sp>
    </p:spTree>
    <p:extLst>
      <p:ext uri="{BB962C8B-B14F-4D97-AF65-F5344CB8AC3E}">
        <p14:creationId xmlns:p14="http://schemas.microsoft.com/office/powerpoint/2010/main" val="15168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25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7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6" grpId="0" animBg="1"/>
      <p:bldP spid="118" grpId="0" animBg="1"/>
      <p:bldP spid="119" grpId="0" animBg="1"/>
      <p:bldP spid="121" grpId="0" animBg="1"/>
      <p:bldP spid="123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54776"/>
              </p:ext>
            </p:extLst>
          </p:nvPr>
        </p:nvGraphicFramePr>
        <p:xfrm>
          <a:off x="2743199" y="1241598"/>
          <a:ext cx="6006165" cy="3352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1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6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Task 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Responsible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End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Days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Sprint 1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AJ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9/13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Complete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1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FM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9/7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Complete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2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9/7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9/12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Complete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3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LK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9/9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9/13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Overdue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Sprint 2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AJ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9/16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9/24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In progress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4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FM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9/16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9/17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In progress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5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9/17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9/21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6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AJ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9/22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9/24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Sprint 3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FM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9/25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10/5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7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9/25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9/29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8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LK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9/24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10/2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262626"/>
                          </a:solidFill>
                          <a:effectLst/>
                          <a:latin typeface="Century Gothic"/>
                          <a:cs typeface="Century Gothic"/>
                        </a:rPr>
                        <a:t>Feature 9</a:t>
                      </a:r>
                      <a:endParaRPr lang="en-US" sz="1000" b="0" i="0" u="none" strike="noStrike" dirty="0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AJ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10/2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10/5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/>
                          <a:cs typeface="Century Gothic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entury Gothic"/>
                      </a:endParaRPr>
                    </a:p>
                  </a:txBody>
                  <a:tcPr marL="7911" marR="7911" marT="791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21991"/>
              </p:ext>
            </p:extLst>
          </p:nvPr>
        </p:nvGraphicFramePr>
        <p:xfrm>
          <a:off x="390525" y="1241598"/>
          <a:ext cx="2276475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Project Name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Product Release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Project Manager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AJ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Project Deliverable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Scope Statement: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Start Date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3-Sep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End Date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5-Oct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Overall Progress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20%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itle 5"/>
          <p:cNvSpPr txBox="1">
            <a:spLocks/>
          </p:cNvSpPr>
          <p:nvPr/>
        </p:nvSpPr>
        <p:spPr>
          <a:xfrm>
            <a:off x="381000" y="209550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ctr"/>
            <a:r>
              <a:rPr lang="en-US" sz="2400" dirty="0">
                <a:solidFill>
                  <a:srgbClr val="262626"/>
                </a:solidFill>
              </a:rPr>
              <a:t>The Agile Project Planner</a:t>
            </a:r>
          </a:p>
        </p:txBody>
      </p:sp>
    </p:spTree>
    <p:extLst>
      <p:ext uri="{BB962C8B-B14F-4D97-AF65-F5344CB8AC3E}">
        <p14:creationId xmlns:p14="http://schemas.microsoft.com/office/powerpoint/2010/main" val="27648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09550"/>
            <a:ext cx="8368364" cy="49538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The Agile Manifesto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C765B9-F89C-41A9-BEAA-14C4C803D1A4}"/>
              </a:ext>
            </a:extLst>
          </p:cNvPr>
          <p:cNvGrpSpPr/>
          <p:nvPr/>
        </p:nvGrpSpPr>
        <p:grpSpPr>
          <a:xfrm>
            <a:off x="4666729" y="1704171"/>
            <a:ext cx="4058171" cy="903327"/>
            <a:chOff x="4666729" y="1704171"/>
            <a:chExt cx="4058171" cy="903327"/>
          </a:xfrm>
        </p:grpSpPr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666729" y="1704171"/>
              <a:ext cx="1412244" cy="903327"/>
            </a:xfrm>
            <a:custGeom>
              <a:avLst/>
              <a:gdLst>
                <a:gd name="T0" fmla="*/ 0 w 1005"/>
                <a:gd name="T1" fmla="*/ 397 h 397"/>
                <a:gd name="T2" fmla="*/ 1005 w 1005"/>
                <a:gd name="T3" fmla="*/ 229 h 397"/>
                <a:gd name="T4" fmla="*/ 1005 w 1005"/>
                <a:gd name="T5" fmla="*/ 0 h 397"/>
                <a:gd name="T6" fmla="*/ 0 w 1005"/>
                <a:gd name="T7" fmla="*/ 337 h 397"/>
                <a:gd name="T8" fmla="*/ 0 w 1005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397">
                  <a:moveTo>
                    <a:pt x="0" y="397"/>
                  </a:moveTo>
                  <a:lnTo>
                    <a:pt x="1005" y="229"/>
                  </a:lnTo>
                  <a:lnTo>
                    <a:pt x="1005" y="0"/>
                  </a:lnTo>
                  <a:lnTo>
                    <a:pt x="0" y="337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95964B5-2FDF-4B56-AEE1-2B9494394FC8}"/>
                </a:ext>
              </a:extLst>
            </p:cNvPr>
            <p:cNvGrpSpPr/>
            <p:nvPr/>
          </p:nvGrpSpPr>
          <p:grpSpPr>
            <a:xfrm>
              <a:off x="4666729" y="1704171"/>
              <a:ext cx="4058171" cy="903327"/>
              <a:chOff x="4666729" y="1704171"/>
              <a:chExt cx="4058171" cy="903327"/>
            </a:xfrm>
          </p:grpSpPr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6078973" y="1704171"/>
                <a:ext cx="2645927" cy="521063"/>
              </a:xfrm>
              <a:custGeom>
                <a:avLst/>
                <a:gdLst>
                  <a:gd name="T0" fmla="*/ 0 w 1304"/>
                  <a:gd name="T1" fmla="*/ 0 h 229"/>
                  <a:gd name="T2" fmla="*/ 1188 w 1304"/>
                  <a:gd name="T3" fmla="*/ 0 h 229"/>
                  <a:gd name="T4" fmla="*/ 1304 w 1304"/>
                  <a:gd name="T5" fmla="*/ 114 h 229"/>
                  <a:gd name="T6" fmla="*/ 1188 w 1304"/>
                  <a:gd name="T7" fmla="*/ 229 h 229"/>
                  <a:gd name="T8" fmla="*/ 0 w 1304"/>
                  <a:gd name="T9" fmla="*/ 229 h 229"/>
                  <a:gd name="T10" fmla="*/ 0 w 1304"/>
                  <a:gd name="T11" fmla="*/ 0 h 229"/>
                  <a:gd name="T12" fmla="*/ 0 w 1304"/>
                  <a:gd name="T1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4" h="229">
                    <a:moveTo>
                      <a:pt x="0" y="0"/>
                    </a:moveTo>
                    <a:lnTo>
                      <a:pt x="1188" y="0"/>
                    </a:lnTo>
                    <a:lnTo>
                      <a:pt x="1304" y="114"/>
                    </a:lnTo>
                    <a:lnTo>
                      <a:pt x="1188" y="229"/>
                    </a:lnTo>
                    <a:lnTo>
                      <a:pt x="0" y="22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1100" dirty="0">
                    <a:solidFill>
                      <a:schemeClr val="bg1"/>
                    </a:solidFill>
                    <a:latin typeface="Century Gothic"/>
                    <a:cs typeface="Century Gothic"/>
                  </a:rPr>
                  <a:t>Promote sustainable development</a:t>
                </a: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4666729" y="1704171"/>
                <a:ext cx="1412244" cy="903327"/>
              </a:xfrm>
              <a:custGeom>
                <a:avLst/>
                <a:gdLst>
                  <a:gd name="T0" fmla="*/ 0 w 1005"/>
                  <a:gd name="T1" fmla="*/ 397 h 397"/>
                  <a:gd name="T2" fmla="*/ 1005 w 1005"/>
                  <a:gd name="T3" fmla="*/ 229 h 397"/>
                  <a:gd name="T4" fmla="*/ 1005 w 1005"/>
                  <a:gd name="T5" fmla="*/ 0 h 397"/>
                  <a:gd name="T6" fmla="*/ 0 w 1005"/>
                  <a:gd name="T7" fmla="*/ 33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5" h="397">
                    <a:moveTo>
                      <a:pt x="0" y="397"/>
                    </a:moveTo>
                    <a:lnTo>
                      <a:pt x="1005" y="229"/>
                    </a:lnTo>
                    <a:lnTo>
                      <a:pt x="1005" y="0"/>
                    </a:lnTo>
                    <a:lnTo>
                      <a:pt x="0" y="337"/>
                    </a:ln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1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7EEB07-8D77-4EA0-B7B3-6AD5CB2DF36A}"/>
              </a:ext>
            </a:extLst>
          </p:cNvPr>
          <p:cNvGrpSpPr/>
          <p:nvPr/>
        </p:nvGrpSpPr>
        <p:grpSpPr>
          <a:xfrm>
            <a:off x="4666729" y="1123950"/>
            <a:ext cx="4058171" cy="1319721"/>
            <a:chOff x="4666729" y="1123950"/>
            <a:chExt cx="4058171" cy="1319721"/>
          </a:xfrm>
        </p:grpSpPr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6078973" y="1123950"/>
              <a:ext cx="2645927" cy="521063"/>
            </a:xfrm>
            <a:custGeom>
              <a:avLst/>
              <a:gdLst>
                <a:gd name="T0" fmla="*/ 0 w 1304"/>
                <a:gd name="T1" fmla="*/ 0 h 229"/>
                <a:gd name="T2" fmla="*/ 1189 w 1304"/>
                <a:gd name="T3" fmla="*/ 0 h 229"/>
                <a:gd name="T4" fmla="*/ 1304 w 1304"/>
                <a:gd name="T5" fmla="*/ 114 h 229"/>
                <a:gd name="T6" fmla="*/ 1189 w 1304"/>
                <a:gd name="T7" fmla="*/ 229 h 229"/>
                <a:gd name="T8" fmla="*/ 0 w 1304"/>
                <a:gd name="T9" fmla="*/ 229 h 229"/>
                <a:gd name="T10" fmla="*/ 0 w 1304"/>
                <a:gd name="T11" fmla="*/ 0 h 229"/>
                <a:gd name="T12" fmla="*/ 0 w 130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29">
                  <a:moveTo>
                    <a:pt x="0" y="0"/>
                  </a:moveTo>
                  <a:lnTo>
                    <a:pt x="1189" y="0"/>
                  </a:lnTo>
                  <a:lnTo>
                    <a:pt x="1304" y="114"/>
                  </a:lnTo>
                  <a:lnTo>
                    <a:pt x="1189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Measure of progress through working project</a:t>
              </a:r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4666729" y="1123950"/>
              <a:ext cx="1412244" cy="1319721"/>
            </a:xfrm>
            <a:custGeom>
              <a:avLst/>
              <a:gdLst>
                <a:gd name="T0" fmla="*/ 1005 w 1005"/>
                <a:gd name="T1" fmla="*/ 0 h 580"/>
                <a:gd name="T2" fmla="*/ 0 w 1005"/>
                <a:gd name="T3" fmla="*/ 504 h 580"/>
                <a:gd name="T4" fmla="*/ 0 w 1005"/>
                <a:gd name="T5" fmla="*/ 580 h 580"/>
                <a:gd name="T6" fmla="*/ 1005 w 1005"/>
                <a:gd name="T7" fmla="*/ 229 h 580"/>
                <a:gd name="T8" fmla="*/ 1005 w 1005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580">
                  <a:moveTo>
                    <a:pt x="1005" y="0"/>
                  </a:moveTo>
                  <a:lnTo>
                    <a:pt x="0" y="504"/>
                  </a:lnTo>
                  <a:lnTo>
                    <a:pt x="0" y="580"/>
                  </a:lnTo>
                  <a:lnTo>
                    <a:pt x="1005" y="22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CA7D47-9C22-4177-BA2D-A3C2F2A8DD29}"/>
              </a:ext>
            </a:extLst>
          </p:cNvPr>
          <p:cNvGrpSpPr/>
          <p:nvPr/>
        </p:nvGrpSpPr>
        <p:grpSpPr>
          <a:xfrm>
            <a:off x="4666729" y="2282118"/>
            <a:ext cx="4058171" cy="532439"/>
            <a:chOff x="4666729" y="2282118"/>
            <a:chExt cx="4058171" cy="532439"/>
          </a:xfrm>
        </p:grpSpPr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6078973" y="2282118"/>
              <a:ext cx="2645927" cy="525614"/>
            </a:xfrm>
            <a:custGeom>
              <a:avLst/>
              <a:gdLst>
                <a:gd name="T0" fmla="*/ 0 w 1304"/>
                <a:gd name="T1" fmla="*/ 0 h 231"/>
                <a:gd name="T2" fmla="*/ 1188 w 1304"/>
                <a:gd name="T3" fmla="*/ 0 h 231"/>
                <a:gd name="T4" fmla="*/ 1304 w 1304"/>
                <a:gd name="T5" fmla="*/ 115 h 231"/>
                <a:gd name="T6" fmla="*/ 1188 w 1304"/>
                <a:gd name="T7" fmla="*/ 231 h 231"/>
                <a:gd name="T8" fmla="*/ 0 w 1304"/>
                <a:gd name="T9" fmla="*/ 231 h 231"/>
                <a:gd name="T10" fmla="*/ 0 w 1304"/>
                <a:gd name="T11" fmla="*/ 0 h 231"/>
                <a:gd name="T12" fmla="*/ 0 w 1304"/>
                <a:gd name="T1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1">
                  <a:moveTo>
                    <a:pt x="0" y="0"/>
                  </a:moveTo>
                  <a:lnTo>
                    <a:pt x="1188" y="0"/>
                  </a:lnTo>
                  <a:lnTo>
                    <a:pt x="1304" y="115"/>
                  </a:lnTo>
                  <a:lnTo>
                    <a:pt x="1188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Continuous attention to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technical excellence</a:t>
              </a:r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4666729" y="2282118"/>
              <a:ext cx="1412244" cy="532439"/>
            </a:xfrm>
            <a:custGeom>
              <a:avLst/>
              <a:gdLst>
                <a:gd name="T0" fmla="*/ 1005 w 1005"/>
                <a:gd name="T1" fmla="*/ 0 h 234"/>
                <a:gd name="T2" fmla="*/ 0 w 1005"/>
                <a:gd name="T3" fmla="*/ 155 h 234"/>
                <a:gd name="T4" fmla="*/ 0 w 1005"/>
                <a:gd name="T5" fmla="*/ 234 h 234"/>
                <a:gd name="T6" fmla="*/ 1005 w 1005"/>
                <a:gd name="T7" fmla="*/ 231 h 234"/>
                <a:gd name="T8" fmla="*/ 1005 w 100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234">
                  <a:moveTo>
                    <a:pt x="1005" y="0"/>
                  </a:moveTo>
                  <a:lnTo>
                    <a:pt x="0" y="155"/>
                  </a:lnTo>
                  <a:lnTo>
                    <a:pt x="0" y="234"/>
                  </a:lnTo>
                  <a:lnTo>
                    <a:pt x="1005" y="2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EA2D56-1166-4B4E-B512-71C9BF27386B}"/>
              </a:ext>
            </a:extLst>
          </p:cNvPr>
          <p:cNvGrpSpPr/>
          <p:nvPr/>
        </p:nvGrpSpPr>
        <p:grpSpPr>
          <a:xfrm>
            <a:off x="4666729" y="3058024"/>
            <a:ext cx="4058171" cy="914703"/>
            <a:chOff x="4666729" y="3058024"/>
            <a:chExt cx="4058171" cy="914703"/>
          </a:xfrm>
        </p:grpSpPr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4666729" y="3058024"/>
              <a:ext cx="1412244" cy="914703"/>
            </a:xfrm>
            <a:custGeom>
              <a:avLst/>
              <a:gdLst>
                <a:gd name="T0" fmla="*/ 0 w 1005"/>
                <a:gd name="T1" fmla="*/ 0 h 402"/>
                <a:gd name="T2" fmla="*/ 1005 w 1005"/>
                <a:gd name="T3" fmla="*/ 172 h 402"/>
                <a:gd name="T4" fmla="*/ 1005 w 1005"/>
                <a:gd name="T5" fmla="*/ 402 h 402"/>
                <a:gd name="T6" fmla="*/ 0 w 1005"/>
                <a:gd name="T7" fmla="*/ 61 h 402"/>
                <a:gd name="T8" fmla="*/ 0 w 1005"/>
                <a:gd name="T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402">
                  <a:moveTo>
                    <a:pt x="0" y="0"/>
                  </a:moveTo>
                  <a:lnTo>
                    <a:pt x="1005" y="172"/>
                  </a:lnTo>
                  <a:lnTo>
                    <a:pt x="1005" y="402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777D-1490-41C9-ACFE-0518B1EEB5FE}"/>
                </a:ext>
              </a:extLst>
            </p:cNvPr>
            <p:cNvGrpSpPr/>
            <p:nvPr/>
          </p:nvGrpSpPr>
          <p:grpSpPr>
            <a:xfrm>
              <a:off x="4666729" y="3058024"/>
              <a:ext cx="4058171" cy="914703"/>
              <a:chOff x="4666729" y="3058024"/>
              <a:chExt cx="4058171" cy="914703"/>
            </a:xfrm>
          </p:grpSpPr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6078973" y="3449389"/>
                <a:ext cx="2645927" cy="523338"/>
              </a:xfrm>
              <a:custGeom>
                <a:avLst/>
                <a:gdLst>
                  <a:gd name="T0" fmla="*/ 0 w 1304"/>
                  <a:gd name="T1" fmla="*/ 230 h 230"/>
                  <a:gd name="T2" fmla="*/ 1188 w 1304"/>
                  <a:gd name="T3" fmla="*/ 230 h 230"/>
                  <a:gd name="T4" fmla="*/ 1304 w 1304"/>
                  <a:gd name="T5" fmla="*/ 115 h 230"/>
                  <a:gd name="T6" fmla="*/ 1188 w 1304"/>
                  <a:gd name="T7" fmla="*/ 0 h 230"/>
                  <a:gd name="T8" fmla="*/ 0 w 1304"/>
                  <a:gd name="T9" fmla="*/ 0 h 230"/>
                  <a:gd name="T10" fmla="*/ 0 w 1304"/>
                  <a:gd name="T11" fmla="*/ 230 h 230"/>
                  <a:gd name="T12" fmla="*/ 0 w 1304"/>
                  <a:gd name="T13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4" h="230">
                    <a:moveTo>
                      <a:pt x="0" y="230"/>
                    </a:moveTo>
                    <a:lnTo>
                      <a:pt x="1188" y="230"/>
                    </a:lnTo>
                    <a:lnTo>
                      <a:pt x="1304" y="115"/>
                    </a:lnTo>
                    <a:lnTo>
                      <a:pt x="1188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1100" dirty="0">
                    <a:solidFill>
                      <a:schemeClr val="bg1"/>
                    </a:solidFill>
                    <a:latin typeface="Century Gothic"/>
                    <a:cs typeface="Century Gothic"/>
                  </a:rPr>
                  <a:t>Self-organizing teams</a:t>
                </a: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666729" y="3058024"/>
                <a:ext cx="1412244" cy="914703"/>
              </a:xfrm>
              <a:custGeom>
                <a:avLst/>
                <a:gdLst>
                  <a:gd name="T0" fmla="*/ 0 w 1005"/>
                  <a:gd name="T1" fmla="*/ 0 h 402"/>
                  <a:gd name="T2" fmla="*/ 1005 w 1005"/>
                  <a:gd name="T3" fmla="*/ 172 h 402"/>
                  <a:gd name="T4" fmla="*/ 1005 w 1005"/>
                  <a:gd name="T5" fmla="*/ 402 h 402"/>
                  <a:gd name="T6" fmla="*/ 0 w 1005"/>
                  <a:gd name="T7" fmla="*/ 6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5" h="402">
                    <a:moveTo>
                      <a:pt x="0" y="0"/>
                    </a:moveTo>
                    <a:lnTo>
                      <a:pt x="1005" y="172"/>
                    </a:lnTo>
                    <a:lnTo>
                      <a:pt x="1005" y="402"/>
                    </a:lnTo>
                    <a:lnTo>
                      <a:pt x="0" y="61"/>
                    </a:ln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100" dirty="0">
                  <a:solidFill>
                    <a:schemeClr val="bg1"/>
                  </a:solidFill>
                  <a:latin typeface="Century Gothic"/>
                  <a:cs typeface="Century Gothic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0D8FC3-7571-4F75-BB6E-909EFEE900E3}"/>
              </a:ext>
            </a:extLst>
          </p:cNvPr>
          <p:cNvGrpSpPr/>
          <p:nvPr/>
        </p:nvGrpSpPr>
        <p:grpSpPr>
          <a:xfrm>
            <a:off x="4666729" y="3226402"/>
            <a:ext cx="4058171" cy="1326548"/>
            <a:chOff x="4666729" y="3226402"/>
            <a:chExt cx="4058171" cy="1326548"/>
          </a:xfrm>
        </p:grpSpPr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6078973" y="4029611"/>
              <a:ext cx="2645927" cy="523338"/>
            </a:xfrm>
            <a:custGeom>
              <a:avLst/>
              <a:gdLst>
                <a:gd name="T0" fmla="*/ 0 w 1304"/>
                <a:gd name="T1" fmla="*/ 230 h 230"/>
                <a:gd name="T2" fmla="*/ 1189 w 1304"/>
                <a:gd name="T3" fmla="*/ 230 h 230"/>
                <a:gd name="T4" fmla="*/ 1304 w 1304"/>
                <a:gd name="T5" fmla="*/ 115 h 230"/>
                <a:gd name="T6" fmla="*/ 1189 w 1304"/>
                <a:gd name="T7" fmla="*/ 0 h 230"/>
                <a:gd name="T8" fmla="*/ 0 w 1304"/>
                <a:gd name="T9" fmla="*/ 0 h 230"/>
                <a:gd name="T10" fmla="*/ 0 w 1304"/>
                <a:gd name="T11" fmla="*/ 230 h 230"/>
                <a:gd name="T12" fmla="*/ 0 w 1304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0">
                  <a:moveTo>
                    <a:pt x="0" y="230"/>
                  </a:moveTo>
                  <a:lnTo>
                    <a:pt x="1189" y="230"/>
                  </a:lnTo>
                  <a:lnTo>
                    <a:pt x="1304" y="115"/>
                  </a:lnTo>
                  <a:lnTo>
                    <a:pt x="118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Regularly reflect on 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continuous improvements</a:t>
              </a:r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4666729" y="3226402"/>
              <a:ext cx="1412244" cy="1326548"/>
            </a:xfrm>
            <a:custGeom>
              <a:avLst/>
              <a:gdLst>
                <a:gd name="T0" fmla="*/ 1005 w 1005"/>
                <a:gd name="T1" fmla="*/ 583 h 583"/>
                <a:gd name="T2" fmla="*/ 0 w 1005"/>
                <a:gd name="T3" fmla="*/ 76 h 583"/>
                <a:gd name="T4" fmla="*/ 0 w 1005"/>
                <a:gd name="T5" fmla="*/ 0 h 583"/>
                <a:gd name="T6" fmla="*/ 1005 w 1005"/>
                <a:gd name="T7" fmla="*/ 353 h 583"/>
                <a:gd name="T8" fmla="*/ 1005 w 1005"/>
                <a:gd name="T9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583">
                  <a:moveTo>
                    <a:pt x="1005" y="583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005" y="353"/>
                  </a:lnTo>
                  <a:lnTo>
                    <a:pt x="1005" y="583"/>
                  </a:ln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841098-8E8E-42B3-9D9A-703D0074E26B}"/>
              </a:ext>
            </a:extLst>
          </p:cNvPr>
          <p:cNvGrpSpPr/>
          <p:nvPr/>
        </p:nvGrpSpPr>
        <p:grpSpPr>
          <a:xfrm>
            <a:off x="4666729" y="2855514"/>
            <a:ext cx="4058171" cy="536991"/>
            <a:chOff x="4666729" y="2855514"/>
            <a:chExt cx="4058171" cy="536991"/>
          </a:xfrm>
        </p:grpSpPr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6078973" y="2869167"/>
              <a:ext cx="2645927" cy="523338"/>
            </a:xfrm>
            <a:custGeom>
              <a:avLst/>
              <a:gdLst>
                <a:gd name="T0" fmla="*/ 0 w 1304"/>
                <a:gd name="T1" fmla="*/ 230 h 230"/>
                <a:gd name="T2" fmla="*/ 1188 w 1304"/>
                <a:gd name="T3" fmla="*/ 230 h 230"/>
                <a:gd name="T4" fmla="*/ 1304 w 1304"/>
                <a:gd name="T5" fmla="*/ 115 h 230"/>
                <a:gd name="T6" fmla="*/ 1188 w 1304"/>
                <a:gd name="T7" fmla="*/ 0 h 230"/>
                <a:gd name="T8" fmla="*/ 0 w 1304"/>
                <a:gd name="T9" fmla="*/ 0 h 230"/>
                <a:gd name="T10" fmla="*/ 0 w 1304"/>
                <a:gd name="T11" fmla="*/ 230 h 230"/>
                <a:gd name="T12" fmla="*/ 0 w 1304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0">
                  <a:moveTo>
                    <a:pt x="0" y="230"/>
                  </a:moveTo>
                  <a:lnTo>
                    <a:pt x="1188" y="230"/>
                  </a:lnTo>
                  <a:lnTo>
                    <a:pt x="1304" y="115"/>
                  </a:lnTo>
                  <a:lnTo>
                    <a:pt x="1188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Simplicity is essential</a:t>
              </a: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4666729" y="2855514"/>
              <a:ext cx="1412244" cy="536990"/>
            </a:xfrm>
            <a:custGeom>
              <a:avLst/>
              <a:gdLst>
                <a:gd name="T0" fmla="*/ 1005 w 1005"/>
                <a:gd name="T1" fmla="*/ 236 h 236"/>
                <a:gd name="T2" fmla="*/ 0 w 1005"/>
                <a:gd name="T3" fmla="*/ 79 h 236"/>
                <a:gd name="T4" fmla="*/ 0 w 1005"/>
                <a:gd name="T5" fmla="*/ 0 h 236"/>
                <a:gd name="T6" fmla="*/ 1005 w 1005"/>
                <a:gd name="T7" fmla="*/ 6 h 236"/>
                <a:gd name="T8" fmla="*/ 1005 w 1005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236">
                  <a:moveTo>
                    <a:pt x="1005" y="23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05" y="6"/>
                  </a:lnTo>
                  <a:lnTo>
                    <a:pt x="1005" y="236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FFD777-9C4C-4C32-BC56-0F31BBD8DB72}"/>
              </a:ext>
            </a:extLst>
          </p:cNvPr>
          <p:cNvGrpSpPr/>
          <p:nvPr/>
        </p:nvGrpSpPr>
        <p:grpSpPr>
          <a:xfrm>
            <a:off x="409054" y="1704171"/>
            <a:ext cx="4058171" cy="903327"/>
            <a:chOff x="409054" y="1704171"/>
            <a:chExt cx="4058171" cy="903327"/>
          </a:xfrm>
        </p:grpSpPr>
        <p:sp>
          <p:nvSpPr>
            <p:cNvPr id="226" name="Freeform 23"/>
            <p:cNvSpPr>
              <a:spLocks/>
            </p:cNvSpPr>
            <p:nvPr/>
          </p:nvSpPr>
          <p:spPr bwMode="auto">
            <a:xfrm flipH="1">
              <a:off x="409054" y="1704171"/>
              <a:ext cx="2645927" cy="521063"/>
            </a:xfrm>
            <a:custGeom>
              <a:avLst/>
              <a:gdLst>
                <a:gd name="T0" fmla="*/ 0 w 1304"/>
                <a:gd name="T1" fmla="*/ 0 h 229"/>
                <a:gd name="T2" fmla="*/ 1188 w 1304"/>
                <a:gd name="T3" fmla="*/ 0 h 229"/>
                <a:gd name="T4" fmla="*/ 1304 w 1304"/>
                <a:gd name="T5" fmla="*/ 114 h 229"/>
                <a:gd name="T6" fmla="*/ 1188 w 1304"/>
                <a:gd name="T7" fmla="*/ 229 h 229"/>
                <a:gd name="T8" fmla="*/ 0 w 1304"/>
                <a:gd name="T9" fmla="*/ 229 h 229"/>
                <a:gd name="T10" fmla="*/ 0 w 1304"/>
                <a:gd name="T11" fmla="*/ 0 h 229"/>
                <a:gd name="T12" fmla="*/ 0 w 130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29">
                  <a:moveTo>
                    <a:pt x="0" y="0"/>
                  </a:moveTo>
                  <a:lnTo>
                    <a:pt x="1188" y="0"/>
                  </a:lnTo>
                  <a:lnTo>
                    <a:pt x="1304" y="114"/>
                  </a:lnTo>
                  <a:lnTo>
                    <a:pt x="1188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Welcome changing requirements</a:t>
              </a:r>
            </a:p>
          </p:txBody>
        </p:sp>
        <p:sp>
          <p:nvSpPr>
            <p:cNvPr id="232" name="Freeform 25"/>
            <p:cNvSpPr>
              <a:spLocks/>
            </p:cNvSpPr>
            <p:nvPr/>
          </p:nvSpPr>
          <p:spPr bwMode="auto">
            <a:xfrm flipH="1">
              <a:off x="3054981" y="1704171"/>
              <a:ext cx="1412244" cy="903327"/>
            </a:xfrm>
            <a:custGeom>
              <a:avLst/>
              <a:gdLst>
                <a:gd name="T0" fmla="*/ 0 w 1005"/>
                <a:gd name="T1" fmla="*/ 397 h 397"/>
                <a:gd name="T2" fmla="*/ 1005 w 1005"/>
                <a:gd name="T3" fmla="*/ 229 h 397"/>
                <a:gd name="T4" fmla="*/ 1005 w 1005"/>
                <a:gd name="T5" fmla="*/ 0 h 397"/>
                <a:gd name="T6" fmla="*/ 0 w 1005"/>
                <a:gd name="T7" fmla="*/ 337 h 397"/>
                <a:gd name="T8" fmla="*/ 0 w 1005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397">
                  <a:moveTo>
                    <a:pt x="0" y="397"/>
                  </a:moveTo>
                  <a:lnTo>
                    <a:pt x="1005" y="229"/>
                  </a:lnTo>
                  <a:lnTo>
                    <a:pt x="1005" y="0"/>
                  </a:lnTo>
                  <a:lnTo>
                    <a:pt x="0" y="337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233" name="Freeform 26"/>
            <p:cNvSpPr>
              <a:spLocks/>
            </p:cNvSpPr>
            <p:nvPr/>
          </p:nvSpPr>
          <p:spPr bwMode="auto">
            <a:xfrm flipH="1">
              <a:off x="3054981" y="1704171"/>
              <a:ext cx="1412244" cy="903327"/>
            </a:xfrm>
            <a:custGeom>
              <a:avLst/>
              <a:gdLst>
                <a:gd name="T0" fmla="*/ 0 w 1005"/>
                <a:gd name="T1" fmla="*/ 397 h 397"/>
                <a:gd name="T2" fmla="*/ 1005 w 1005"/>
                <a:gd name="T3" fmla="*/ 229 h 397"/>
                <a:gd name="T4" fmla="*/ 1005 w 1005"/>
                <a:gd name="T5" fmla="*/ 0 h 397"/>
                <a:gd name="T6" fmla="*/ 0 w 1005"/>
                <a:gd name="T7" fmla="*/ 33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5" h="397">
                  <a:moveTo>
                    <a:pt x="0" y="397"/>
                  </a:moveTo>
                  <a:lnTo>
                    <a:pt x="1005" y="229"/>
                  </a:lnTo>
                  <a:lnTo>
                    <a:pt x="1005" y="0"/>
                  </a:lnTo>
                  <a:lnTo>
                    <a:pt x="0" y="337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82C3E-FDA8-4B7F-A8EF-F1312EBFC1AB}"/>
              </a:ext>
            </a:extLst>
          </p:cNvPr>
          <p:cNvGrpSpPr/>
          <p:nvPr/>
        </p:nvGrpSpPr>
        <p:grpSpPr>
          <a:xfrm>
            <a:off x="409054" y="1123950"/>
            <a:ext cx="4058171" cy="1319721"/>
            <a:chOff x="409054" y="1123950"/>
            <a:chExt cx="4058171" cy="1319721"/>
          </a:xfrm>
        </p:grpSpPr>
        <p:sp>
          <p:nvSpPr>
            <p:cNvPr id="225" name="Freeform 22"/>
            <p:cNvSpPr>
              <a:spLocks/>
            </p:cNvSpPr>
            <p:nvPr/>
          </p:nvSpPr>
          <p:spPr bwMode="auto">
            <a:xfrm flipH="1">
              <a:off x="409054" y="1123950"/>
              <a:ext cx="2645927" cy="521063"/>
            </a:xfrm>
            <a:custGeom>
              <a:avLst/>
              <a:gdLst>
                <a:gd name="T0" fmla="*/ 0 w 1304"/>
                <a:gd name="T1" fmla="*/ 0 h 229"/>
                <a:gd name="T2" fmla="*/ 1189 w 1304"/>
                <a:gd name="T3" fmla="*/ 0 h 229"/>
                <a:gd name="T4" fmla="*/ 1304 w 1304"/>
                <a:gd name="T5" fmla="*/ 114 h 229"/>
                <a:gd name="T6" fmla="*/ 1189 w 1304"/>
                <a:gd name="T7" fmla="*/ 229 h 229"/>
                <a:gd name="T8" fmla="*/ 0 w 1304"/>
                <a:gd name="T9" fmla="*/ 229 h 229"/>
                <a:gd name="T10" fmla="*/ 0 w 1304"/>
                <a:gd name="T11" fmla="*/ 0 h 229"/>
                <a:gd name="T12" fmla="*/ 0 w 130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29">
                  <a:moveTo>
                    <a:pt x="0" y="0"/>
                  </a:moveTo>
                  <a:lnTo>
                    <a:pt x="1189" y="0"/>
                  </a:lnTo>
                  <a:lnTo>
                    <a:pt x="1304" y="114"/>
                  </a:lnTo>
                  <a:lnTo>
                    <a:pt x="1189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Satisfy the customer</a:t>
              </a:r>
            </a:p>
          </p:txBody>
        </p:sp>
        <p:sp>
          <p:nvSpPr>
            <p:cNvPr id="234" name="Freeform 27"/>
            <p:cNvSpPr>
              <a:spLocks/>
            </p:cNvSpPr>
            <p:nvPr/>
          </p:nvSpPr>
          <p:spPr bwMode="auto">
            <a:xfrm flipH="1">
              <a:off x="3054981" y="1123950"/>
              <a:ext cx="1412244" cy="1319721"/>
            </a:xfrm>
            <a:custGeom>
              <a:avLst/>
              <a:gdLst>
                <a:gd name="T0" fmla="*/ 1005 w 1005"/>
                <a:gd name="T1" fmla="*/ 0 h 580"/>
                <a:gd name="T2" fmla="*/ 0 w 1005"/>
                <a:gd name="T3" fmla="*/ 504 h 580"/>
                <a:gd name="T4" fmla="*/ 0 w 1005"/>
                <a:gd name="T5" fmla="*/ 580 h 580"/>
                <a:gd name="T6" fmla="*/ 1005 w 1005"/>
                <a:gd name="T7" fmla="*/ 229 h 580"/>
                <a:gd name="T8" fmla="*/ 1005 w 1005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580">
                  <a:moveTo>
                    <a:pt x="1005" y="0"/>
                  </a:moveTo>
                  <a:lnTo>
                    <a:pt x="0" y="504"/>
                  </a:lnTo>
                  <a:lnTo>
                    <a:pt x="0" y="580"/>
                  </a:lnTo>
                  <a:lnTo>
                    <a:pt x="1005" y="22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B668F1-64A9-4DD4-B7DE-E0F908C542C0}"/>
              </a:ext>
            </a:extLst>
          </p:cNvPr>
          <p:cNvGrpSpPr/>
          <p:nvPr/>
        </p:nvGrpSpPr>
        <p:grpSpPr>
          <a:xfrm>
            <a:off x="409054" y="2282118"/>
            <a:ext cx="4058171" cy="532439"/>
            <a:chOff x="409054" y="2282118"/>
            <a:chExt cx="4058171" cy="532439"/>
          </a:xfrm>
        </p:grpSpPr>
        <p:sp>
          <p:nvSpPr>
            <p:cNvPr id="227" name="Freeform 24"/>
            <p:cNvSpPr>
              <a:spLocks/>
            </p:cNvSpPr>
            <p:nvPr/>
          </p:nvSpPr>
          <p:spPr bwMode="auto">
            <a:xfrm flipH="1">
              <a:off x="409054" y="2282118"/>
              <a:ext cx="2645927" cy="525614"/>
            </a:xfrm>
            <a:custGeom>
              <a:avLst/>
              <a:gdLst>
                <a:gd name="T0" fmla="*/ 0 w 1304"/>
                <a:gd name="T1" fmla="*/ 0 h 231"/>
                <a:gd name="T2" fmla="*/ 1188 w 1304"/>
                <a:gd name="T3" fmla="*/ 0 h 231"/>
                <a:gd name="T4" fmla="*/ 1304 w 1304"/>
                <a:gd name="T5" fmla="*/ 115 h 231"/>
                <a:gd name="T6" fmla="*/ 1188 w 1304"/>
                <a:gd name="T7" fmla="*/ 231 h 231"/>
                <a:gd name="T8" fmla="*/ 0 w 1304"/>
                <a:gd name="T9" fmla="*/ 231 h 231"/>
                <a:gd name="T10" fmla="*/ 0 w 1304"/>
                <a:gd name="T11" fmla="*/ 0 h 231"/>
                <a:gd name="T12" fmla="*/ 0 w 1304"/>
                <a:gd name="T1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1">
                  <a:moveTo>
                    <a:pt x="0" y="0"/>
                  </a:moveTo>
                  <a:lnTo>
                    <a:pt x="1188" y="0"/>
                  </a:lnTo>
                  <a:lnTo>
                    <a:pt x="1304" y="115"/>
                  </a:lnTo>
                  <a:lnTo>
                    <a:pt x="1188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Deliver working software frequently</a:t>
              </a:r>
            </a:p>
          </p:txBody>
        </p:sp>
        <p:sp>
          <p:nvSpPr>
            <p:cNvPr id="235" name="Freeform 28"/>
            <p:cNvSpPr>
              <a:spLocks/>
            </p:cNvSpPr>
            <p:nvPr/>
          </p:nvSpPr>
          <p:spPr bwMode="auto">
            <a:xfrm flipH="1">
              <a:off x="3054981" y="2282118"/>
              <a:ext cx="1412244" cy="532439"/>
            </a:xfrm>
            <a:custGeom>
              <a:avLst/>
              <a:gdLst>
                <a:gd name="T0" fmla="*/ 1005 w 1005"/>
                <a:gd name="T1" fmla="*/ 0 h 234"/>
                <a:gd name="T2" fmla="*/ 0 w 1005"/>
                <a:gd name="T3" fmla="*/ 155 h 234"/>
                <a:gd name="T4" fmla="*/ 0 w 1005"/>
                <a:gd name="T5" fmla="*/ 234 h 234"/>
                <a:gd name="T6" fmla="*/ 1005 w 1005"/>
                <a:gd name="T7" fmla="*/ 231 h 234"/>
                <a:gd name="T8" fmla="*/ 1005 w 100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234">
                  <a:moveTo>
                    <a:pt x="1005" y="0"/>
                  </a:moveTo>
                  <a:lnTo>
                    <a:pt x="0" y="155"/>
                  </a:lnTo>
                  <a:lnTo>
                    <a:pt x="0" y="234"/>
                  </a:lnTo>
                  <a:lnTo>
                    <a:pt x="1005" y="2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F4340-DEFE-4BB7-A459-84B85F783D23}"/>
              </a:ext>
            </a:extLst>
          </p:cNvPr>
          <p:cNvGrpSpPr/>
          <p:nvPr/>
        </p:nvGrpSpPr>
        <p:grpSpPr>
          <a:xfrm>
            <a:off x="409054" y="3058024"/>
            <a:ext cx="4058171" cy="914703"/>
            <a:chOff x="409054" y="3058024"/>
            <a:chExt cx="4058171" cy="914703"/>
          </a:xfrm>
        </p:grpSpPr>
        <p:sp>
          <p:nvSpPr>
            <p:cNvPr id="229" name="Freeform 30"/>
            <p:cNvSpPr>
              <a:spLocks/>
            </p:cNvSpPr>
            <p:nvPr/>
          </p:nvSpPr>
          <p:spPr bwMode="auto">
            <a:xfrm flipH="1">
              <a:off x="409054" y="3449389"/>
              <a:ext cx="2645927" cy="523338"/>
            </a:xfrm>
            <a:custGeom>
              <a:avLst/>
              <a:gdLst>
                <a:gd name="T0" fmla="*/ 0 w 1304"/>
                <a:gd name="T1" fmla="*/ 230 h 230"/>
                <a:gd name="T2" fmla="*/ 1188 w 1304"/>
                <a:gd name="T3" fmla="*/ 230 h 230"/>
                <a:gd name="T4" fmla="*/ 1304 w 1304"/>
                <a:gd name="T5" fmla="*/ 115 h 230"/>
                <a:gd name="T6" fmla="*/ 1188 w 1304"/>
                <a:gd name="T7" fmla="*/ 0 h 230"/>
                <a:gd name="T8" fmla="*/ 0 w 1304"/>
                <a:gd name="T9" fmla="*/ 0 h 230"/>
                <a:gd name="T10" fmla="*/ 0 w 1304"/>
                <a:gd name="T11" fmla="*/ 230 h 230"/>
                <a:gd name="T12" fmla="*/ 0 w 1304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0">
                  <a:moveTo>
                    <a:pt x="0" y="230"/>
                  </a:moveTo>
                  <a:lnTo>
                    <a:pt x="1188" y="230"/>
                  </a:lnTo>
                  <a:lnTo>
                    <a:pt x="1304" y="115"/>
                  </a:lnTo>
                  <a:lnTo>
                    <a:pt x="1188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Motivated individuals</a:t>
              </a:r>
            </a:p>
          </p:txBody>
        </p:sp>
        <p:sp>
          <p:nvSpPr>
            <p:cNvPr id="236" name="Freeform 32"/>
            <p:cNvSpPr>
              <a:spLocks/>
            </p:cNvSpPr>
            <p:nvPr/>
          </p:nvSpPr>
          <p:spPr bwMode="auto">
            <a:xfrm flipH="1">
              <a:off x="3054981" y="3058024"/>
              <a:ext cx="1412244" cy="914703"/>
            </a:xfrm>
            <a:custGeom>
              <a:avLst/>
              <a:gdLst>
                <a:gd name="T0" fmla="*/ 0 w 1005"/>
                <a:gd name="T1" fmla="*/ 0 h 402"/>
                <a:gd name="T2" fmla="*/ 1005 w 1005"/>
                <a:gd name="T3" fmla="*/ 172 h 402"/>
                <a:gd name="T4" fmla="*/ 1005 w 1005"/>
                <a:gd name="T5" fmla="*/ 402 h 402"/>
                <a:gd name="T6" fmla="*/ 0 w 1005"/>
                <a:gd name="T7" fmla="*/ 61 h 402"/>
                <a:gd name="T8" fmla="*/ 0 w 1005"/>
                <a:gd name="T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402">
                  <a:moveTo>
                    <a:pt x="0" y="0"/>
                  </a:moveTo>
                  <a:lnTo>
                    <a:pt x="1005" y="172"/>
                  </a:lnTo>
                  <a:lnTo>
                    <a:pt x="1005" y="402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237" name="Freeform 33"/>
            <p:cNvSpPr>
              <a:spLocks/>
            </p:cNvSpPr>
            <p:nvPr/>
          </p:nvSpPr>
          <p:spPr bwMode="auto">
            <a:xfrm flipH="1">
              <a:off x="3054981" y="3058024"/>
              <a:ext cx="1412244" cy="914703"/>
            </a:xfrm>
            <a:custGeom>
              <a:avLst/>
              <a:gdLst>
                <a:gd name="T0" fmla="*/ 0 w 1005"/>
                <a:gd name="T1" fmla="*/ 0 h 402"/>
                <a:gd name="T2" fmla="*/ 1005 w 1005"/>
                <a:gd name="T3" fmla="*/ 172 h 402"/>
                <a:gd name="T4" fmla="*/ 1005 w 1005"/>
                <a:gd name="T5" fmla="*/ 402 h 402"/>
                <a:gd name="T6" fmla="*/ 0 w 1005"/>
                <a:gd name="T7" fmla="*/ 6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5" h="402">
                  <a:moveTo>
                    <a:pt x="0" y="0"/>
                  </a:moveTo>
                  <a:lnTo>
                    <a:pt x="1005" y="172"/>
                  </a:lnTo>
                  <a:lnTo>
                    <a:pt x="1005" y="402"/>
                  </a:lnTo>
                  <a:lnTo>
                    <a:pt x="0" y="61"/>
                  </a:ln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311D32-BAEE-443E-875D-60189B16C596}"/>
              </a:ext>
            </a:extLst>
          </p:cNvPr>
          <p:cNvGrpSpPr/>
          <p:nvPr/>
        </p:nvGrpSpPr>
        <p:grpSpPr>
          <a:xfrm>
            <a:off x="409054" y="3226402"/>
            <a:ext cx="4058171" cy="1326548"/>
            <a:chOff x="409054" y="3226402"/>
            <a:chExt cx="4058171" cy="1326548"/>
          </a:xfrm>
        </p:grpSpPr>
        <p:sp>
          <p:nvSpPr>
            <p:cNvPr id="228" name="Freeform 29"/>
            <p:cNvSpPr>
              <a:spLocks/>
            </p:cNvSpPr>
            <p:nvPr/>
          </p:nvSpPr>
          <p:spPr bwMode="auto">
            <a:xfrm flipH="1">
              <a:off x="409054" y="4029611"/>
              <a:ext cx="2645927" cy="523338"/>
            </a:xfrm>
            <a:custGeom>
              <a:avLst/>
              <a:gdLst>
                <a:gd name="T0" fmla="*/ 0 w 1304"/>
                <a:gd name="T1" fmla="*/ 230 h 230"/>
                <a:gd name="T2" fmla="*/ 1189 w 1304"/>
                <a:gd name="T3" fmla="*/ 230 h 230"/>
                <a:gd name="T4" fmla="*/ 1304 w 1304"/>
                <a:gd name="T5" fmla="*/ 115 h 230"/>
                <a:gd name="T6" fmla="*/ 1189 w 1304"/>
                <a:gd name="T7" fmla="*/ 0 h 230"/>
                <a:gd name="T8" fmla="*/ 0 w 1304"/>
                <a:gd name="T9" fmla="*/ 0 h 230"/>
                <a:gd name="T10" fmla="*/ 0 w 1304"/>
                <a:gd name="T11" fmla="*/ 230 h 230"/>
                <a:gd name="T12" fmla="*/ 0 w 1304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0">
                  <a:moveTo>
                    <a:pt x="0" y="230"/>
                  </a:moveTo>
                  <a:lnTo>
                    <a:pt x="1189" y="230"/>
                  </a:lnTo>
                  <a:lnTo>
                    <a:pt x="1304" y="115"/>
                  </a:lnTo>
                  <a:lnTo>
                    <a:pt x="118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Face-to-face conversation</a:t>
              </a:r>
            </a:p>
          </p:txBody>
        </p:sp>
        <p:sp>
          <p:nvSpPr>
            <p:cNvPr id="238" name="Freeform 34"/>
            <p:cNvSpPr>
              <a:spLocks/>
            </p:cNvSpPr>
            <p:nvPr/>
          </p:nvSpPr>
          <p:spPr bwMode="auto">
            <a:xfrm flipH="1">
              <a:off x="3054981" y="3226402"/>
              <a:ext cx="1412244" cy="1326548"/>
            </a:xfrm>
            <a:custGeom>
              <a:avLst/>
              <a:gdLst>
                <a:gd name="T0" fmla="*/ 1005 w 1005"/>
                <a:gd name="T1" fmla="*/ 583 h 583"/>
                <a:gd name="T2" fmla="*/ 0 w 1005"/>
                <a:gd name="T3" fmla="*/ 76 h 583"/>
                <a:gd name="T4" fmla="*/ 0 w 1005"/>
                <a:gd name="T5" fmla="*/ 0 h 583"/>
                <a:gd name="T6" fmla="*/ 1005 w 1005"/>
                <a:gd name="T7" fmla="*/ 353 h 583"/>
                <a:gd name="T8" fmla="*/ 1005 w 1005"/>
                <a:gd name="T9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583">
                  <a:moveTo>
                    <a:pt x="1005" y="583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005" y="353"/>
                  </a:lnTo>
                  <a:lnTo>
                    <a:pt x="1005" y="583"/>
                  </a:ln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DEF30B-8438-45A4-8DC1-79456088FF8D}"/>
              </a:ext>
            </a:extLst>
          </p:cNvPr>
          <p:cNvGrpSpPr/>
          <p:nvPr/>
        </p:nvGrpSpPr>
        <p:grpSpPr>
          <a:xfrm>
            <a:off x="409054" y="2855514"/>
            <a:ext cx="4058171" cy="536991"/>
            <a:chOff x="409054" y="2855514"/>
            <a:chExt cx="4058171" cy="536991"/>
          </a:xfrm>
        </p:grpSpPr>
        <p:sp>
          <p:nvSpPr>
            <p:cNvPr id="230" name="Freeform 31"/>
            <p:cNvSpPr>
              <a:spLocks/>
            </p:cNvSpPr>
            <p:nvPr/>
          </p:nvSpPr>
          <p:spPr bwMode="auto">
            <a:xfrm flipH="1">
              <a:off x="409054" y="2869167"/>
              <a:ext cx="2645927" cy="523338"/>
            </a:xfrm>
            <a:custGeom>
              <a:avLst/>
              <a:gdLst>
                <a:gd name="T0" fmla="*/ 0 w 1304"/>
                <a:gd name="T1" fmla="*/ 230 h 230"/>
                <a:gd name="T2" fmla="*/ 1188 w 1304"/>
                <a:gd name="T3" fmla="*/ 230 h 230"/>
                <a:gd name="T4" fmla="*/ 1304 w 1304"/>
                <a:gd name="T5" fmla="*/ 115 h 230"/>
                <a:gd name="T6" fmla="*/ 1188 w 1304"/>
                <a:gd name="T7" fmla="*/ 0 h 230"/>
                <a:gd name="T8" fmla="*/ 0 w 1304"/>
                <a:gd name="T9" fmla="*/ 0 h 230"/>
                <a:gd name="T10" fmla="*/ 0 w 1304"/>
                <a:gd name="T11" fmla="*/ 230 h 230"/>
                <a:gd name="T12" fmla="*/ 0 w 1304"/>
                <a:gd name="T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4" h="230">
                  <a:moveTo>
                    <a:pt x="0" y="230"/>
                  </a:moveTo>
                  <a:lnTo>
                    <a:pt x="1188" y="230"/>
                  </a:lnTo>
                  <a:lnTo>
                    <a:pt x="1304" y="115"/>
                  </a:lnTo>
                  <a:lnTo>
                    <a:pt x="1188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Century Gothic"/>
                  <a:cs typeface="Century Gothic"/>
                </a:rPr>
                <a:t>Collaborate daily</a:t>
              </a:r>
            </a:p>
          </p:txBody>
        </p:sp>
        <p:sp>
          <p:nvSpPr>
            <p:cNvPr id="239" name="Freeform 35"/>
            <p:cNvSpPr>
              <a:spLocks/>
            </p:cNvSpPr>
            <p:nvPr/>
          </p:nvSpPr>
          <p:spPr bwMode="auto">
            <a:xfrm flipH="1">
              <a:off x="3054981" y="2855514"/>
              <a:ext cx="1412244" cy="536990"/>
            </a:xfrm>
            <a:custGeom>
              <a:avLst/>
              <a:gdLst>
                <a:gd name="T0" fmla="*/ 1005 w 1005"/>
                <a:gd name="T1" fmla="*/ 236 h 236"/>
                <a:gd name="T2" fmla="*/ 0 w 1005"/>
                <a:gd name="T3" fmla="*/ 79 h 236"/>
                <a:gd name="T4" fmla="*/ 0 w 1005"/>
                <a:gd name="T5" fmla="*/ 0 h 236"/>
                <a:gd name="T6" fmla="*/ 1005 w 1005"/>
                <a:gd name="T7" fmla="*/ 6 h 236"/>
                <a:gd name="T8" fmla="*/ 1005 w 1005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236">
                  <a:moveTo>
                    <a:pt x="1005" y="23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05" y="6"/>
                  </a:lnTo>
                  <a:lnTo>
                    <a:pt x="1005" y="236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240" name="Oval 239"/>
          <p:cNvSpPr/>
          <p:nvPr/>
        </p:nvSpPr>
        <p:spPr>
          <a:xfrm>
            <a:off x="3682064" y="1955332"/>
            <a:ext cx="1766236" cy="176623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12</a:t>
            </a:r>
            <a:r>
              <a:rPr lang="en-US" dirty="0">
                <a:latin typeface="Century Gothic"/>
                <a:cs typeface="Century Gothic"/>
              </a:rPr>
              <a:t> Principles of Agile</a:t>
            </a:r>
            <a:endParaRPr lang="en-US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2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675581" y="283686"/>
          <a:ext cx="7701633" cy="205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53978" y="173164"/>
            <a:ext cx="8012400" cy="2284286"/>
          </a:xfrm>
          <a:prstGeom prst="roundRect">
            <a:avLst>
              <a:gd name="adj" fmla="val 3602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Montserrat"/>
              <a:cs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135" y="310704"/>
            <a:ext cx="202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Delivery Speed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061" y="660730"/>
            <a:ext cx="19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Conventional method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Agile method</a:t>
            </a:r>
          </a:p>
        </p:txBody>
      </p:sp>
      <p:sp>
        <p:nvSpPr>
          <p:cNvPr id="13" name="Oval 12"/>
          <p:cNvSpPr/>
          <p:nvPr/>
        </p:nvSpPr>
        <p:spPr>
          <a:xfrm>
            <a:off x="844314" y="731426"/>
            <a:ext cx="95955" cy="95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8538" y="862658"/>
            <a:ext cx="95955" cy="959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100" y="2457450"/>
            <a:ext cx="8521700" cy="2686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178704218"/>
              </p:ext>
            </p:extLst>
          </p:nvPr>
        </p:nvGraphicFramePr>
        <p:xfrm>
          <a:off x="486419" y="2693891"/>
          <a:ext cx="8012401" cy="223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575921" y="2554163"/>
            <a:ext cx="8003967" cy="2402645"/>
          </a:xfrm>
          <a:prstGeom prst="roundRect">
            <a:avLst>
              <a:gd name="adj" fmla="val 3602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0808" y="2780795"/>
            <a:ext cx="202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Revenue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941" y="3106178"/>
            <a:ext cx="19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  <a:latin typeface="Century Gothic"/>
                <a:cs typeface="Century Gothic"/>
              </a:rPr>
              <a:t>Conventional method</a:t>
            </a:r>
          </a:p>
          <a:p>
            <a:r>
              <a:rPr lang="en-US" sz="900" dirty="0">
                <a:solidFill>
                  <a:srgbClr val="A6A6A6"/>
                </a:solidFill>
                <a:latin typeface="Century Gothic"/>
                <a:cs typeface="Century Gothic"/>
              </a:rPr>
              <a:t>Agile method</a:t>
            </a:r>
          </a:p>
        </p:txBody>
      </p:sp>
      <p:sp>
        <p:nvSpPr>
          <p:cNvPr id="26" name="Oval 25"/>
          <p:cNvSpPr/>
          <p:nvPr/>
        </p:nvSpPr>
        <p:spPr>
          <a:xfrm>
            <a:off x="846322" y="3176881"/>
            <a:ext cx="95955" cy="95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0546" y="3308113"/>
            <a:ext cx="95955" cy="959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>
                                            <p:graphicEl>
                                              <a:chart seriesIdx="1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1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chart seriesIdx="1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">
                                            <p:graphicEl>
                                              <a:chart seriesIdx="1" categoryIdx="1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  <p:bldGraphic spid="16" grpId="0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직선 연결선 250"/>
          <p:cNvCxnSpPr/>
          <p:nvPr/>
        </p:nvCxnSpPr>
        <p:spPr>
          <a:xfrm>
            <a:off x="7317094" y="2407576"/>
            <a:ext cx="2741306" cy="344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250"/>
          <p:cNvCxnSpPr/>
          <p:nvPr/>
        </p:nvCxnSpPr>
        <p:spPr>
          <a:xfrm>
            <a:off x="-821066" y="2397416"/>
            <a:ext cx="2741306" cy="344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250"/>
          <p:cNvCxnSpPr/>
          <p:nvPr/>
        </p:nvCxnSpPr>
        <p:spPr>
          <a:xfrm>
            <a:off x="4573894" y="2407576"/>
            <a:ext cx="2741306" cy="344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250"/>
          <p:cNvCxnSpPr/>
          <p:nvPr/>
        </p:nvCxnSpPr>
        <p:spPr>
          <a:xfrm>
            <a:off x="1830694" y="2397416"/>
            <a:ext cx="2741306" cy="344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0600" y="1995812"/>
            <a:ext cx="1679179" cy="880738"/>
            <a:chOff x="3433260" y="1508627"/>
            <a:chExt cx="2237290" cy="1173470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4" name="Freeform 11"/>
            <p:cNvSpPr>
              <a:spLocks/>
            </p:cNvSpPr>
            <p:nvPr/>
          </p:nvSpPr>
          <p:spPr bwMode="auto">
            <a:xfrm>
              <a:off x="3433260" y="1508627"/>
              <a:ext cx="2237290" cy="743372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Century Gothic"/>
                <a:cs typeface="Century Gothic"/>
              </a:endParaRPr>
            </a:p>
          </p:txBody>
        </p:sp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433260" y="1508627"/>
              <a:ext cx="2237290" cy="878760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Century Gothic"/>
                <a:cs typeface="Century Gothic"/>
              </a:endParaRPr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433260" y="1939566"/>
              <a:ext cx="2237290" cy="742531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en-US" altLang="ko-KR" sz="900" b="1" dirty="0">
                <a:gradFill>
                  <a:gsLst>
                    <a:gs pos="0">
                      <a:schemeClr val="accent4">
                        <a:alpha val="50000"/>
                      </a:schemeClr>
                    </a:gs>
                    <a:gs pos="100000">
                      <a:schemeClr val="accent4">
                        <a:alpha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  <a:cs typeface="Century Gothic"/>
              </a:endParaRPr>
            </a:p>
          </p:txBody>
        </p:sp>
      </p:grpSp>
      <p:cxnSp>
        <p:nvCxnSpPr>
          <p:cNvPr id="22" name="직선 연결선 250"/>
          <p:cNvCxnSpPr>
            <a:endCxn id="20" idx="4"/>
          </p:cNvCxnSpPr>
          <p:nvPr/>
        </p:nvCxnSpPr>
        <p:spPr>
          <a:xfrm flipH="1" flipV="1">
            <a:off x="1830189" y="1765165"/>
            <a:ext cx="1314" cy="633318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732410" y="1995812"/>
            <a:ext cx="1679179" cy="880738"/>
            <a:chOff x="3433260" y="1508627"/>
            <a:chExt cx="2237290" cy="1173470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3433260" y="1508627"/>
              <a:ext cx="2237290" cy="743372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Century Gothic"/>
                <a:cs typeface="Century Gothic"/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3433260" y="1508627"/>
              <a:ext cx="2237290" cy="878760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Century Gothic"/>
                <a:cs typeface="Century Gothic"/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3433260" y="1939566"/>
              <a:ext cx="2237290" cy="742531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en-US" altLang="ko-KR" sz="900" b="1" dirty="0">
                <a:gradFill>
                  <a:gsLst>
                    <a:gs pos="0">
                      <a:schemeClr val="accent4">
                        <a:alpha val="50000"/>
                      </a:schemeClr>
                    </a:gs>
                    <a:gs pos="100000">
                      <a:schemeClr val="accent4">
                        <a:alpha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  <a:cs typeface="Century Gothic"/>
              </a:endParaRPr>
            </a:p>
          </p:txBody>
        </p:sp>
      </p:grpSp>
      <p:cxnSp>
        <p:nvCxnSpPr>
          <p:cNvPr id="44" name="직선 연결선 250"/>
          <p:cNvCxnSpPr>
            <a:endCxn id="42" idx="4"/>
          </p:cNvCxnSpPr>
          <p:nvPr/>
        </p:nvCxnSpPr>
        <p:spPr>
          <a:xfrm flipH="1" flipV="1">
            <a:off x="4571999" y="1765165"/>
            <a:ext cx="1314" cy="633319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475610" y="2000821"/>
            <a:ext cx="1679179" cy="880738"/>
            <a:chOff x="3433260" y="1508627"/>
            <a:chExt cx="2237290" cy="1173470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3433260" y="1508627"/>
              <a:ext cx="2237290" cy="743372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Century Gothic"/>
                <a:cs typeface="Century Gothic"/>
              </a:endParaRPr>
            </a:p>
          </p:txBody>
        </p:sp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433260" y="1508627"/>
              <a:ext cx="2237290" cy="878760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Century Gothic"/>
                <a:cs typeface="Century Gothic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433260" y="1939566"/>
              <a:ext cx="2237290" cy="742531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en-US" altLang="ko-KR" sz="900" b="1" dirty="0">
                <a:gradFill>
                  <a:gsLst>
                    <a:gs pos="0">
                      <a:schemeClr val="accent4">
                        <a:alpha val="50000"/>
                      </a:schemeClr>
                    </a:gs>
                    <a:gs pos="100000">
                      <a:schemeClr val="accent4">
                        <a:alpha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  <a:cs typeface="Century Gothic"/>
              </a:endParaRPr>
            </a:p>
          </p:txBody>
        </p:sp>
      </p:grpSp>
      <p:cxnSp>
        <p:nvCxnSpPr>
          <p:cNvPr id="60" name="직선 연결선 250"/>
          <p:cNvCxnSpPr>
            <a:endCxn id="58" idx="4"/>
          </p:cNvCxnSpPr>
          <p:nvPr/>
        </p:nvCxnSpPr>
        <p:spPr>
          <a:xfrm flipH="1" flipV="1">
            <a:off x="7315199" y="1765165"/>
            <a:ext cx="1313" cy="638328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>
            <a:spLocks noChangeArrowheads="1"/>
          </p:cNvSpPr>
          <p:nvPr/>
        </p:nvSpPr>
        <p:spPr bwMode="auto">
          <a:xfrm>
            <a:off x="5564909" y="2115843"/>
            <a:ext cx="138654" cy="251310"/>
          </a:xfrm>
          <a:custGeom>
            <a:avLst/>
            <a:gdLst>
              <a:gd name="T0" fmla="*/ 63426 w 354"/>
              <a:gd name="T1" fmla="*/ 197602 h 634"/>
              <a:gd name="T2" fmla="*/ 63426 w 354"/>
              <a:gd name="T3" fmla="*/ 197602 h 634"/>
              <a:gd name="T4" fmla="*/ 79193 w 354"/>
              <a:gd name="T5" fmla="*/ 187087 h 634"/>
              <a:gd name="T6" fmla="*/ 63426 w 354"/>
              <a:gd name="T7" fmla="*/ 170772 h 634"/>
              <a:gd name="T8" fmla="*/ 52676 w 354"/>
              <a:gd name="T9" fmla="*/ 187087 h 634"/>
              <a:gd name="T10" fmla="*/ 63426 w 354"/>
              <a:gd name="T11" fmla="*/ 197602 h 634"/>
              <a:gd name="T12" fmla="*/ 100335 w 354"/>
              <a:gd name="T13" fmla="*/ 0 h 634"/>
              <a:gd name="T14" fmla="*/ 100335 w 354"/>
              <a:gd name="T15" fmla="*/ 0 h 634"/>
              <a:gd name="T16" fmla="*/ 31892 w 354"/>
              <a:gd name="T17" fmla="*/ 0 h 634"/>
              <a:gd name="T18" fmla="*/ 0 w 354"/>
              <a:gd name="T19" fmla="*/ 26830 h 634"/>
              <a:gd name="T20" fmla="*/ 0 w 354"/>
              <a:gd name="T21" fmla="*/ 197602 h 634"/>
              <a:gd name="T22" fmla="*/ 31892 w 354"/>
              <a:gd name="T23" fmla="*/ 229508 h 634"/>
              <a:gd name="T24" fmla="*/ 100335 w 354"/>
              <a:gd name="T25" fmla="*/ 229508 h 634"/>
              <a:gd name="T26" fmla="*/ 126494 w 354"/>
              <a:gd name="T27" fmla="*/ 197602 h 634"/>
              <a:gd name="T28" fmla="*/ 126494 w 354"/>
              <a:gd name="T29" fmla="*/ 26830 h 634"/>
              <a:gd name="T30" fmla="*/ 100335 w 354"/>
              <a:gd name="T31" fmla="*/ 0 h 634"/>
              <a:gd name="T32" fmla="*/ 116102 w 354"/>
              <a:gd name="T33" fmla="*/ 197602 h 634"/>
              <a:gd name="T34" fmla="*/ 116102 w 354"/>
              <a:gd name="T35" fmla="*/ 197602 h 634"/>
              <a:gd name="T36" fmla="*/ 100335 w 354"/>
              <a:gd name="T37" fmla="*/ 213555 h 634"/>
              <a:gd name="T38" fmla="*/ 31892 w 354"/>
              <a:gd name="T39" fmla="*/ 213555 h 634"/>
              <a:gd name="T40" fmla="*/ 15767 w 354"/>
              <a:gd name="T41" fmla="*/ 197602 h 634"/>
              <a:gd name="T42" fmla="*/ 15767 w 354"/>
              <a:gd name="T43" fmla="*/ 154818 h 634"/>
              <a:gd name="T44" fmla="*/ 116102 w 354"/>
              <a:gd name="T45" fmla="*/ 154818 h 634"/>
              <a:gd name="T46" fmla="*/ 116102 w 354"/>
              <a:gd name="T47" fmla="*/ 197602 h 634"/>
              <a:gd name="T48" fmla="*/ 116102 w 354"/>
              <a:gd name="T49" fmla="*/ 144304 h 634"/>
              <a:gd name="T50" fmla="*/ 116102 w 354"/>
              <a:gd name="T51" fmla="*/ 144304 h 634"/>
              <a:gd name="T52" fmla="*/ 15767 w 354"/>
              <a:gd name="T53" fmla="*/ 144304 h 634"/>
              <a:gd name="T54" fmla="*/ 15767 w 354"/>
              <a:gd name="T55" fmla="*/ 48222 h 634"/>
              <a:gd name="T56" fmla="*/ 116102 w 354"/>
              <a:gd name="T57" fmla="*/ 48222 h 634"/>
              <a:gd name="T58" fmla="*/ 116102 w 354"/>
              <a:gd name="T59" fmla="*/ 144304 h 634"/>
              <a:gd name="T60" fmla="*/ 116102 w 354"/>
              <a:gd name="T61" fmla="*/ 37345 h 634"/>
              <a:gd name="T62" fmla="*/ 116102 w 354"/>
              <a:gd name="T63" fmla="*/ 37345 h 634"/>
              <a:gd name="T64" fmla="*/ 15767 w 354"/>
              <a:gd name="T65" fmla="*/ 37345 h 634"/>
              <a:gd name="T66" fmla="*/ 15767 w 354"/>
              <a:gd name="T67" fmla="*/ 26830 h 634"/>
              <a:gd name="T68" fmla="*/ 31892 w 354"/>
              <a:gd name="T69" fmla="*/ 15953 h 634"/>
              <a:gd name="T70" fmla="*/ 100335 w 354"/>
              <a:gd name="T71" fmla="*/ 15953 h 634"/>
              <a:gd name="T72" fmla="*/ 116102 w 354"/>
              <a:gd name="T73" fmla="*/ 26830 h 634"/>
              <a:gd name="T74" fmla="*/ 116102 w 354"/>
              <a:gd name="T75" fmla="*/ 37345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54" h="634">
                <a:moveTo>
                  <a:pt x="177" y="545"/>
                </a:moveTo>
                <a:lnTo>
                  <a:pt x="177" y="545"/>
                </a:lnTo>
                <a:cubicBezTo>
                  <a:pt x="206" y="545"/>
                  <a:pt x="221" y="530"/>
                  <a:pt x="221" y="516"/>
                </a:cubicBezTo>
                <a:cubicBezTo>
                  <a:pt x="221" y="486"/>
                  <a:pt x="206" y="471"/>
                  <a:pt x="177" y="471"/>
                </a:cubicBezTo>
                <a:cubicBezTo>
                  <a:pt x="162" y="471"/>
                  <a:pt x="147" y="486"/>
                  <a:pt x="147" y="516"/>
                </a:cubicBezTo>
                <a:cubicBezTo>
                  <a:pt x="147" y="530"/>
                  <a:pt x="162" y="545"/>
                  <a:pt x="177" y="545"/>
                </a:cubicBezTo>
                <a:close/>
                <a:moveTo>
                  <a:pt x="280" y="0"/>
                </a:moveTo>
                <a:lnTo>
                  <a:pt x="28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33"/>
                  <a:pt x="89" y="633"/>
                </a:cubicBezTo>
                <a:cubicBezTo>
                  <a:pt x="280" y="633"/>
                  <a:pt x="280" y="633"/>
                  <a:pt x="280" y="633"/>
                </a:cubicBezTo>
                <a:cubicBezTo>
                  <a:pt x="324" y="633"/>
                  <a:pt x="353" y="589"/>
                  <a:pt x="353" y="545"/>
                </a:cubicBezTo>
                <a:cubicBezTo>
                  <a:pt x="353" y="74"/>
                  <a:pt x="353" y="74"/>
                  <a:pt x="353" y="74"/>
                </a:cubicBezTo>
                <a:cubicBezTo>
                  <a:pt x="353" y="30"/>
                  <a:pt x="324" y="0"/>
                  <a:pt x="280" y="0"/>
                </a:cubicBezTo>
                <a:close/>
                <a:moveTo>
                  <a:pt x="324" y="545"/>
                </a:moveTo>
                <a:lnTo>
                  <a:pt x="324" y="545"/>
                </a:lnTo>
                <a:cubicBezTo>
                  <a:pt x="324" y="574"/>
                  <a:pt x="294" y="589"/>
                  <a:pt x="28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4"/>
                  <a:pt x="44" y="545"/>
                </a:cubicBezTo>
                <a:cubicBezTo>
                  <a:pt x="44" y="427"/>
                  <a:pt x="44" y="427"/>
                  <a:pt x="44" y="427"/>
                </a:cubicBezTo>
                <a:cubicBezTo>
                  <a:pt x="324" y="427"/>
                  <a:pt x="324" y="427"/>
                  <a:pt x="324" y="427"/>
                </a:cubicBezTo>
                <a:lnTo>
                  <a:pt x="324" y="545"/>
                </a:lnTo>
                <a:close/>
                <a:moveTo>
                  <a:pt x="324" y="398"/>
                </a:moveTo>
                <a:lnTo>
                  <a:pt x="324" y="398"/>
                </a:lnTo>
                <a:cubicBezTo>
                  <a:pt x="44" y="398"/>
                  <a:pt x="44" y="398"/>
                  <a:pt x="44" y="398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324" y="133"/>
                  <a:pt x="324" y="133"/>
                  <a:pt x="324" y="133"/>
                </a:cubicBezTo>
                <a:lnTo>
                  <a:pt x="324" y="398"/>
                </a:lnTo>
                <a:close/>
                <a:moveTo>
                  <a:pt x="324" y="103"/>
                </a:moveTo>
                <a:lnTo>
                  <a:pt x="324" y="103"/>
                </a:lnTo>
                <a:cubicBezTo>
                  <a:pt x="44" y="103"/>
                  <a:pt x="44" y="103"/>
                  <a:pt x="44" y="103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44"/>
                  <a:pt x="89" y="44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94" y="44"/>
                  <a:pt x="324" y="59"/>
                  <a:pt x="324" y="74"/>
                </a:cubicBezTo>
                <a:lnTo>
                  <a:pt x="32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68580" tIns="34290" rIns="68580" bIns="34290" anchor="ctr"/>
          <a:lstStyle/>
          <a:p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67" name="Freeform 66"/>
          <p:cNvSpPr>
            <a:spLocks noChangeArrowheads="1"/>
          </p:cNvSpPr>
          <p:nvPr/>
        </p:nvSpPr>
        <p:spPr bwMode="auto">
          <a:xfrm>
            <a:off x="3413138" y="1718482"/>
            <a:ext cx="197871" cy="242644"/>
          </a:xfrm>
          <a:custGeom>
            <a:avLst/>
            <a:gdLst>
              <a:gd name="T0" fmla="*/ 159349 w 501"/>
              <a:gd name="T1" fmla="*/ 47329 h 619"/>
              <a:gd name="T2" fmla="*/ 159349 w 501"/>
              <a:gd name="T3" fmla="*/ 47329 h 619"/>
              <a:gd name="T4" fmla="*/ 127551 w 501"/>
              <a:gd name="T5" fmla="*/ 94658 h 619"/>
              <a:gd name="T6" fmla="*/ 106233 w 501"/>
              <a:gd name="T7" fmla="*/ 0 h 619"/>
              <a:gd name="T8" fmla="*/ 47696 w 501"/>
              <a:gd name="T9" fmla="*/ 126570 h 619"/>
              <a:gd name="T10" fmla="*/ 26377 w 501"/>
              <a:gd name="T11" fmla="*/ 73504 h 619"/>
              <a:gd name="T12" fmla="*/ 0 w 501"/>
              <a:gd name="T13" fmla="*/ 131589 h 619"/>
              <a:gd name="T14" fmla="*/ 90334 w 501"/>
              <a:gd name="T15" fmla="*/ 221586 h 619"/>
              <a:gd name="T16" fmla="*/ 180668 w 501"/>
              <a:gd name="T17" fmla="*/ 131589 h 619"/>
              <a:gd name="T18" fmla="*/ 159349 w 501"/>
              <a:gd name="T19" fmla="*/ 47329 h 619"/>
              <a:gd name="T20" fmla="*/ 95754 w 501"/>
              <a:gd name="T21" fmla="*/ 210830 h 619"/>
              <a:gd name="T22" fmla="*/ 95754 w 501"/>
              <a:gd name="T23" fmla="*/ 210830 h 619"/>
              <a:gd name="T24" fmla="*/ 10479 w 501"/>
              <a:gd name="T25" fmla="*/ 126570 h 619"/>
              <a:gd name="T26" fmla="*/ 21319 w 501"/>
              <a:gd name="T27" fmla="*/ 105415 h 619"/>
              <a:gd name="T28" fmla="*/ 63956 w 501"/>
              <a:gd name="T29" fmla="*/ 142346 h 619"/>
              <a:gd name="T30" fmla="*/ 90334 w 501"/>
              <a:gd name="T31" fmla="*/ 20796 h 619"/>
              <a:gd name="T32" fmla="*/ 138030 w 501"/>
              <a:gd name="T33" fmla="*/ 115813 h 619"/>
              <a:gd name="T34" fmla="*/ 148870 w 501"/>
              <a:gd name="T35" fmla="*/ 73504 h 619"/>
              <a:gd name="T36" fmla="*/ 170189 w 501"/>
              <a:gd name="T37" fmla="*/ 131589 h 619"/>
              <a:gd name="T38" fmla="*/ 95754 w 501"/>
              <a:gd name="T39" fmla="*/ 210830 h 6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68580" tIns="34290" rIns="68580" bIns="34290" anchor="ctr"/>
          <a:lstStyle/>
          <a:p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68" name="Freeform 67"/>
          <p:cNvSpPr>
            <a:spLocks noChangeArrowheads="1"/>
          </p:cNvSpPr>
          <p:nvPr/>
        </p:nvSpPr>
        <p:spPr bwMode="auto">
          <a:xfrm>
            <a:off x="1261962" y="1344860"/>
            <a:ext cx="254198" cy="232535"/>
          </a:xfrm>
          <a:custGeom>
            <a:avLst/>
            <a:gdLst>
              <a:gd name="T0" fmla="*/ 184545 w 649"/>
              <a:gd name="T1" fmla="*/ 26677 h 590"/>
              <a:gd name="T2" fmla="*/ 184545 w 649"/>
              <a:gd name="T3" fmla="*/ 26677 h 590"/>
              <a:gd name="T4" fmla="*/ 158386 w 649"/>
              <a:gd name="T5" fmla="*/ 0 h 590"/>
              <a:gd name="T6" fmla="*/ 73818 w 649"/>
              <a:gd name="T7" fmla="*/ 0 h 590"/>
              <a:gd name="T8" fmla="*/ 47659 w 649"/>
              <a:gd name="T9" fmla="*/ 26677 h 590"/>
              <a:gd name="T10" fmla="*/ 5375 w 649"/>
              <a:gd name="T11" fmla="*/ 58402 h 590"/>
              <a:gd name="T12" fmla="*/ 47659 w 649"/>
              <a:gd name="T13" fmla="*/ 100941 h 590"/>
              <a:gd name="T14" fmla="*/ 52676 w 649"/>
              <a:gd name="T15" fmla="*/ 100941 h 590"/>
              <a:gd name="T16" fmla="*/ 110727 w 649"/>
              <a:gd name="T17" fmla="*/ 153935 h 590"/>
              <a:gd name="T18" fmla="*/ 110727 w 649"/>
              <a:gd name="T19" fmla="*/ 196474 h 590"/>
              <a:gd name="T20" fmla="*/ 89585 w 649"/>
              <a:gd name="T21" fmla="*/ 196474 h 590"/>
              <a:gd name="T22" fmla="*/ 79193 w 649"/>
              <a:gd name="T23" fmla="*/ 206929 h 590"/>
              <a:gd name="T24" fmla="*/ 89585 w 649"/>
              <a:gd name="T25" fmla="*/ 212336 h 590"/>
              <a:gd name="T26" fmla="*/ 142261 w 649"/>
              <a:gd name="T27" fmla="*/ 212336 h 590"/>
              <a:gd name="T28" fmla="*/ 153011 w 649"/>
              <a:gd name="T29" fmla="*/ 206929 h 590"/>
              <a:gd name="T30" fmla="*/ 142261 w 649"/>
              <a:gd name="T31" fmla="*/ 196474 h 590"/>
              <a:gd name="T32" fmla="*/ 121477 w 649"/>
              <a:gd name="T33" fmla="*/ 196474 h 590"/>
              <a:gd name="T34" fmla="*/ 121477 w 649"/>
              <a:gd name="T35" fmla="*/ 153935 h 590"/>
              <a:gd name="T36" fmla="*/ 179528 w 649"/>
              <a:gd name="T37" fmla="*/ 100941 h 590"/>
              <a:gd name="T38" fmla="*/ 184545 w 649"/>
              <a:gd name="T39" fmla="*/ 100941 h 590"/>
              <a:gd name="T40" fmla="*/ 226829 w 649"/>
              <a:gd name="T41" fmla="*/ 58402 h 590"/>
              <a:gd name="T42" fmla="*/ 184545 w 649"/>
              <a:gd name="T43" fmla="*/ 26677 h 590"/>
              <a:gd name="T44" fmla="*/ 47659 w 649"/>
              <a:gd name="T45" fmla="*/ 85079 h 590"/>
              <a:gd name="T46" fmla="*/ 47659 w 649"/>
              <a:gd name="T47" fmla="*/ 85079 h 590"/>
              <a:gd name="T48" fmla="*/ 15767 w 649"/>
              <a:gd name="T49" fmla="*/ 58402 h 590"/>
              <a:gd name="T50" fmla="*/ 47659 w 649"/>
              <a:gd name="T51" fmla="*/ 42539 h 590"/>
              <a:gd name="T52" fmla="*/ 47659 w 649"/>
              <a:gd name="T53" fmla="*/ 85079 h 590"/>
              <a:gd name="T54" fmla="*/ 174153 w 649"/>
              <a:gd name="T55" fmla="*/ 68856 h 590"/>
              <a:gd name="T56" fmla="*/ 174153 w 649"/>
              <a:gd name="T57" fmla="*/ 68856 h 590"/>
              <a:gd name="T58" fmla="*/ 116102 w 649"/>
              <a:gd name="T59" fmla="*/ 143480 h 590"/>
              <a:gd name="T60" fmla="*/ 58051 w 649"/>
              <a:gd name="T61" fmla="*/ 68856 h 590"/>
              <a:gd name="T62" fmla="*/ 58051 w 649"/>
              <a:gd name="T63" fmla="*/ 26677 h 590"/>
              <a:gd name="T64" fmla="*/ 73818 w 649"/>
              <a:gd name="T65" fmla="*/ 15862 h 590"/>
              <a:gd name="T66" fmla="*/ 158386 w 649"/>
              <a:gd name="T67" fmla="*/ 15862 h 590"/>
              <a:gd name="T68" fmla="*/ 174153 w 649"/>
              <a:gd name="T69" fmla="*/ 26677 h 590"/>
              <a:gd name="T70" fmla="*/ 174153 w 649"/>
              <a:gd name="T71" fmla="*/ 68856 h 590"/>
              <a:gd name="T72" fmla="*/ 184545 w 649"/>
              <a:gd name="T73" fmla="*/ 85079 h 590"/>
              <a:gd name="T74" fmla="*/ 184545 w 649"/>
              <a:gd name="T75" fmla="*/ 85079 h 590"/>
              <a:gd name="T76" fmla="*/ 184545 w 649"/>
              <a:gd name="T77" fmla="*/ 42539 h 590"/>
              <a:gd name="T78" fmla="*/ 216437 w 649"/>
              <a:gd name="T79" fmla="*/ 58402 h 590"/>
              <a:gd name="T80" fmla="*/ 184545 w 649"/>
              <a:gd name="T81" fmla="*/ 85079 h 5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68580" tIns="34290" rIns="68580" bIns="34290" anchor="ctr"/>
          <a:lstStyle/>
          <a:p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8" name="Title 5"/>
          <p:cNvSpPr>
            <a:spLocks noGrp="1"/>
          </p:cNvSpPr>
          <p:nvPr>
            <p:ph type="title"/>
          </p:nvPr>
        </p:nvSpPr>
        <p:spPr>
          <a:xfrm>
            <a:off x="381000" y="209550"/>
            <a:ext cx="8368364" cy="49538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Taxonomy of Teams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" y="3117562"/>
            <a:ext cx="251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01A59E"/>
                </a:solidFill>
                <a:latin typeface="Century Gothic"/>
                <a:cs typeface="Century Gothic"/>
              </a:rPr>
              <a:t>Customer Experience Teams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C04059-09BB-40AC-999A-00C3E70E86F8}"/>
              </a:ext>
            </a:extLst>
          </p:cNvPr>
          <p:cNvGrpSpPr/>
          <p:nvPr/>
        </p:nvGrpSpPr>
        <p:grpSpPr>
          <a:xfrm>
            <a:off x="1585781" y="1276350"/>
            <a:ext cx="488815" cy="488815"/>
            <a:chOff x="1585781" y="1276350"/>
            <a:chExt cx="488815" cy="488815"/>
          </a:xfrm>
        </p:grpSpPr>
        <p:sp>
          <p:nvSpPr>
            <p:cNvPr id="20" name="Oval 19"/>
            <p:cNvSpPr/>
            <p:nvPr/>
          </p:nvSpPr>
          <p:spPr>
            <a:xfrm>
              <a:off x="1585781" y="1276350"/>
              <a:ext cx="488815" cy="4888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59" name="AutoShape 82"/>
            <p:cNvSpPr>
              <a:spLocks/>
            </p:cNvSpPr>
            <p:nvPr/>
          </p:nvSpPr>
          <p:spPr bwMode="auto">
            <a:xfrm>
              <a:off x="1717217" y="1411029"/>
              <a:ext cx="228541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29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91CDED-3B24-4357-A5A7-BBFAA1547932}"/>
              </a:ext>
            </a:extLst>
          </p:cNvPr>
          <p:cNvGrpSpPr/>
          <p:nvPr/>
        </p:nvGrpSpPr>
        <p:grpSpPr>
          <a:xfrm>
            <a:off x="4327591" y="1276350"/>
            <a:ext cx="488815" cy="488815"/>
            <a:chOff x="4327591" y="1276350"/>
            <a:chExt cx="488815" cy="488815"/>
          </a:xfrm>
        </p:grpSpPr>
        <p:sp>
          <p:nvSpPr>
            <p:cNvPr id="42" name="Oval 41"/>
            <p:cNvSpPr/>
            <p:nvPr/>
          </p:nvSpPr>
          <p:spPr>
            <a:xfrm>
              <a:off x="4327591" y="1276350"/>
              <a:ext cx="488815" cy="4888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grpSp>
          <p:nvGrpSpPr>
            <p:cNvPr id="64" name="组合 59"/>
            <p:cNvGrpSpPr/>
            <p:nvPr/>
          </p:nvGrpSpPr>
          <p:grpSpPr>
            <a:xfrm>
              <a:off x="4460240" y="1371600"/>
              <a:ext cx="231818" cy="285956"/>
              <a:chOff x="4219575" y="4668838"/>
              <a:chExt cx="442913" cy="442913"/>
            </a:xfrm>
            <a:solidFill>
              <a:srgbClr val="FFFFFF"/>
            </a:solidFill>
          </p:grpSpPr>
          <p:sp>
            <p:nvSpPr>
              <p:cNvPr id="71" name="Freeform 5"/>
              <p:cNvSpPr>
                <a:spLocks/>
              </p:cNvSpPr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82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83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84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86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87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88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90" name="Freeform 14"/>
              <p:cNvSpPr>
                <a:spLocks/>
              </p:cNvSpPr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0DEC8-2F93-4F91-9099-F23EF76E91EA}"/>
              </a:ext>
            </a:extLst>
          </p:cNvPr>
          <p:cNvGrpSpPr/>
          <p:nvPr/>
        </p:nvGrpSpPr>
        <p:grpSpPr>
          <a:xfrm>
            <a:off x="7070791" y="1276350"/>
            <a:ext cx="488815" cy="488815"/>
            <a:chOff x="7070791" y="1276350"/>
            <a:chExt cx="488815" cy="488815"/>
          </a:xfrm>
        </p:grpSpPr>
        <p:sp>
          <p:nvSpPr>
            <p:cNvPr id="58" name="Oval 57"/>
            <p:cNvSpPr/>
            <p:nvPr/>
          </p:nvSpPr>
          <p:spPr>
            <a:xfrm>
              <a:off x="7070791" y="1276350"/>
              <a:ext cx="488815" cy="4888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grpSp>
          <p:nvGrpSpPr>
            <p:cNvPr id="91" name="组合 21"/>
            <p:cNvGrpSpPr/>
            <p:nvPr/>
          </p:nvGrpSpPr>
          <p:grpSpPr>
            <a:xfrm>
              <a:off x="7172960" y="1387159"/>
              <a:ext cx="267375" cy="267375"/>
              <a:chOff x="4254500" y="1266825"/>
              <a:chExt cx="619126" cy="411163"/>
            </a:xfrm>
            <a:solidFill>
              <a:schemeClr val="accent1"/>
            </a:solidFill>
          </p:grpSpPr>
          <p:sp>
            <p:nvSpPr>
              <p:cNvPr id="92" name="Freeform 11"/>
              <p:cNvSpPr>
                <a:spLocks noEditPoints="1"/>
              </p:cNvSpPr>
              <p:nvPr/>
            </p:nvSpPr>
            <p:spPr bwMode="auto">
              <a:xfrm>
                <a:off x="4254500" y="1276350"/>
                <a:ext cx="411163" cy="390525"/>
              </a:xfrm>
              <a:custGeom>
                <a:avLst/>
                <a:gdLst>
                  <a:gd name="T0" fmla="*/ 182 w 192"/>
                  <a:gd name="T1" fmla="*/ 0 h 182"/>
                  <a:gd name="T2" fmla="*/ 10 w 192"/>
                  <a:gd name="T3" fmla="*/ 0 h 182"/>
                  <a:gd name="T4" fmla="*/ 0 w 192"/>
                  <a:gd name="T5" fmla="*/ 10 h 182"/>
                  <a:gd name="T6" fmla="*/ 0 w 192"/>
                  <a:gd name="T7" fmla="*/ 128 h 182"/>
                  <a:gd name="T8" fmla="*/ 10 w 192"/>
                  <a:gd name="T9" fmla="*/ 138 h 182"/>
                  <a:gd name="T10" fmla="*/ 80 w 192"/>
                  <a:gd name="T11" fmla="*/ 138 h 182"/>
                  <a:gd name="T12" fmla="*/ 80 w 192"/>
                  <a:gd name="T13" fmla="*/ 170 h 182"/>
                  <a:gd name="T14" fmla="*/ 38 w 192"/>
                  <a:gd name="T15" fmla="*/ 170 h 182"/>
                  <a:gd name="T16" fmla="*/ 34 w 192"/>
                  <a:gd name="T17" fmla="*/ 176 h 182"/>
                  <a:gd name="T18" fmla="*/ 38 w 192"/>
                  <a:gd name="T19" fmla="*/ 182 h 182"/>
                  <a:gd name="T20" fmla="*/ 162 w 192"/>
                  <a:gd name="T21" fmla="*/ 182 h 182"/>
                  <a:gd name="T22" fmla="*/ 167 w 192"/>
                  <a:gd name="T23" fmla="*/ 176 h 182"/>
                  <a:gd name="T24" fmla="*/ 162 w 192"/>
                  <a:gd name="T25" fmla="*/ 170 h 182"/>
                  <a:gd name="T26" fmla="*/ 119 w 192"/>
                  <a:gd name="T27" fmla="*/ 170 h 182"/>
                  <a:gd name="T28" fmla="*/ 119 w 192"/>
                  <a:gd name="T29" fmla="*/ 138 h 182"/>
                  <a:gd name="T30" fmla="*/ 182 w 192"/>
                  <a:gd name="T31" fmla="*/ 138 h 182"/>
                  <a:gd name="T32" fmla="*/ 192 w 192"/>
                  <a:gd name="T33" fmla="*/ 128 h 182"/>
                  <a:gd name="T34" fmla="*/ 192 w 192"/>
                  <a:gd name="T35" fmla="*/ 10 h 182"/>
                  <a:gd name="T36" fmla="*/ 182 w 192"/>
                  <a:gd name="T37" fmla="*/ 0 h 182"/>
                  <a:gd name="T38" fmla="*/ 183 w 192"/>
                  <a:gd name="T39" fmla="*/ 130 h 182"/>
                  <a:gd name="T40" fmla="*/ 10 w 192"/>
                  <a:gd name="T41" fmla="*/ 130 h 182"/>
                  <a:gd name="T42" fmla="*/ 10 w 192"/>
                  <a:gd name="T43" fmla="*/ 6 h 182"/>
                  <a:gd name="T44" fmla="*/ 183 w 192"/>
                  <a:gd name="T45" fmla="*/ 6 h 182"/>
                  <a:gd name="T46" fmla="*/ 183 w 192"/>
                  <a:gd name="T47" fmla="*/ 13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82">
                    <a:moveTo>
                      <a:pt x="18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3"/>
                      <a:pt x="4" y="138"/>
                      <a:pt x="10" y="138"/>
                    </a:cubicBezTo>
                    <a:cubicBezTo>
                      <a:pt x="80" y="138"/>
                      <a:pt x="80" y="138"/>
                      <a:pt x="80" y="138"/>
                    </a:cubicBezTo>
                    <a:cubicBezTo>
                      <a:pt x="80" y="170"/>
                      <a:pt x="80" y="170"/>
                      <a:pt x="80" y="170"/>
                    </a:cubicBezTo>
                    <a:cubicBezTo>
                      <a:pt x="38" y="170"/>
                      <a:pt x="38" y="170"/>
                      <a:pt x="38" y="170"/>
                    </a:cubicBezTo>
                    <a:cubicBezTo>
                      <a:pt x="36" y="170"/>
                      <a:pt x="34" y="173"/>
                      <a:pt x="34" y="176"/>
                    </a:cubicBezTo>
                    <a:cubicBezTo>
                      <a:pt x="34" y="179"/>
                      <a:pt x="36" y="182"/>
                      <a:pt x="38" y="182"/>
                    </a:cubicBezTo>
                    <a:cubicBezTo>
                      <a:pt x="162" y="182"/>
                      <a:pt x="162" y="182"/>
                      <a:pt x="162" y="182"/>
                    </a:cubicBezTo>
                    <a:cubicBezTo>
                      <a:pt x="165" y="182"/>
                      <a:pt x="167" y="179"/>
                      <a:pt x="167" y="176"/>
                    </a:cubicBezTo>
                    <a:cubicBezTo>
                      <a:pt x="167" y="173"/>
                      <a:pt x="165" y="170"/>
                      <a:pt x="162" y="170"/>
                    </a:cubicBezTo>
                    <a:cubicBezTo>
                      <a:pt x="119" y="170"/>
                      <a:pt x="119" y="170"/>
                      <a:pt x="119" y="170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7" y="138"/>
                      <a:pt x="192" y="133"/>
                      <a:pt x="192" y="128"/>
                    </a:cubicBezTo>
                    <a:cubicBezTo>
                      <a:pt x="192" y="10"/>
                      <a:pt x="192" y="10"/>
                      <a:pt x="192" y="10"/>
                    </a:cubicBezTo>
                    <a:cubicBezTo>
                      <a:pt x="192" y="4"/>
                      <a:pt x="187" y="0"/>
                      <a:pt x="182" y="0"/>
                    </a:cubicBezTo>
                    <a:close/>
                    <a:moveTo>
                      <a:pt x="183" y="130"/>
                    </a:moveTo>
                    <a:cubicBezTo>
                      <a:pt x="10" y="130"/>
                      <a:pt x="10" y="130"/>
                      <a:pt x="10" y="13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83" y="6"/>
                      <a:pt x="183" y="6"/>
                      <a:pt x="183" y="6"/>
                    </a:cubicBezTo>
                    <a:lnTo>
                      <a:pt x="183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4681538" y="1266825"/>
                <a:ext cx="192088" cy="411163"/>
              </a:xfrm>
              <a:custGeom>
                <a:avLst/>
                <a:gdLst>
                  <a:gd name="T0" fmla="*/ 74 w 90"/>
                  <a:gd name="T1" fmla="*/ 0 h 192"/>
                  <a:gd name="T2" fmla="*/ 16 w 90"/>
                  <a:gd name="T3" fmla="*/ 0 h 192"/>
                  <a:gd name="T4" fmla="*/ 0 w 90"/>
                  <a:gd name="T5" fmla="*/ 9 h 192"/>
                  <a:gd name="T6" fmla="*/ 0 w 90"/>
                  <a:gd name="T7" fmla="*/ 182 h 192"/>
                  <a:gd name="T8" fmla="*/ 16 w 90"/>
                  <a:gd name="T9" fmla="*/ 192 h 192"/>
                  <a:gd name="T10" fmla="*/ 74 w 90"/>
                  <a:gd name="T11" fmla="*/ 192 h 192"/>
                  <a:gd name="T12" fmla="*/ 90 w 90"/>
                  <a:gd name="T13" fmla="*/ 182 h 192"/>
                  <a:gd name="T14" fmla="*/ 90 w 90"/>
                  <a:gd name="T15" fmla="*/ 9 h 192"/>
                  <a:gd name="T16" fmla="*/ 74 w 90"/>
                  <a:gd name="T17" fmla="*/ 0 h 192"/>
                  <a:gd name="T18" fmla="*/ 45 w 90"/>
                  <a:gd name="T19" fmla="*/ 160 h 192"/>
                  <a:gd name="T20" fmla="*/ 32 w 90"/>
                  <a:gd name="T21" fmla="*/ 148 h 192"/>
                  <a:gd name="T22" fmla="*/ 45 w 90"/>
                  <a:gd name="T23" fmla="*/ 135 h 192"/>
                  <a:gd name="T24" fmla="*/ 57 w 90"/>
                  <a:gd name="T25" fmla="*/ 148 h 192"/>
                  <a:gd name="T26" fmla="*/ 45 w 90"/>
                  <a:gd name="T27" fmla="*/ 1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192">
                    <a:moveTo>
                      <a:pt x="7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8"/>
                      <a:pt x="7" y="192"/>
                      <a:pt x="16" y="192"/>
                    </a:cubicBezTo>
                    <a:cubicBezTo>
                      <a:pt x="74" y="192"/>
                      <a:pt x="74" y="192"/>
                      <a:pt x="74" y="192"/>
                    </a:cubicBezTo>
                    <a:cubicBezTo>
                      <a:pt x="83" y="192"/>
                      <a:pt x="90" y="188"/>
                      <a:pt x="90" y="182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4"/>
                      <a:pt x="83" y="0"/>
                      <a:pt x="74" y="0"/>
                    </a:cubicBezTo>
                    <a:close/>
                    <a:moveTo>
                      <a:pt x="45" y="160"/>
                    </a:moveTo>
                    <a:cubicBezTo>
                      <a:pt x="38" y="160"/>
                      <a:pt x="32" y="155"/>
                      <a:pt x="32" y="148"/>
                    </a:cubicBezTo>
                    <a:cubicBezTo>
                      <a:pt x="32" y="141"/>
                      <a:pt x="38" y="135"/>
                      <a:pt x="45" y="135"/>
                    </a:cubicBezTo>
                    <a:cubicBezTo>
                      <a:pt x="52" y="135"/>
                      <a:pt x="57" y="141"/>
                      <a:pt x="57" y="148"/>
                    </a:cubicBezTo>
                    <a:cubicBezTo>
                      <a:pt x="57" y="155"/>
                      <a:pt x="52" y="160"/>
                      <a:pt x="45" y="1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Century Gothic"/>
                  <a:cs typeface="Century Gothic"/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609600" y="3423920"/>
            <a:ext cx="245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 Gothic"/>
                <a:cs typeface="Century Gothic"/>
              </a:rPr>
              <a:t>Identifies all the experiences that could significantly affect external and internal customer decisions, </a:t>
            </a:r>
            <a:r>
              <a:rPr lang="en-US" sz="1000" dirty="0" err="1">
                <a:latin typeface="Century Gothic"/>
                <a:cs typeface="Century Gothic"/>
              </a:rPr>
              <a:t>behaviours</a:t>
            </a:r>
            <a:r>
              <a:rPr lang="en-US" sz="1000" dirty="0">
                <a:latin typeface="Century Gothic"/>
                <a:cs typeface="Century Gothic"/>
              </a:rPr>
              <a:t>, and satisfaction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0D1F81-75BA-4697-90AC-C472FB2B47C1}"/>
              </a:ext>
            </a:extLst>
          </p:cNvPr>
          <p:cNvGrpSpPr/>
          <p:nvPr/>
        </p:nvGrpSpPr>
        <p:grpSpPr>
          <a:xfrm>
            <a:off x="3261360" y="3105150"/>
            <a:ext cx="2621280" cy="1334433"/>
            <a:chOff x="3261360" y="3105150"/>
            <a:chExt cx="2621280" cy="1334433"/>
          </a:xfrm>
        </p:grpSpPr>
        <p:sp>
          <p:nvSpPr>
            <p:cNvPr id="51" name="TextBox 50"/>
            <p:cNvSpPr txBox="1"/>
            <p:nvPr/>
          </p:nvSpPr>
          <p:spPr>
            <a:xfrm>
              <a:off x="3314700" y="3105150"/>
              <a:ext cx="2514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accent2"/>
                  </a:solidFill>
                  <a:latin typeface="Century Gothic"/>
                  <a:cs typeface="Century Gothic"/>
                </a:rPr>
                <a:t>Business Process Teams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61360" y="3423920"/>
              <a:ext cx="2621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entury Gothic"/>
                  <a:cs typeface="Century Gothic"/>
                </a:rPr>
                <a:t>Examines the relationships among these experiences and key business processes to reduce overlapping responsibilities and increase collaboration between process teams and customer experience teams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C9F8ED-D373-41D1-B9AB-6C54FE57FEA1}"/>
              </a:ext>
            </a:extLst>
          </p:cNvPr>
          <p:cNvGrpSpPr/>
          <p:nvPr/>
        </p:nvGrpSpPr>
        <p:grpSpPr>
          <a:xfrm>
            <a:off x="5293360" y="3105150"/>
            <a:ext cx="3279140" cy="1026656"/>
            <a:chOff x="5293360" y="3105150"/>
            <a:chExt cx="3279140" cy="1026656"/>
          </a:xfrm>
        </p:grpSpPr>
        <p:sp>
          <p:nvSpPr>
            <p:cNvPr id="56" name="TextBox 55"/>
            <p:cNvSpPr txBox="1"/>
            <p:nvPr/>
          </p:nvSpPr>
          <p:spPr>
            <a:xfrm>
              <a:off x="6057900" y="3105150"/>
              <a:ext cx="2514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accent4"/>
                  </a:solidFill>
                  <a:latin typeface="Century Gothic"/>
                  <a:cs typeface="Century Gothic"/>
                </a:rPr>
                <a:t>Technology Systems Teams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93360" y="3423920"/>
              <a:ext cx="30886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algn="ctr"/>
              <a:r>
                <a:rPr lang="en-US" sz="1000" dirty="0">
                  <a:latin typeface="Century Gothic"/>
                  <a:cs typeface="Century Gothic"/>
                </a:rPr>
                <a:t>focuses on developing technology systems to improves the processes that will support customer experience teams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5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3455767">
            <a:off x="6596673" y="1502917"/>
            <a:ext cx="717947" cy="1376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9929" y="2183630"/>
            <a:ext cx="1253732" cy="717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0341" y="2901577"/>
            <a:ext cx="1253732" cy="7179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 rot="3455767">
            <a:off x="1817496" y="2938810"/>
            <a:ext cx="717947" cy="1376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 rot="3455767">
            <a:off x="4207084" y="2220864"/>
            <a:ext cx="717947" cy="137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598706" y="2733787"/>
            <a:ext cx="8639" cy="82968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6765" y="2024418"/>
            <a:ext cx="974" cy="85213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87497" y="1392589"/>
            <a:ext cx="1797" cy="143129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139765" y="2959100"/>
            <a:ext cx="164" cy="1287646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4"/>
          </p:cNvCxnSpPr>
          <p:nvPr/>
        </p:nvCxnSpPr>
        <p:spPr>
          <a:xfrm flipV="1">
            <a:off x="6393661" y="2901577"/>
            <a:ext cx="0" cy="79946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537824" y="2241178"/>
            <a:ext cx="1965" cy="9538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F4CAF4-061A-43A5-AF26-FE05422FD482}"/>
              </a:ext>
            </a:extLst>
          </p:cNvPr>
          <p:cNvGrpSpPr/>
          <p:nvPr/>
        </p:nvGrpSpPr>
        <p:grpSpPr>
          <a:xfrm>
            <a:off x="7170544" y="1465684"/>
            <a:ext cx="717947" cy="717947"/>
            <a:chOff x="7170544" y="1465684"/>
            <a:chExt cx="717947" cy="717947"/>
          </a:xfrm>
        </p:grpSpPr>
        <p:sp>
          <p:nvSpPr>
            <p:cNvPr id="4" name="Oval 3"/>
            <p:cNvSpPr/>
            <p:nvPr/>
          </p:nvSpPr>
          <p:spPr>
            <a:xfrm>
              <a:off x="7170544" y="1465684"/>
              <a:ext cx="717947" cy="71794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  <a:cs typeface="Century Gothic"/>
              </a:endParaRPr>
            </a:p>
          </p:txBody>
        </p:sp>
        <p:sp>
          <p:nvSpPr>
            <p:cNvPr id="41" name="Freeform 145"/>
            <p:cNvSpPr>
              <a:spLocks noChangeArrowheads="1"/>
            </p:cNvSpPr>
            <p:nvPr/>
          </p:nvSpPr>
          <p:spPr bwMode="auto">
            <a:xfrm>
              <a:off x="7399191" y="1694333"/>
              <a:ext cx="260652" cy="260650"/>
            </a:xfrm>
            <a:custGeom>
              <a:avLst/>
              <a:gdLst>
                <a:gd name="T0" fmla="*/ 70 w 444"/>
                <a:gd name="T1" fmla="*/ 400 h 445"/>
                <a:gd name="T2" fmla="*/ 70 w 444"/>
                <a:gd name="T3" fmla="*/ 400 h 445"/>
                <a:gd name="T4" fmla="*/ 124 w 444"/>
                <a:gd name="T5" fmla="*/ 444 h 445"/>
                <a:gd name="T6" fmla="*/ 168 w 444"/>
                <a:gd name="T7" fmla="*/ 400 h 445"/>
                <a:gd name="T8" fmla="*/ 124 w 444"/>
                <a:gd name="T9" fmla="*/ 346 h 445"/>
                <a:gd name="T10" fmla="*/ 70 w 444"/>
                <a:gd name="T11" fmla="*/ 400 h 445"/>
                <a:gd name="T12" fmla="*/ 319 w 444"/>
                <a:gd name="T13" fmla="*/ 400 h 445"/>
                <a:gd name="T14" fmla="*/ 319 w 444"/>
                <a:gd name="T15" fmla="*/ 400 h 445"/>
                <a:gd name="T16" fmla="*/ 372 w 444"/>
                <a:gd name="T17" fmla="*/ 444 h 445"/>
                <a:gd name="T18" fmla="*/ 417 w 444"/>
                <a:gd name="T19" fmla="*/ 400 h 445"/>
                <a:gd name="T20" fmla="*/ 372 w 444"/>
                <a:gd name="T21" fmla="*/ 346 h 445"/>
                <a:gd name="T22" fmla="*/ 319 w 444"/>
                <a:gd name="T23" fmla="*/ 400 h 445"/>
                <a:gd name="T24" fmla="*/ 159 w 444"/>
                <a:gd name="T25" fmla="*/ 284 h 445"/>
                <a:gd name="T26" fmla="*/ 159 w 444"/>
                <a:gd name="T27" fmla="*/ 284 h 445"/>
                <a:gd name="T28" fmla="*/ 434 w 444"/>
                <a:gd name="T29" fmla="*/ 204 h 445"/>
                <a:gd name="T30" fmla="*/ 443 w 444"/>
                <a:gd name="T31" fmla="*/ 187 h 445"/>
                <a:gd name="T32" fmla="*/ 443 w 444"/>
                <a:gd name="T33" fmla="*/ 54 h 445"/>
                <a:gd name="T34" fmla="*/ 98 w 444"/>
                <a:gd name="T35" fmla="*/ 54 h 445"/>
                <a:gd name="T36" fmla="*/ 98 w 444"/>
                <a:gd name="T37" fmla="*/ 10 h 445"/>
                <a:gd name="T38" fmla="*/ 89 w 444"/>
                <a:gd name="T39" fmla="*/ 0 h 445"/>
                <a:gd name="T40" fmla="*/ 9 w 444"/>
                <a:gd name="T41" fmla="*/ 0 h 445"/>
                <a:gd name="T42" fmla="*/ 0 w 444"/>
                <a:gd name="T43" fmla="*/ 10 h 445"/>
                <a:gd name="T44" fmla="*/ 0 w 444"/>
                <a:gd name="T45" fmla="*/ 54 h 445"/>
                <a:gd name="T46" fmla="*/ 45 w 444"/>
                <a:gd name="T47" fmla="*/ 54 h 445"/>
                <a:gd name="T48" fmla="*/ 98 w 444"/>
                <a:gd name="T49" fmla="*/ 275 h 445"/>
                <a:gd name="T50" fmla="*/ 98 w 444"/>
                <a:gd name="T51" fmla="*/ 302 h 445"/>
                <a:gd name="T52" fmla="*/ 98 w 444"/>
                <a:gd name="T53" fmla="*/ 338 h 445"/>
                <a:gd name="T54" fmla="*/ 106 w 444"/>
                <a:gd name="T55" fmla="*/ 346 h 445"/>
                <a:gd name="T56" fmla="*/ 124 w 444"/>
                <a:gd name="T57" fmla="*/ 346 h 445"/>
                <a:gd name="T58" fmla="*/ 372 w 444"/>
                <a:gd name="T59" fmla="*/ 346 h 445"/>
                <a:gd name="T60" fmla="*/ 434 w 444"/>
                <a:gd name="T61" fmla="*/ 346 h 445"/>
                <a:gd name="T62" fmla="*/ 443 w 444"/>
                <a:gd name="T63" fmla="*/ 338 h 445"/>
                <a:gd name="T64" fmla="*/ 443 w 444"/>
                <a:gd name="T65" fmla="*/ 302 h 445"/>
                <a:gd name="T66" fmla="*/ 168 w 444"/>
                <a:gd name="T67" fmla="*/ 302 h 445"/>
                <a:gd name="T68" fmla="*/ 159 w 444"/>
                <a:gd name="T69" fmla="*/ 28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45">
                  <a:moveTo>
                    <a:pt x="70" y="400"/>
                  </a:moveTo>
                  <a:lnTo>
                    <a:pt x="70" y="400"/>
                  </a:lnTo>
                  <a:cubicBezTo>
                    <a:pt x="70" y="426"/>
                    <a:pt x="98" y="444"/>
                    <a:pt x="124" y="444"/>
                  </a:cubicBezTo>
                  <a:cubicBezTo>
                    <a:pt x="151" y="444"/>
                    <a:pt x="168" y="426"/>
                    <a:pt x="168" y="400"/>
                  </a:cubicBezTo>
                  <a:cubicBezTo>
                    <a:pt x="168" y="373"/>
                    <a:pt x="151" y="346"/>
                    <a:pt x="124" y="346"/>
                  </a:cubicBezTo>
                  <a:cubicBezTo>
                    <a:pt x="98" y="346"/>
                    <a:pt x="70" y="373"/>
                    <a:pt x="70" y="400"/>
                  </a:cubicBezTo>
                  <a:close/>
                  <a:moveTo>
                    <a:pt x="319" y="400"/>
                  </a:moveTo>
                  <a:lnTo>
                    <a:pt x="319" y="400"/>
                  </a:lnTo>
                  <a:cubicBezTo>
                    <a:pt x="319" y="426"/>
                    <a:pt x="345" y="444"/>
                    <a:pt x="372" y="444"/>
                  </a:cubicBezTo>
                  <a:cubicBezTo>
                    <a:pt x="399" y="444"/>
                    <a:pt x="417" y="426"/>
                    <a:pt x="417" y="400"/>
                  </a:cubicBezTo>
                  <a:cubicBezTo>
                    <a:pt x="417" y="373"/>
                    <a:pt x="399" y="346"/>
                    <a:pt x="372" y="346"/>
                  </a:cubicBezTo>
                  <a:cubicBezTo>
                    <a:pt x="345" y="346"/>
                    <a:pt x="319" y="373"/>
                    <a:pt x="319" y="400"/>
                  </a:cubicBezTo>
                  <a:close/>
                  <a:moveTo>
                    <a:pt x="159" y="284"/>
                  </a:moveTo>
                  <a:lnTo>
                    <a:pt x="159" y="284"/>
                  </a:lnTo>
                  <a:cubicBezTo>
                    <a:pt x="434" y="204"/>
                    <a:pt x="434" y="204"/>
                    <a:pt x="434" y="204"/>
                  </a:cubicBezTo>
                  <a:cubicBezTo>
                    <a:pt x="443" y="204"/>
                    <a:pt x="443" y="195"/>
                    <a:pt x="443" y="187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10"/>
                    <a:pt x="98" y="10"/>
                    <a:pt x="98" y="10"/>
                  </a:cubicBezTo>
                  <a:lnTo>
                    <a:pt x="89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10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98" y="338"/>
                    <a:pt x="98" y="338"/>
                    <a:pt x="98" y="338"/>
                  </a:cubicBezTo>
                  <a:cubicBezTo>
                    <a:pt x="98" y="346"/>
                    <a:pt x="106" y="346"/>
                    <a:pt x="106" y="346"/>
                  </a:cubicBezTo>
                  <a:cubicBezTo>
                    <a:pt x="124" y="346"/>
                    <a:pt x="124" y="346"/>
                    <a:pt x="124" y="346"/>
                  </a:cubicBezTo>
                  <a:cubicBezTo>
                    <a:pt x="372" y="346"/>
                    <a:pt x="372" y="346"/>
                    <a:pt x="372" y="346"/>
                  </a:cubicBezTo>
                  <a:cubicBezTo>
                    <a:pt x="434" y="346"/>
                    <a:pt x="434" y="346"/>
                    <a:pt x="434" y="346"/>
                  </a:cubicBezTo>
                  <a:cubicBezTo>
                    <a:pt x="443" y="346"/>
                    <a:pt x="443" y="346"/>
                    <a:pt x="443" y="338"/>
                  </a:cubicBezTo>
                  <a:cubicBezTo>
                    <a:pt x="443" y="302"/>
                    <a:pt x="443" y="302"/>
                    <a:pt x="443" y="302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33" y="302"/>
                    <a:pt x="133" y="284"/>
                    <a:pt x="159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 anchor="ctr"/>
            <a:lstStyle/>
            <a:p>
              <a:endParaRPr lang="en-US" sz="700" dirty="0">
                <a:latin typeface="Century Gothic"/>
                <a:cs typeface="Century Gothic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8480" y="2661920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Strategic importance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88160" y="1960880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Budget </a:t>
            </a:r>
          </a:p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limitations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65120" y="1330960"/>
            <a:ext cx="113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Availability </a:t>
            </a:r>
          </a:p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of people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74160" y="3830320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Return on </a:t>
            </a:r>
          </a:p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investment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55920" y="328969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Cost of </a:t>
            </a:r>
          </a:p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delays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57472" y="2782970"/>
            <a:ext cx="9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Risk </a:t>
            </a:r>
          </a:p>
          <a:p>
            <a:pPr marL="0" lvl="2" algn="r"/>
            <a:r>
              <a:rPr lang="en-US" sz="1200" dirty="0">
                <a:latin typeface="Century Gothic"/>
                <a:cs typeface="Century Gothic"/>
              </a:rPr>
              <a:t>levels</a:t>
            </a:r>
          </a:p>
        </p:txBody>
      </p:sp>
      <p:sp>
        <p:nvSpPr>
          <p:cNvPr id="71" name="Title 5"/>
          <p:cNvSpPr>
            <a:spLocks noGrp="1"/>
          </p:cNvSpPr>
          <p:nvPr>
            <p:ph type="title"/>
          </p:nvPr>
        </p:nvSpPr>
        <p:spPr>
          <a:xfrm>
            <a:off x="381000" y="209550"/>
            <a:ext cx="8368364" cy="49538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Transition Sequence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CD5A3-D8FF-4347-8D41-15C50A51DC17}"/>
              </a:ext>
            </a:extLst>
          </p:cNvPr>
          <p:cNvGrpSpPr/>
          <p:nvPr/>
        </p:nvGrpSpPr>
        <p:grpSpPr>
          <a:xfrm>
            <a:off x="6034687" y="2183630"/>
            <a:ext cx="717947" cy="717947"/>
            <a:chOff x="6034687" y="2183630"/>
            <a:chExt cx="717947" cy="717947"/>
          </a:xfrm>
        </p:grpSpPr>
        <p:sp>
          <p:nvSpPr>
            <p:cNvPr id="6" name="Oval 5"/>
            <p:cNvSpPr/>
            <p:nvPr/>
          </p:nvSpPr>
          <p:spPr>
            <a:xfrm>
              <a:off x="6034687" y="2183630"/>
              <a:ext cx="717947" cy="7179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38" name="AutoShape 125"/>
            <p:cNvSpPr>
              <a:spLocks/>
            </p:cNvSpPr>
            <p:nvPr/>
          </p:nvSpPr>
          <p:spPr bwMode="auto">
            <a:xfrm>
              <a:off x="6272497" y="2421893"/>
              <a:ext cx="242327" cy="241421"/>
            </a:xfrm>
            <a:custGeom>
              <a:avLst/>
              <a:gdLst>
                <a:gd name="T0" fmla="+- 0 10797 26"/>
                <a:gd name="T1" fmla="*/ T0 w 21542"/>
                <a:gd name="T2" fmla="*/ 10800 h 21600"/>
                <a:gd name="T3" fmla="+- 0 10797 26"/>
                <a:gd name="T4" fmla="*/ T3 w 21542"/>
                <a:gd name="T5" fmla="*/ 10800 h 21600"/>
                <a:gd name="T6" fmla="+- 0 10797 26"/>
                <a:gd name="T7" fmla="*/ T6 w 21542"/>
                <a:gd name="T8" fmla="*/ 10800 h 21600"/>
                <a:gd name="T9" fmla="+- 0 10797 26"/>
                <a:gd name="T10" fmla="*/ T9 w 2154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092" tIns="38092" rIns="38092" bIns="38092" anchor="ctr"/>
            <a:lstStyle/>
            <a:p>
              <a:pPr defTabSz="342824">
                <a:defRPr/>
              </a:pPr>
              <a:endParaRPr lang="es-ES" sz="22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9000B4-B308-4FEC-B6EF-D647432CBFA1}"/>
              </a:ext>
            </a:extLst>
          </p:cNvPr>
          <p:cNvGrpSpPr/>
          <p:nvPr/>
        </p:nvGrpSpPr>
        <p:grpSpPr>
          <a:xfrm>
            <a:off x="4780955" y="2183630"/>
            <a:ext cx="717947" cy="717947"/>
            <a:chOff x="4780955" y="2183630"/>
            <a:chExt cx="717947" cy="717947"/>
          </a:xfrm>
        </p:grpSpPr>
        <p:sp>
          <p:nvSpPr>
            <p:cNvPr id="12" name="Oval 11"/>
            <p:cNvSpPr/>
            <p:nvPr/>
          </p:nvSpPr>
          <p:spPr>
            <a:xfrm>
              <a:off x="4780955" y="2183630"/>
              <a:ext cx="717947" cy="7179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FontAwesome" pitchFamily="2" charset="0"/>
                <a:cs typeface="Century Gothic"/>
              </a:endParaRPr>
            </a:p>
          </p:txBody>
        </p:sp>
        <p:sp>
          <p:nvSpPr>
            <p:cNvPr id="39" name="Freeform 120"/>
            <p:cNvSpPr>
              <a:spLocks noChangeArrowheads="1"/>
            </p:cNvSpPr>
            <p:nvPr/>
          </p:nvSpPr>
          <p:spPr bwMode="auto">
            <a:xfrm>
              <a:off x="5057346" y="2401956"/>
              <a:ext cx="165165" cy="281297"/>
            </a:xfrm>
            <a:custGeom>
              <a:avLst/>
              <a:gdLst>
                <a:gd name="T0" fmla="*/ 150 w 283"/>
                <a:gd name="T1" fmla="*/ 9 h 479"/>
                <a:gd name="T2" fmla="*/ 150 w 283"/>
                <a:gd name="T3" fmla="*/ 9 h 479"/>
                <a:gd name="T4" fmla="*/ 132 w 283"/>
                <a:gd name="T5" fmla="*/ 9 h 479"/>
                <a:gd name="T6" fmla="*/ 0 w 283"/>
                <a:gd name="T7" fmla="*/ 345 h 479"/>
                <a:gd name="T8" fmla="*/ 141 w 283"/>
                <a:gd name="T9" fmla="*/ 478 h 479"/>
                <a:gd name="T10" fmla="*/ 282 w 283"/>
                <a:gd name="T11" fmla="*/ 345 h 479"/>
                <a:gd name="T12" fmla="*/ 150 w 283"/>
                <a:gd name="T13" fmla="*/ 9 h 479"/>
                <a:gd name="T14" fmla="*/ 123 w 283"/>
                <a:gd name="T15" fmla="*/ 204 h 479"/>
                <a:gd name="T16" fmla="*/ 123 w 283"/>
                <a:gd name="T17" fmla="*/ 204 h 479"/>
                <a:gd name="T18" fmla="*/ 123 w 283"/>
                <a:gd name="T19" fmla="*/ 221 h 479"/>
                <a:gd name="T20" fmla="*/ 97 w 283"/>
                <a:gd name="T21" fmla="*/ 336 h 479"/>
                <a:gd name="T22" fmla="*/ 70 w 283"/>
                <a:gd name="T23" fmla="*/ 372 h 479"/>
                <a:gd name="T24" fmla="*/ 44 w 283"/>
                <a:gd name="T25" fmla="*/ 345 h 479"/>
                <a:gd name="T26" fmla="*/ 88 w 283"/>
                <a:gd name="T27" fmla="*/ 221 h 479"/>
                <a:gd name="T28" fmla="*/ 114 w 283"/>
                <a:gd name="T29" fmla="*/ 194 h 479"/>
                <a:gd name="T30" fmla="*/ 123 w 283"/>
                <a:gd name="T31" fmla="*/ 194 h 479"/>
                <a:gd name="T32" fmla="*/ 123 w 283"/>
                <a:gd name="T33" fmla="*/ 20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3" h="479">
                  <a:moveTo>
                    <a:pt x="150" y="9"/>
                  </a:moveTo>
                  <a:lnTo>
                    <a:pt x="150" y="9"/>
                  </a:lnTo>
                  <a:cubicBezTo>
                    <a:pt x="150" y="0"/>
                    <a:pt x="141" y="0"/>
                    <a:pt x="132" y="9"/>
                  </a:cubicBezTo>
                  <a:cubicBezTo>
                    <a:pt x="114" y="185"/>
                    <a:pt x="0" y="221"/>
                    <a:pt x="0" y="345"/>
                  </a:cubicBezTo>
                  <a:cubicBezTo>
                    <a:pt x="0" y="416"/>
                    <a:pt x="70" y="478"/>
                    <a:pt x="141" y="478"/>
                  </a:cubicBezTo>
                  <a:cubicBezTo>
                    <a:pt x="220" y="478"/>
                    <a:pt x="282" y="416"/>
                    <a:pt x="282" y="345"/>
                  </a:cubicBezTo>
                  <a:cubicBezTo>
                    <a:pt x="282" y="221"/>
                    <a:pt x="167" y="185"/>
                    <a:pt x="150" y="9"/>
                  </a:cubicBezTo>
                  <a:close/>
                  <a:moveTo>
                    <a:pt x="123" y="204"/>
                  </a:moveTo>
                  <a:lnTo>
                    <a:pt x="123" y="204"/>
                  </a:lnTo>
                  <a:cubicBezTo>
                    <a:pt x="123" y="204"/>
                    <a:pt x="123" y="213"/>
                    <a:pt x="123" y="221"/>
                  </a:cubicBezTo>
                  <a:cubicBezTo>
                    <a:pt x="114" y="257"/>
                    <a:pt x="97" y="292"/>
                    <a:pt x="97" y="336"/>
                  </a:cubicBezTo>
                  <a:cubicBezTo>
                    <a:pt x="97" y="363"/>
                    <a:pt x="88" y="372"/>
                    <a:pt x="70" y="372"/>
                  </a:cubicBezTo>
                  <a:cubicBezTo>
                    <a:pt x="53" y="372"/>
                    <a:pt x="44" y="363"/>
                    <a:pt x="44" y="345"/>
                  </a:cubicBezTo>
                  <a:cubicBezTo>
                    <a:pt x="44" y="292"/>
                    <a:pt x="70" y="257"/>
                    <a:pt x="88" y="221"/>
                  </a:cubicBezTo>
                  <a:cubicBezTo>
                    <a:pt x="97" y="213"/>
                    <a:pt x="106" y="204"/>
                    <a:pt x="114" y="194"/>
                  </a:cubicBezTo>
                  <a:lnTo>
                    <a:pt x="123" y="194"/>
                  </a:lnTo>
                  <a:lnTo>
                    <a:pt x="123" y="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 anchor="ctr"/>
            <a:lstStyle/>
            <a:p>
              <a:endParaRPr lang="en-US" sz="70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D5003F-ADAD-4141-91B7-5673EC47B26E}"/>
              </a:ext>
            </a:extLst>
          </p:cNvPr>
          <p:cNvGrpSpPr/>
          <p:nvPr/>
        </p:nvGrpSpPr>
        <p:grpSpPr>
          <a:xfrm>
            <a:off x="3645099" y="2901577"/>
            <a:ext cx="717947" cy="717947"/>
            <a:chOff x="3645099" y="2901577"/>
            <a:chExt cx="717947" cy="717947"/>
          </a:xfrm>
        </p:grpSpPr>
        <p:sp>
          <p:nvSpPr>
            <p:cNvPr id="13" name="Oval 12"/>
            <p:cNvSpPr/>
            <p:nvPr/>
          </p:nvSpPr>
          <p:spPr>
            <a:xfrm>
              <a:off x="3645099" y="2901577"/>
              <a:ext cx="717947" cy="7179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FontAwesome" pitchFamily="2" charset="0"/>
                <a:cs typeface="Century Gothic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838538" y="3095016"/>
              <a:ext cx="331068" cy="331068"/>
              <a:chOff x="7788013" y="3933196"/>
              <a:chExt cx="338328" cy="333822"/>
            </a:xfrm>
            <a:solidFill>
              <a:schemeClr val="bg1"/>
            </a:solidFill>
          </p:grpSpPr>
          <p:sp>
            <p:nvSpPr>
              <p:cNvPr id="43" name="Freeform 33"/>
              <p:cNvSpPr>
                <a:spLocks/>
              </p:cNvSpPr>
              <p:nvPr/>
            </p:nvSpPr>
            <p:spPr bwMode="auto">
              <a:xfrm>
                <a:off x="7931740" y="4031979"/>
                <a:ext cx="56092" cy="67357"/>
              </a:xfrm>
              <a:custGeom>
                <a:avLst/>
                <a:gdLst>
                  <a:gd name="T0" fmla="*/ 471 w 947"/>
                  <a:gd name="T1" fmla="*/ 0 h 1135"/>
                  <a:gd name="T2" fmla="*/ 473 w 947"/>
                  <a:gd name="T3" fmla="*/ 0 h 1135"/>
                  <a:gd name="T4" fmla="*/ 473 w 947"/>
                  <a:gd name="T5" fmla="*/ 0 h 1135"/>
                  <a:gd name="T6" fmla="*/ 473 w 947"/>
                  <a:gd name="T7" fmla="*/ 0 h 1135"/>
                  <a:gd name="T8" fmla="*/ 475 w 947"/>
                  <a:gd name="T9" fmla="*/ 0 h 1135"/>
                  <a:gd name="T10" fmla="*/ 475 w 947"/>
                  <a:gd name="T11" fmla="*/ 0 h 1135"/>
                  <a:gd name="T12" fmla="*/ 475 w 947"/>
                  <a:gd name="T13" fmla="*/ 0 h 1135"/>
                  <a:gd name="T14" fmla="*/ 475 w 947"/>
                  <a:gd name="T15" fmla="*/ 0 h 1135"/>
                  <a:gd name="T16" fmla="*/ 546 w 947"/>
                  <a:gd name="T17" fmla="*/ 6 h 1135"/>
                  <a:gd name="T18" fmla="*/ 613 w 947"/>
                  <a:gd name="T19" fmla="*/ 18 h 1135"/>
                  <a:gd name="T20" fmla="*/ 674 w 947"/>
                  <a:gd name="T21" fmla="*/ 35 h 1135"/>
                  <a:gd name="T22" fmla="*/ 729 w 947"/>
                  <a:gd name="T23" fmla="*/ 59 h 1135"/>
                  <a:gd name="T24" fmla="*/ 779 w 947"/>
                  <a:gd name="T25" fmla="*/ 90 h 1135"/>
                  <a:gd name="T26" fmla="*/ 822 w 947"/>
                  <a:gd name="T27" fmla="*/ 127 h 1135"/>
                  <a:gd name="T28" fmla="*/ 861 w 947"/>
                  <a:gd name="T29" fmla="*/ 168 h 1135"/>
                  <a:gd name="T30" fmla="*/ 892 w 947"/>
                  <a:gd name="T31" fmla="*/ 217 h 1135"/>
                  <a:gd name="T32" fmla="*/ 916 w 947"/>
                  <a:gd name="T33" fmla="*/ 270 h 1135"/>
                  <a:gd name="T34" fmla="*/ 933 w 947"/>
                  <a:gd name="T35" fmla="*/ 331 h 1135"/>
                  <a:gd name="T36" fmla="*/ 944 w 947"/>
                  <a:gd name="T37" fmla="*/ 395 h 1135"/>
                  <a:gd name="T38" fmla="*/ 947 w 947"/>
                  <a:gd name="T39" fmla="*/ 466 h 1135"/>
                  <a:gd name="T40" fmla="*/ 942 w 947"/>
                  <a:gd name="T41" fmla="*/ 559 h 1135"/>
                  <a:gd name="T42" fmla="*/ 933 w 947"/>
                  <a:gd name="T43" fmla="*/ 647 h 1135"/>
                  <a:gd name="T44" fmla="*/ 918 w 947"/>
                  <a:gd name="T45" fmla="*/ 729 h 1135"/>
                  <a:gd name="T46" fmla="*/ 895 w 947"/>
                  <a:gd name="T47" fmla="*/ 803 h 1135"/>
                  <a:gd name="T48" fmla="*/ 869 w 947"/>
                  <a:gd name="T49" fmla="*/ 871 h 1135"/>
                  <a:gd name="T50" fmla="*/ 836 w 947"/>
                  <a:gd name="T51" fmla="*/ 931 h 1135"/>
                  <a:gd name="T52" fmla="*/ 798 w 947"/>
                  <a:gd name="T53" fmla="*/ 985 h 1135"/>
                  <a:gd name="T54" fmla="*/ 757 w 947"/>
                  <a:gd name="T55" fmla="*/ 1031 h 1135"/>
                  <a:gd name="T56" fmla="*/ 708 w 947"/>
                  <a:gd name="T57" fmla="*/ 1068 h 1135"/>
                  <a:gd name="T58" fmla="*/ 656 w 947"/>
                  <a:gd name="T59" fmla="*/ 1097 h 1135"/>
                  <a:gd name="T60" fmla="*/ 601 w 947"/>
                  <a:gd name="T61" fmla="*/ 1120 h 1135"/>
                  <a:gd name="T62" fmla="*/ 540 w 947"/>
                  <a:gd name="T63" fmla="*/ 1132 h 1135"/>
                  <a:gd name="T64" fmla="*/ 475 w 947"/>
                  <a:gd name="T65" fmla="*/ 1135 h 1135"/>
                  <a:gd name="T66" fmla="*/ 475 w 947"/>
                  <a:gd name="T67" fmla="*/ 1135 h 1135"/>
                  <a:gd name="T68" fmla="*/ 471 w 947"/>
                  <a:gd name="T69" fmla="*/ 1135 h 1135"/>
                  <a:gd name="T70" fmla="*/ 471 w 947"/>
                  <a:gd name="T71" fmla="*/ 1135 h 1135"/>
                  <a:gd name="T72" fmla="*/ 407 w 947"/>
                  <a:gd name="T73" fmla="*/ 1132 h 1135"/>
                  <a:gd name="T74" fmla="*/ 346 w 947"/>
                  <a:gd name="T75" fmla="*/ 1120 h 1135"/>
                  <a:gd name="T76" fmla="*/ 289 w 947"/>
                  <a:gd name="T77" fmla="*/ 1097 h 1135"/>
                  <a:gd name="T78" fmla="*/ 237 w 947"/>
                  <a:gd name="T79" fmla="*/ 1068 h 1135"/>
                  <a:gd name="T80" fmla="*/ 191 w 947"/>
                  <a:gd name="T81" fmla="*/ 1031 h 1135"/>
                  <a:gd name="T82" fmla="*/ 147 w 947"/>
                  <a:gd name="T83" fmla="*/ 985 h 1135"/>
                  <a:gd name="T84" fmla="*/ 109 w 947"/>
                  <a:gd name="T85" fmla="*/ 931 h 1135"/>
                  <a:gd name="T86" fmla="*/ 78 w 947"/>
                  <a:gd name="T87" fmla="*/ 871 h 1135"/>
                  <a:gd name="T88" fmla="*/ 50 w 947"/>
                  <a:gd name="T89" fmla="*/ 803 h 1135"/>
                  <a:gd name="T90" fmla="*/ 30 w 947"/>
                  <a:gd name="T91" fmla="*/ 729 h 1135"/>
                  <a:gd name="T92" fmla="*/ 14 w 947"/>
                  <a:gd name="T93" fmla="*/ 647 h 1135"/>
                  <a:gd name="T94" fmla="*/ 4 w 947"/>
                  <a:gd name="T95" fmla="*/ 559 h 1135"/>
                  <a:gd name="T96" fmla="*/ 0 w 947"/>
                  <a:gd name="T97" fmla="*/ 466 h 1135"/>
                  <a:gd name="T98" fmla="*/ 2 w 947"/>
                  <a:gd name="T99" fmla="*/ 395 h 1135"/>
                  <a:gd name="T100" fmla="*/ 12 w 947"/>
                  <a:gd name="T101" fmla="*/ 331 h 1135"/>
                  <a:gd name="T102" fmla="*/ 30 w 947"/>
                  <a:gd name="T103" fmla="*/ 270 h 1135"/>
                  <a:gd name="T104" fmla="*/ 56 w 947"/>
                  <a:gd name="T105" fmla="*/ 217 h 1135"/>
                  <a:gd name="T106" fmla="*/ 87 w 947"/>
                  <a:gd name="T107" fmla="*/ 168 h 1135"/>
                  <a:gd name="T108" fmla="*/ 123 w 947"/>
                  <a:gd name="T109" fmla="*/ 127 h 1135"/>
                  <a:gd name="T110" fmla="*/ 168 w 947"/>
                  <a:gd name="T111" fmla="*/ 90 h 1135"/>
                  <a:gd name="T112" fmla="*/ 217 w 947"/>
                  <a:gd name="T113" fmla="*/ 59 h 1135"/>
                  <a:gd name="T114" fmla="*/ 274 w 947"/>
                  <a:gd name="T115" fmla="*/ 35 h 1135"/>
                  <a:gd name="T116" fmla="*/ 334 w 947"/>
                  <a:gd name="T117" fmla="*/ 18 h 1135"/>
                  <a:gd name="T118" fmla="*/ 400 w 947"/>
                  <a:gd name="T119" fmla="*/ 6 h 1135"/>
                  <a:gd name="T120" fmla="*/ 471 w 947"/>
                  <a:gd name="T121" fmla="*/ 0 h 1135"/>
                  <a:gd name="T122" fmla="*/ 471 w 947"/>
                  <a:gd name="T123" fmla="*/ 0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7" h="1135">
                    <a:moveTo>
                      <a:pt x="471" y="0"/>
                    </a:moveTo>
                    <a:lnTo>
                      <a:pt x="473" y="0"/>
                    </a:lnTo>
                    <a:lnTo>
                      <a:pt x="473" y="0"/>
                    </a:lnTo>
                    <a:lnTo>
                      <a:pt x="473" y="0"/>
                    </a:lnTo>
                    <a:lnTo>
                      <a:pt x="475" y="0"/>
                    </a:lnTo>
                    <a:lnTo>
                      <a:pt x="475" y="0"/>
                    </a:lnTo>
                    <a:lnTo>
                      <a:pt x="475" y="0"/>
                    </a:lnTo>
                    <a:lnTo>
                      <a:pt x="475" y="0"/>
                    </a:lnTo>
                    <a:lnTo>
                      <a:pt x="546" y="6"/>
                    </a:lnTo>
                    <a:lnTo>
                      <a:pt x="613" y="18"/>
                    </a:lnTo>
                    <a:lnTo>
                      <a:pt x="674" y="35"/>
                    </a:lnTo>
                    <a:lnTo>
                      <a:pt x="729" y="59"/>
                    </a:lnTo>
                    <a:lnTo>
                      <a:pt x="779" y="90"/>
                    </a:lnTo>
                    <a:lnTo>
                      <a:pt x="822" y="127"/>
                    </a:lnTo>
                    <a:lnTo>
                      <a:pt x="861" y="168"/>
                    </a:lnTo>
                    <a:lnTo>
                      <a:pt x="892" y="217"/>
                    </a:lnTo>
                    <a:lnTo>
                      <a:pt x="916" y="270"/>
                    </a:lnTo>
                    <a:lnTo>
                      <a:pt x="933" y="331"/>
                    </a:lnTo>
                    <a:lnTo>
                      <a:pt x="944" y="395"/>
                    </a:lnTo>
                    <a:lnTo>
                      <a:pt x="947" y="466"/>
                    </a:lnTo>
                    <a:lnTo>
                      <a:pt x="942" y="559"/>
                    </a:lnTo>
                    <a:lnTo>
                      <a:pt x="933" y="647"/>
                    </a:lnTo>
                    <a:lnTo>
                      <a:pt x="918" y="729"/>
                    </a:lnTo>
                    <a:lnTo>
                      <a:pt x="895" y="803"/>
                    </a:lnTo>
                    <a:lnTo>
                      <a:pt x="869" y="871"/>
                    </a:lnTo>
                    <a:lnTo>
                      <a:pt x="836" y="931"/>
                    </a:lnTo>
                    <a:lnTo>
                      <a:pt x="798" y="985"/>
                    </a:lnTo>
                    <a:lnTo>
                      <a:pt x="757" y="1031"/>
                    </a:lnTo>
                    <a:lnTo>
                      <a:pt x="708" y="1068"/>
                    </a:lnTo>
                    <a:lnTo>
                      <a:pt x="656" y="1097"/>
                    </a:lnTo>
                    <a:lnTo>
                      <a:pt x="601" y="1120"/>
                    </a:lnTo>
                    <a:lnTo>
                      <a:pt x="540" y="1132"/>
                    </a:lnTo>
                    <a:lnTo>
                      <a:pt x="475" y="1135"/>
                    </a:lnTo>
                    <a:lnTo>
                      <a:pt x="475" y="1135"/>
                    </a:lnTo>
                    <a:lnTo>
                      <a:pt x="471" y="1135"/>
                    </a:lnTo>
                    <a:lnTo>
                      <a:pt x="471" y="1135"/>
                    </a:lnTo>
                    <a:lnTo>
                      <a:pt x="407" y="1132"/>
                    </a:lnTo>
                    <a:lnTo>
                      <a:pt x="346" y="1120"/>
                    </a:lnTo>
                    <a:lnTo>
                      <a:pt x="289" y="1097"/>
                    </a:lnTo>
                    <a:lnTo>
                      <a:pt x="237" y="1068"/>
                    </a:lnTo>
                    <a:lnTo>
                      <a:pt x="191" y="1031"/>
                    </a:lnTo>
                    <a:lnTo>
                      <a:pt x="147" y="985"/>
                    </a:lnTo>
                    <a:lnTo>
                      <a:pt x="109" y="931"/>
                    </a:lnTo>
                    <a:lnTo>
                      <a:pt x="78" y="871"/>
                    </a:lnTo>
                    <a:lnTo>
                      <a:pt x="50" y="803"/>
                    </a:lnTo>
                    <a:lnTo>
                      <a:pt x="30" y="729"/>
                    </a:lnTo>
                    <a:lnTo>
                      <a:pt x="14" y="647"/>
                    </a:lnTo>
                    <a:lnTo>
                      <a:pt x="4" y="559"/>
                    </a:lnTo>
                    <a:lnTo>
                      <a:pt x="0" y="466"/>
                    </a:lnTo>
                    <a:lnTo>
                      <a:pt x="2" y="395"/>
                    </a:lnTo>
                    <a:lnTo>
                      <a:pt x="12" y="331"/>
                    </a:lnTo>
                    <a:lnTo>
                      <a:pt x="30" y="270"/>
                    </a:lnTo>
                    <a:lnTo>
                      <a:pt x="56" y="217"/>
                    </a:lnTo>
                    <a:lnTo>
                      <a:pt x="87" y="168"/>
                    </a:lnTo>
                    <a:lnTo>
                      <a:pt x="123" y="127"/>
                    </a:lnTo>
                    <a:lnTo>
                      <a:pt x="168" y="90"/>
                    </a:lnTo>
                    <a:lnTo>
                      <a:pt x="217" y="59"/>
                    </a:lnTo>
                    <a:lnTo>
                      <a:pt x="274" y="35"/>
                    </a:lnTo>
                    <a:lnTo>
                      <a:pt x="334" y="18"/>
                    </a:lnTo>
                    <a:lnTo>
                      <a:pt x="400" y="6"/>
                    </a:lnTo>
                    <a:lnTo>
                      <a:pt x="471" y="0"/>
                    </a:lnTo>
                    <a:lnTo>
                      <a:pt x="4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00" dirty="0">
                  <a:solidFill>
                    <a:prstClr val="black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44" name="Freeform 34"/>
              <p:cNvSpPr>
                <a:spLocks/>
              </p:cNvSpPr>
              <p:nvPr/>
            </p:nvSpPr>
            <p:spPr bwMode="auto">
              <a:xfrm>
                <a:off x="7850152" y="4198949"/>
                <a:ext cx="24429" cy="41505"/>
              </a:xfrm>
              <a:custGeom>
                <a:avLst/>
                <a:gdLst>
                  <a:gd name="T0" fmla="*/ 265 w 414"/>
                  <a:gd name="T1" fmla="*/ 0 h 699"/>
                  <a:gd name="T2" fmla="*/ 310 w 414"/>
                  <a:gd name="T3" fmla="*/ 3 h 699"/>
                  <a:gd name="T4" fmla="*/ 355 w 414"/>
                  <a:gd name="T5" fmla="*/ 14 h 699"/>
                  <a:gd name="T6" fmla="*/ 397 w 414"/>
                  <a:gd name="T7" fmla="*/ 29 h 699"/>
                  <a:gd name="T8" fmla="*/ 409 w 414"/>
                  <a:gd name="T9" fmla="*/ 38 h 699"/>
                  <a:gd name="T10" fmla="*/ 414 w 414"/>
                  <a:gd name="T11" fmla="*/ 52 h 699"/>
                  <a:gd name="T12" fmla="*/ 414 w 414"/>
                  <a:gd name="T13" fmla="*/ 67 h 699"/>
                  <a:gd name="T14" fmla="*/ 391 w 414"/>
                  <a:gd name="T15" fmla="*/ 145 h 699"/>
                  <a:gd name="T16" fmla="*/ 388 w 414"/>
                  <a:gd name="T17" fmla="*/ 152 h 699"/>
                  <a:gd name="T18" fmla="*/ 383 w 414"/>
                  <a:gd name="T19" fmla="*/ 159 h 699"/>
                  <a:gd name="T20" fmla="*/ 376 w 414"/>
                  <a:gd name="T21" fmla="*/ 164 h 699"/>
                  <a:gd name="T22" fmla="*/ 367 w 414"/>
                  <a:gd name="T23" fmla="*/ 168 h 699"/>
                  <a:gd name="T24" fmla="*/ 358 w 414"/>
                  <a:gd name="T25" fmla="*/ 168 h 699"/>
                  <a:gd name="T26" fmla="*/ 350 w 414"/>
                  <a:gd name="T27" fmla="*/ 166 h 699"/>
                  <a:gd name="T28" fmla="*/ 327 w 414"/>
                  <a:gd name="T29" fmla="*/ 161 h 699"/>
                  <a:gd name="T30" fmla="*/ 308 w 414"/>
                  <a:gd name="T31" fmla="*/ 157 h 699"/>
                  <a:gd name="T32" fmla="*/ 307 w 414"/>
                  <a:gd name="T33" fmla="*/ 157 h 699"/>
                  <a:gd name="T34" fmla="*/ 289 w 414"/>
                  <a:gd name="T35" fmla="*/ 161 h 699"/>
                  <a:gd name="T36" fmla="*/ 275 w 414"/>
                  <a:gd name="T37" fmla="*/ 169 h 699"/>
                  <a:gd name="T38" fmla="*/ 268 w 414"/>
                  <a:gd name="T39" fmla="*/ 187 h 699"/>
                  <a:gd name="T40" fmla="*/ 267 w 414"/>
                  <a:gd name="T41" fmla="*/ 209 h 699"/>
                  <a:gd name="T42" fmla="*/ 267 w 414"/>
                  <a:gd name="T43" fmla="*/ 284 h 699"/>
                  <a:gd name="T44" fmla="*/ 378 w 414"/>
                  <a:gd name="T45" fmla="*/ 284 h 699"/>
                  <a:gd name="T46" fmla="*/ 393 w 414"/>
                  <a:gd name="T47" fmla="*/ 289 h 699"/>
                  <a:gd name="T48" fmla="*/ 405 w 414"/>
                  <a:gd name="T49" fmla="*/ 299 h 699"/>
                  <a:gd name="T50" fmla="*/ 409 w 414"/>
                  <a:gd name="T51" fmla="*/ 317 h 699"/>
                  <a:gd name="T52" fmla="*/ 409 w 414"/>
                  <a:gd name="T53" fmla="*/ 384 h 699"/>
                  <a:gd name="T54" fmla="*/ 405 w 414"/>
                  <a:gd name="T55" fmla="*/ 400 h 699"/>
                  <a:gd name="T56" fmla="*/ 393 w 414"/>
                  <a:gd name="T57" fmla="*/ 412 h 699"/>
                  <a:gd name="T58" fmla="*/ 378 w 414"/>
                  <a:gd name="T59" fmla="*/ 415 h 699"/>
                  <a:gd name="T60" fmla="*/ 267 w 414"/>
                  <a:gd name="T61" fmla="*/ 415 h 699"/>
                  <a:gd name="T62" fmla="*/ 267 w 414"/>
                  <a:gd name="T63" fmla="*/ 666 h 699"/>
                  <a:gd name="T64" fmla="*/ 262 w 414"/>
                  <a:gd name="T65" fmla="*/ 683 h 699"/>
                  <a:gd name="T66" fmla="*/ 251 w 414"/>
                  <a:gd name="T67" fmla="*/ 694 h 699"/>
                  <a:gd name="T68" fmla="*/ 234 w 414"/>
                  <a:gd name="T69" fmla="*/ 699 h 699"/>
                  <a:gd name="T70" fmla="*/ 108 w 414"/>
                  <a:gd name="T71" fmla="*/ 699 h 699"/>
                  <a:gd name="T72" fmla="*/ 92 w 414"/>
                  <a:gd name="T73" fmla="*/ 694 h 699"/>
                  <a:gd name="T74" fmla="*/ 80 w 414"/>
                  <a:gd name="T75" fmla="*/ 683 h 699"/>
                  <a:gd name="T76" fmla="*/ 76 w 414"/>
                  <a:gd name="T77" fmla="*/ 666 h 699"/>
                  <a:gd name="T78" fmla="*/ 76 w 414"/>
                  <a:gd name="T79" fmla="*/ 415 h 699"/>
                  <a:gd name="T80" fmla="*/ 31 w 414"/>
                  <a:gd name="T81" fmla="*/ 415 h 699"/>
                  <a:gd name="T82" fmla="*/ 16 w 414"/>
                  <a:gd name="T83" fmla="*/ 410 h 699"/>
                  <a:gd name="T84" fmla="*/ 4 w 414"/>
                  <a:gd name="T85" fmla="*/ 398 h 699"/>
                  <a:gd name="T86" fmla="*/ 0 w 414"/>
                  <a:gd name="T87" fmla="*/ 382 h 699"/>
                  <a:gd name="T88" fmla="*/ 0 w 414"/>
                  <a:gd name="T89" fmla="*/ 317 h 699"/>
                  <a:gd name="T90" fmla="*/ 4 w 414"/>
                  <a:gd name="T91" fmla="*/ 299 h 699"/>
                  <a:gd name="T92" fmla="*/ 16 w 414"/>
                  <a:gd name="T93" fmla="*/ 289 h 699"/>
                  <a:gd name="T94" fmla="*/ 31 w 414"/>
                  <a:gd name="T95" fmla="*/ 284 h 699"/>
                  <a:gd name="T96" fmla="*/ 76 w 414"/>
                  <a:gd name="T97" fmla="*/ 284 h 699"/>
                  <a:gd name="T98" fmla="*/ 76 w 414"/>
                  <a:gd name="T99" fmla="*/ 182 h 699"/>
                  <a:gd name="T100" fmla="*/ 80 w 414"/>
                  <a:gd name="T101" fmla="*/ 142 h 699"/>
                  <a:gd name="T102" fmla="*/ 88 w 414"/>
                  <a:gd name="T103" fmla="*/ 107 h 699"/>
                  <a:gd name="T104" fmla="*/ 104 w 414"/>
                  <a:gd name="T105" fmla="*/ 76 h 699"/>
                  <a:gd name="T106" fmla="*/ 127 w 414"/>
                  <a:gd name="T107" fmla="*/ 50 h 699"/>
                  <a:gd name="T108" fmla="*/ 154 w 414"/>
                  <a:gd name="T109" fmla="*/ 29 h 699"/>
                  <a:gd name="T110" fmla="*/ 187 w 414"/>
                  <a:gd name="T111" fmla="*/ 14 h 699"/>
                  <a:gd name="T112" fmla="*/ 223 w 414"/>
                  <a:gd name="T113" fmla="*/ 3 h 699"/>
                  <a:gd name="T114" fmla="*/ 265 w 414"/>
                  <a:gd name="T11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4" h="699">
                    <a:moveTo>
                      <a:pt x="265" y="0"/>
                    </a:moveTo>
                    <a:lnTo>
                      <a:pt x="310" y="3"/>
                    </a:lnTo>
                    <a:lnTo>
                      <a:pt x="355" y="14"/>
                    </a:lnTo>
                    <a:lnTo>
                      <a:pt x="397" y="29"/>
                    </a:lnTo>
                    <a:lnTo>
                      <a:pt x="409" y="38"/>
                    </a:lnTo>
                    <a:lnTo>
                      <a:pt x="414" y="52"/>
                    </a:lnTo>
                    <a:lnTo>
                      <a:pt x="414" y="67"/>
                    </a:lnTo>
                    <a:lnTo>
                      <a:pt x="391" y="145"/>
                    </a:lnTo>
                    <a:lnTo>
                      <a:pt x="388" y="152"/>
                    </a:lnTo>
                    <a:lnTo>
                      <a:pt x="383" y="159"/>
                    </a:lnTo>
                    <a:lnTo>
                      <a:pt x="376" y="164"/>
                    </a:lnTo>
                    <a:lnTo>
                      <a:pt x="367" y="168"/>
                    </a:lnTo>
                    <a:lnTo>
                      <a:pt x="358" y="168"/>
                    </a:lnTo>
                    <a:lnTo>
                      <a:pt x="350" y="166"/>
                    </a:lnTo>
                    <a:lnTo>
                      <a:pt x="327" y="161"/>
                    </a:lnTo>
                    <a:lnTo>
                      <a:pt x="308" y="157"/>
                    </a:lnTo>
                    <a:lnTo>
                      <a:pt x="307" y="157"/>
                    </a:lnTo>
                    <a:lnTo>
                      <a:pt x="289" y="161"/>
                    </a:lnTo>
                    <a:lnTo>
                      <a:pt x="275" y="169"/>
                    </a:lnTo>
                    <a:lnTo>
                      <a:pt x="268" y="187"/>
                    </a:lnTo>
                    <a:lnTo>
                      <a:pt x="267" y="209"/>
                    </a:lnTo>
                    <a:lnTo>
                      <a:pt x="267" y="284"/>
                    </a:lnTo>
                    <a:lnTo>
                      <a:pt x="378" y="284"/>
                    </a:lnTo>
                    <a:lnTo>
                      <a:pt x="393" y="289"/>
                    </a:lnTo>
                    <a:lnTo>
                      <a:pt x="405" y="299"/>
                    </a:lnTo>
                    <a:lnTo>
                      <a:pt x="409" y="317"/>
                    </a:lnTo>
                    <a:lnTo>
                      <a:pt x="409" y="384"/>
                    </a:lnTo>
                    <a:lnTo>
                      <a:pt x="405" y="400"/>
                    </a:lnTo>
                    <a:lnTo>
                      <a:pt x="393" y="412"/>
                    </a:lnTo>
                    <a:lnTo>
                      <a:pt x="378" y="415"/>
                    </a:lnTo>
                    <a:lnTo>
                      <a:pt x="267" y="415"/>
                    </a:lnTo>
                    <a:lnTo>
                      <a:pt x="267" y="666"/>
                    </a:lnTo>
                    <a:lnTo>
                      <a:pt x="262" y="683"/>
                    </a:lnTo>
                    <a:lnTo>
                      <a:pt x="251" y="694"/>
                    </a:lnTo>
                    <a:lnTo>
                      <a:pt x="234" y="699"/>
                    </a:lnTo>
                    <a:lnTo>
                      <a:pt x="108" y="699"/>
                    </a:lnTo>
                    <a:lnTo>
                      <a:pt x="92" y="694"/>
                    </a:lnTo>
                    <a:lnTo>
                      <a:pt x="80" y="683"/>
                    </a:lnTo>
                    <a:lnTo>
                      <a:pt x="76" y="666"/>
                    </a:lnTo>
                    <a:lnTo>
                      <a:pt x="76" y="415"/>
                    </a:lnTo>
                    <a:lnTo>
                      <a:pt x="31" y="415"/>
                    </a:lnTo>
                    <a:lnTo>
                      <a:pt x="16" y="410"/>
                    </a:lnTo>
                    <a:lnTo>
                      <a:pt x="4" y="398"/>
                    </a:lnTo>
                    <a:lnTo>
                      <a:pt x="0" y="382"/>
                    </a:lnTo>
                    <a:lnTo>
                      <a:pt x="0" y="317"/>
                    </a:lnTo>
                    <a:lnTo>
                      <a:pt x="4" y="299"/>
                    </a:lnTo>
                    <a:lnTo>
                      <a:pt x="16" y="289"/>
                    </a:lnTo>
                    <a:lnTo>
                      <a:pt x="31" y="284"/>
                    </a:lnTo>
                    <a:lnTo>
                      <a:pt x="76" y="284"/>
                    </a:lnTo>
                    <a:lnTo>
                      <a:pt x="76" y="182"/>
                    </a:lnTo>
                    <a:lnTo>
                      <a:pt x="80" y="142"/>
                    </a:lnTo>
                    <a:lnTo>
                      <a:pt x="88" y="107"/>
                    </a:lnTo>
                    <a:lnTo>
                      <a:pt x="104" y="76"/>
                    </a:lnTo>
                    <a:lnTo>
                      <a:pt x="127" y="50"/>
                    </a:lnTo>
                    <a:lnTo>
                      <a:pt x="154" y="29"/>
                    </a:lnTo>
                    <a:lnTo>
                      <a:pt x="187" y="14"/>
                    </a:lnTo>
                    <a:lnTo>
                      <a:pt x="223" y="3"/>
                    </a:lnTo>
                    <a:lnTo>
                      <a:pt x="2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00" dirty="0">
                  <a:solidFill>
                    <a:prstClr val="black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45" name="Freeform 35"/>
              <p:cNvSpPr>
                <a:spLocks noEditPoints="1"/>
              </p:cNvSpPr>
              <p:nvPr/>
            </p:nvSpPr>
            <p:spPr bwMode="auto">
              <a:xfrm>
                <a:off x="7788013" y="3933196"/>
                <a:ext cx="338328" cy="333822"/>
              </a:xfrm>
              <a:custGeom>
                <a:avLst/>
                <a:gdLst>
                  <a:gd name="T0" fmla="*/ 791 w 5705"/>
                  <a:gd name="T1" fmla="*/ 4474 h 5630"/>
                  <a:gd name="T2" fmla="*/ 715 w 5705"/>
                  <a:gd name="T3" fmla="*/ 5061 h 5630"/>
                  <a:gd name="T4" fmla="*/ 1177 w 5705"/>
                  <a:gd name="T5" fmla="*/ 5415 h 5630"/>
                  <a:gd name="T6" fmla="*/ 1722 w 5705"/>
                  <a:gd name="T7" fmla="*/ 5192 h 5630"/>
                  <a:gd name="T8" fmla="*/ 1798 w 5705"/>
                  <a:gd name="T9" fmla="*/ 4604 h 5630"/>
                  <a:gd name="T10" fmla="*/ 1336 w 5705"/>
                  <a:gd name="T11" fmla="*/ 4251 h 5630"/>
                  <a:gd name="T12" fmla="*/ 2283 w 5705"/>
                  <a:gd name="T13" fmla="*/ 1668 h 5630"/>
                  <a:gd name="T14" fmla="*/ 1757 w 5705"/>
                  <a:gd name="T15" fmla="*/ 2294 h 5630"/>
                  <a:gd name="T16" fmla="*/ 1764 w 5705"/>
                  <a:gd name="T17" fmla="*/ 3159 h 5630"/>
                  <a:gd name="T18" fmla="*/ 1978 w 5705"/>
                  <a:gd name="T19" fmla="*/ 3220 h 5630"/>
                  <a:gd name="T20" fmla="*/ 2683 w 5705"/>
                  <a:gd name="T21" fmla="*/ 2820 h 5630"/>
                  <a:gd name="T22" fmla="*/ 3110 w 5705"/>
                  <a:gd name="T23" fmla="*/ 2820 h 5630"/>
                  <a:gd name="T24" fmla="*/ 3815 w 5705"/>
                  <a:gd name="T25" fmla="*/ 3220 h 5630"/>
                  <a:gd name="T26" fmla="*/ 4028 w 5705"/>
                  <a:gd name="T27" fmla="*/ 3159 h 5630"/>
                  <a:gd name="T28" fmla="*/ 4035 w 5705"/>
                  <a:gd name="T29" fmla="*/ 2294 h 5630"/>
                  <a:gd name="T30" fmla="*/ 3509 w 5705"/>
                  <a:gd name="T31" fmla="*/ 1668 h 5630"/>
                  <a:gd name="T32" fmla="*/ 718 w 5705"/>
                  <a:gd name="T33" fmla="*/ 367 h 5630"/>
                  <a:gd name="T34" fmla="*/ 256 w 5705"/>
                  <a:gd name="T35" fmla="*/ 722 h 5630"/>
                  <a:gd name="T36" fmla="*/ 332 w 5705"/>
                  <a:gd name="T37" fmla="*/ 1308 h 5630"/>
                  <a:gd name="T38" fmla="*/ 878 w 5705"/>
                  <a:gd name="T39" fmla="*/ 1531 h 5630"/>
                  <a:gd name="T40" fmla="*/ 1340 w 5705"/>
                  <a:gd name="T41" fmla="*/ 1178 h 5630"/>
                  <a:gd name="T42" fmla="*/ 1264 w 5705"/>
                  <a:gd name="T43" fmla="*/ 590 h 5630"/>
                  <a:gd name="T44" fmla="*/ 4909 w 5705"/>
                  <a:gd name="T45" fmla="*/ 210 h 5630"/>
                  <a:gd name="T46" fmla="*/ 4400 w 5705"/>
                  <a:gd name="T47" fmla="*/ 502 h 5630"/>
                  <a:gd name="T48" fmla="*/ 4400 w 5705"/>
                  <a:gd name="T49" fmla="*/ 1094 h 5630"/>
                  <a:gd name="T50" fmla="*/ 4909 w 5705"/>
                  <a:gd name="T51" fmla="*/ 1386 h 5630"/>
                  <a:gd name="T52" fmla="*/ 5416 w 5705"/>
                  <a:gd name="T53" fmla="*/ 1094 h 5630"/>
                  <a:gd name="T54" fmla="*/ 5416 w 5705"/>
                  <a:gd name="T55" fmla="*/ 502 h 5630"/>
                  <a:gd name="T56" fmla="*/ 4909 w 5705"/>
                  <a:gd name="T57" fmla="*/ 210 h 5630"/>
                  <a:gd name="T58" fmla="*/ 5471 w 5705"/>
                  <a:gd name="T59" fmla="*/ 234 h 5630"/>
                  <a:gd name="T60" fmla="*/ 5700 w 5705"/>
                  <a:gd name="T61" fmla="*/ 891 h 5630"/>
                  <a:gd name="T62" fmla="*/ 5336 w 5705"/>
                  <a:gd name="T63" fmla="*/ 1471 h 5630"/>
                  <a:gd name="T64" fmla="*/ 4642 w 5705"/>
                  <a:gd name="T65" fmla="*/ 1549 h 5630"/>
                  <a:gd name="T66" fmla="*/ 4282 w 5705"/>
                  <a:gd name="T67" fmla="*/ 2159 h 5630"/>
                  <a:gd name="T68" fmla="*/ 4341 w 5705"/>
                  <a:gd name="T69" fmla="*/ 3094 h 5630"/>
                  <a:gd name="T70" fmla="*/ 3817 w 5705"/>
                  <a:gd name="T71" fmla="*/ 3893 h 5630"/>
                  <a:gd name="T72" fmla="*/ 2896 w 5705"/>
                  <a:gd name="T73" fmla="*/ 4211 h 5630"/>
                  <a:gd name="T74" fmla="*/ 1876 w 5705"/>
                  <a:gd name="T75" fmla="*/ 4331 h 5630"/>
                  <a:gd name="T76" fmla="*/ 2034 w 5705"/>
                  <a:gd name="T77" fmla="*/ 5016 h 5630"/>
                  <a:gd name="T78" fmla="*/ 1606 w 5705"/>
                  <a:gd name="T79" fmla="*/ 5549 h 5630"/>
                  <a:gd name="T80" fmla="*/ 905 w 5705"/>
                  <a:gd name="T81" fmla="*/ 5549 h 5630"/>
                  <a:gd name="T82" fmla="*/ 479 w 5705"/>
                  <a:gd name="T83" fmla="*/ 5016 h 5630"/>
                  <a:gd name="T84" fmla="*/ 635 w 5705"/>
                  <a:gd name="T85" fmla="*/ 4334 h 5630"/>
                  <a:gd name="T86" fmla="*/ 1257 w 5705"/>
                  <a:gd name="T87" fmla="*/ 4035 h 5630"/>
                  <a:gd name="T88" fmla="*/ 1873 w 5705"/>
                  <a:gd name="T89" fmla="*/ 3805 h 5630"/>
                  <a:gd name="T90" fmla="*/ 1423 w 5705"/>
                  <a:gd name="T91" fmla="*/ 2969 h 5630"/>
                  <a:gd name="T92" fmla="*/ 1572 w 5705"/>
                  <a:gd name="T93" fmla="*/ 2026 h 5630"/>
                  <a:gd name="T94" fmla="*/ 971 w 5705"/>
                  <a:gd name="T95" fmla="*/ 1729 h 5630"/>
                  <a:gd name="T96" fmla="*/ 299 w 5705"/>
                  <a:gd name="T97" fmla="*/ 1571 h 5630"/>
                  <a:gd name="T98" fmla="*/ 0 w 5705"/>
                  <a:gd name="T99" fmla="*/ 950 h 5630"/>
                  <a:gd name="T100" fmla="*/ 299 w 5705"/>
                  <a:gd name="T101" fmla="*/ 327 h 5630"/>
                  <a:gd name="T102" fmla="*/ 980 w 5705"/>
                  <a:gd name="T103" fmla="*/ 173 h 5630"/>
                  <a:gd name="T104" fmla="*/ 1515 w 5705"/>
                  <a:gd name="T105" fmla="*/ 599 h 5630"/>
                  <a:gd name="T106" fmla="*/ 1523 w 5705"/>
                  <a:gd name="T107" fmla="*/ 1282 h 5630"/>
                  <a:gd name="T108" fmla="*/ 2428 w 5705"/>
                  <a:gd name="T109" fmla="*/ 1300 h 5630"/>
                  <a:gd name="T110" fmla="*/ 3386 w 5705"/>
                  <a:gd name="T111" fmla="*/ 1306 h 5630"/>
                  <a:gd name="T112" fmla="*/ 4178 w 5705"/>
                  <a:gd name="T113" fmla="*/ 1118 h 5630"/>
                  <a:gd name="T114" fmla="*/ 4192 w 5705"/>
                  <a:gd name="T115" fmla="*/ 447 h 5630"/>
                  <a:gd name="T116" fmla="*/ 4725 w 5705"/>
                  <a:gd name="T117" fmla="*/ 21 h 5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05" h="5630">
                    <a:moveTo>
                      <a:pt x="1257" y="4244"/>
                    </a:moveTo>
                    <a:lnTo>
                      <a:pt x="1177" y="4251"/>
                    </a:lnTo>
                    <a:lnTo>
                      <a:pt x="1101" y="4267"/>
                    </a:lnTo>
                    <a:lnTo>
                      <a:pt x="1028" y="4291"/>
                    </a:lnTo>
                    <a:lnTo>
                      <a:pt x="961" y="4326"/>
                    </a:lnTo>
                    <a:lnTo>
                      <a:pt x="897" y="4367"/>
                    </a:lnTo>
                    <a:lnTo>
                      <a:pt x="841" y="4417"/>
                    </a:lnTo>
                    <a:lnTo>
                      <a:pt x="791" y="4474"/>
                    </a:lnTo>
                    <a:lnTo>
                      <a:pt x="749" y="4537"/>
                    </a:lnTo>
                    <a:lnTo>
                      <a:pt x="715" y="4604"/>
                    </a:lnTo>
                    <a:lnTo>
                      <a:pt x="689" y="4677"/>
                    </a:lnTo>
                    <a:lnTo>
                      <a:pt x="673" y="4753"/>
                    </a:lnTo>
                    <a:lnTo>
                      <a:pt x="668" y="4832"/>
                    </a:lnTo>
                    <a:lnTo>
                      <a:pt x="673" y="4912"/>
                    </a:lnTo>
                    <a:lnTo>
                      <a:pt x="689" y="4988"/>
                    </a:lnTo>
                    <a:lnTo>
                      <a:pt x="715" y="5061"/>
                    </a:lnTo>
                    <a:lnTo>
                      <a:pt x="749" y="5128"/>
                    </a:lnTo>
                    <a:lnTo>
                      <a:pt x="791" y="5192"/>
                    </a:lnTo>
                    <a:lnTo>
                      <a:pt x="841" y="5248"/>
                    </a:lnTo>
                    <a:lnTo>
                      <a:pt x="897" y="5298"/>
                    </a:lnTo>
                    <a:lnTo>
                      <a:pt x="961" y="5339"/>
                    </a:lnTo>
                    <a:lnTo>
                      <a:pt x="1028" y="5374"/>
                    </a:lnTo>
                    <a:lnTo>
                      <a:pt x="1101" y="5400"/>
                    </a:lnTo>
                    <a:lnTo>
                      <a:pt x="1177" y="5415"/>
                    </a:lnTo>
                    <a:lnTo>
                      <a:pt x="1257" y="5421"/>
                    </a:lnTo>
                    <a:lnTo>
                      <a:pt x="1336" y="5415"/>
                    </a:lnTo>
                    <a:lnTo>
                      <a:pt x="1412" y="5400"/>
                    </a:lnTo>
                    <a:lnTo>
                      <a:pt x="1485" y="5374"/>
                    </a:lnTo>
                    <a:lnTo>
                      <a:pt x="1553" y="5339"/>
                    </a:lnTo>
                    <a:lnTo>
                      <a:pt x="1615" y="5298"/>
                    </a:lnTo>
                    <a:lnTo>
                      <a:pt x="1672" y="5248"/>
                    </a:lnTo>
                    <a:lnTo>
                      <a:pt x="1722" y="5192"/>
                    </a:lnTo>
                    <a:lnTo>
                      <a:pt x="1764" y="5128"/>
                    </a:lnTo>
                    <a:lnTo>
                      <a:pt x="1798" y="5061"/>
                    </a:lnTo>
                    <a:lnTo>
                      <a:pt x="1824" y="4988"/>
                    </a:lnTo>
                    <a:lnTo>
                      <a:pt x="1840" y="4912"/>
                    </a:lnTo>
                    <a:lnTo>
                      <a:pt x="1845" y="4832"/>
                    </a:lnTo>
                    <a:lnTo>
                      <a:pt x="1840" y="4753"/>
                    </a:lnTo>
                    <a:lnTo>
                      <a:pt x="1824" y="4677"/>
                    </a:lnTo>
                    <a:lnTo>
                      <a:pt x="1798" y="4604"/>
                    </a:lnTo>
                    <a:lnTo>
                      <a:pt x="1764" y="4537"/>
                    </a:lnTo>
                    <a:lnTo>
                      <a:pt x="1722" y="4474"/>
                    </a:lnTo>
                    <a:lnTo>
                      <a:pt x="1672" y="4417"/>
                    </a:lnTo>
                    <a:lnTo>
                      <a:pt x="1615" y="4367"/>
                    </a:lnTo>
                    <a:lnTo>
                      <a:pt x="1553" y="4326"/>
                    </a:lnTo>
                    <a:lnTo>
                      <a:pt x="1485" y="4291"/>
                    </a:lnTo>
                    <a:lnTo>
                      <a:pt x="1412" y="4267"/>
                    </a:lnTo>
                    <a:lnTo>
                      <a:pt x="1336" y="4251"/>
                    </a:lnTo>
                    <a:lnTo>
                      <a:pt x="1257" y="4244"/>
                    </a:lnTo>
                    <a:close/>
                    <a:moveTo>
                      <a:pt x="2896" y="1502"/>
                    </a:moveTo>
                    <a:lnTo>
                      <a:pt x="2785" y="1507"/>
                    </a:lnTo>
                    <a:lnTo>
                      <a:pt x="2678" y="1523"/>
                    </a:lnTo>
                    <a:lnTo>
                      <a:pt x="2574" y="1547"/>
                    </a:lnTo>
                    <a:lnTo>
                      <a:pt x="2472" y="1578"/>
                    </a:lnTo>
                    <a:lnTo>
                      <a:pt x="2377" y="1620"/>
                    </a:lnTo>
                    <a:lnTo>
                      <a:pt x="2283" y="1668"/>
                    </a:lnTo>
                    <a:lnTo>
                      <a:pt x="2197" y="1725"/>
                    </a:lnTo>
                    <a:lnTo>
                      <a:pt x="2113" y="1789"/>
                    </a:lnTo>
                    <a:lnTo>
                      <a:pt x="2037" y="1858"/>
                    </a:lnTo>
                    <a:lnTo>
                      <a:pt x="1966" y="1935"/>
                    </a:lnTo>
                    <a:lnTo>
                      <a:pt x="1904" y="2018"/>
                    </a:lnTo>
                    <a:lnTo>
                      <a:pt x="1847" y="2104"/>
                    </a:lnTo>
                    <a:lnTo>
                      <a:pt x="1798" y="2197"/>
                    </a:lnTo>
                    <a:lnTo>
                      <a:pt x="1757" y="2294"/>
                    </a:lnTo>
                    <a:lnTo>
                      <a:pt x="1724" y="2395"/>
                    </a:lnTo>
                    <a:lnTo>
                      <a:pt x="1700" y="2500"/>
                    </a:lnTo>
                    <a:lnTo>
                      <a:pt x="1686" y="2608"/>
                    </a:lnTo>
                    <a:lnTo>
                      <a:pt x="1681" y="2718"/>
                    </a:lnTo>
                    <a:lnTo>
                      <a:pt x="1686" y="2832"/>
                    </a:lnTo>
                    <a:lnTo>
                      <a:pt x="1703" y="2945"/>
                    </a:lnTo>
                    <a:lnTo>
                      <a:pt x="1729" y="3054"/>
                    </a:lnTo>
                    <a:lnTo>
                      <a:pt x="1764" y="3159"/>
                    </a:lnTo>
                    <a:lnTo>
                      <a:pt x="1809" y="3260"/>
                    </a:lnTo>
                    <a:lnTo>
                      <a:pt x="1862" y="3355"/>
                    </a:lnTo>
                    <a:lnTo>
                      <a:pt x="1923" y="3445"/>
                    </a:lnTo>
                    <a:lnTo>
                      <a:pt x="1932" y="3396"/>
                    </a:lnTo>
                    <a:lnTo>
                      <a:pt x="1940" y="3348"/>
                    </a:lnTo>
                    <a:lnTo>
                      <a:pt x="1951" y="3301"/>
                    </a:lnTo>
                    <a:lnTo>
                      <a:pt x="1963" y="3258"/>
                    </a:lnTo>
                    <a:lnTo>
                      <a:pt x="1978" y="3220"/>
                    </a:lnTo>
                    <a:lnTo>
                      <a:pt x="1994" y="3185"/>
                    </a:lnTo>
                    <a:lnTo>
                      <a:pt x="2013" y="3156"/>
                    </a:lnTo>
                    <a:lnTo>
                      <a:pt x="2034" y="3133"/>
                    </a:lnTo>
                    <a:lnTo>
                      <a:pt x="2058" y="3120"/>
                    </a:lnTo>
                    <a:lnTo>
                      <a:pt x="2531" y="2931"/>
                    </a:lnTo>
                    <a:lnTo>
                      <a:pt x="2641" y="2838"/>
                    </a:lnTo>
                    <a:lnTo>
                      <a:pt x="2660" y="2826"/>
                    </a:lnTo>
                    <a:lnTo>
                      <a:pt x="2683" y="2820"/>
                    </a:lnTo>
                    <a:lnTo>
                      <a:pt x="2704" y="2822"/>
                    </a:lnTo>
                    <a:lnTo>
                      <a:pt x="2724" y="2829"/>
                    </a:lnTo>
                    <a:lnTo>
                      <a:pt x="2742" y="2841"/>
                    </a:lnTo>
                    <a:lnTo>
                      <a:pt x="2896" y="2995"/>
                    </a:lnTo>
                    <a:lnTo>
                      <a:pt x="3050" y="2841"/>
                    </a:lnTo>
                    <a:lnTo>
                      <a:pt x="3069" y="2829"/>
                    </a:lnTo>
                    <a:lnTo>
                      <a:pt x="3088" y="2822"/>
                    </a:lnTo>
                    <a:lnTo>
                      <a:pt x="3110" y="2820"/>
                    </a:lnTo>
                    <a:lnTo>
                      <a:pt x="3131" y="2826"/>
                    </a:lnTo>
                    <a:lnTo>
                      <a:pt x="3150" y="2838"/>
                    </a:lnTo>
                    <a:lnTo>
                      <a:pt x="3261" y="2931"/>
                    </a:lnTo>
                    <a:lnTo>
                      <a:pt x="3734" y="3120"/>
                    </a:lnTo>
                    <a:lnTo>
                      <a:pt x="3758" y="3133"/>
                    </a:lnTo>
                    <a:lnTo>
                      <a:pt x="3779" y="3156"/>
                    </a:lnTo>
                    <a:lnTo>
                      <a:pt x="3798" y="3185"/>
                    </a:lnTo>
                    <a:lnTo>
                      <a:pt x="3815" y="3220"/>
                    </a:lnTo>
                    <a:lnTo>
                      <a:pt x="3829" y="3258"/>
                    </a:lnTo>
                    <a:lnTo>
                      <a:pt x="3841" y="3301"/>
                    </a:lnTo>
                    <a:lnTo>
                      <a:pt x="3851" y="3348"/>
                    </a:lnTo>
                    <a:lnTo>
                      <a:pt x="3862" y="3396"/>
                    </a:lnTo>
                    <a:lnTo>
                      <a:pt x="3869" y="3445"/>
                    </a:lnTo>
                    <a:lnTo>
                      <a:pt x="3931" y="3355"/>
                    </a:lnTo>
                    <a:lnTo>
                      <a:pt x="3983" y="3260"/>
                    </a:lnTo>
                    <a:lnTo>
                      <a:pt x="4028" y="3159"/>
                    </a:lnTo>
                    <a:lnTo>
                      <a:pt x="4064" y="3054"/>
                    </a:lnTo>
                    <a:lnTo>
                      <a:pt x="4090" y="2945"/>
                    </a:lnTo>
                    <a:lnTo>
                      <a:pt x="4106" y="2832"/>
                    </a:lnTo>
                    <a:lnTo>
                      <a:pt x="4111" y="2718"/>
                    </a:lnTo>
                    <a:lnTo>
                      <a:pt x="4106" y="2608"/>
                    </a:lnTo>
                    <a:lnTo>
                      <a:pt x="4092" y="2500"/>
                    </a:lnTo>
                    <a:lnTo>
                      <a:pt x="4068" y="2395"/>
                    </a:lnTo>
                    <a:lnTo>
                      <a:pt x="4035" y="2294"/>
                    </a:lnTo>
                    <a:lnTo>
                      <a:pt x="3995" y="2197"/>
                    </a:lnTo>
                    <a:lnTo>
                      <a:pt x="3945" y="2106"/>
                    </a:lnTo>
                    <a:lnTo>
                      <a:pt x="3889" y="2018"/>
                    </a:lnTo>
                    <a:lnTo>
                      <a:pt x="3825" y="1935"/>
                    </a:lnTo>
                    <a:lnTo>
                      <a:pt x="3754" y="1858"/>
                    </a:lnTo>
                    <a:lnTo>
                      <a:pt x="3678" y="1789"/>
                    </a:lnTo>
                    <a:lnTo>
                      <a:pt x="3597" y="1725"/>
                    </a:lnTo>
                    <a:lnTo>
                      <a:pt x="3509" y="1668"/>
                    </a:lnTo>
                    <a:lnTo>
                      <a:pt x="3417" y="1620"/>
                    </a:lnTo>
                    <a:lnTo>
                      <a:pt x="3320" y="1578"/>
                    </a:lnTo>
                    <a:lnTo>
                      <a:pt x="3219" y="1547"/>
                    </a:lnTo>
                    <a:lnTo>
                      <a:pt x="3114" y="1523"/>
                    </a:lnTo>
                    <a:lnTo>
                      <a:pt x="3007" y="1507"/>
                    </a:lnTo>
                    <a:lnTo>
                      <a:pt x="2896" y="1502"/>
                    </a:lnTo>
                    <a:close/>
                    <a:moveTo>
                      <a:pt x="798" y="362"/>
                    </a:moveTo>
                    <a:lnTo>
                      <a:pt x="718" y="367"/>
                    </a:lnTo>
                    <a:lnTo>
                      <a:pt x="642" y="383"/>
                    </a:lnTo>
                    <a:lnTo>
                      <a:pt x="569" y="409"/>
                    </a:lnTo>
                    <a:lnTo>
                      <a:pt x="500" y="441"/>
                    </a:lnTo>
                    <a:lnTo>
                      <a:pt x="438" y="485"/>
                    </a:lnTo>
                    <a:lnTo>
                      <a:pt x="383" y="535"/>
                    </a:lnTo>
                    <a:lnTo>
                      <a:pt x="332" y="590"/>
                    </a:lnTo>
                    <a:lnTo>
                      <a:pt x="289" y="653"/>
                    </a:lnTo>
                    <a:lnTo>
                      <a:pt x="256" y="722"/>
                    </a:lnTo>
                    <a:lnTo>
                      <a:pt x="230" y="794"/>
                    </a:lnTo>
                    <a:lnTo>
                      <a:pt x="215" y="871"/>
                    </a:lnTo>
                    <a:lnTo>
                      <a:pt x="209" y="950"/>
                    </a:lnTo>
                    <a:lnTo>
                      <a:pt x="215" y="1030"/>
                    </a:lnTo>
                    <a:lnTo>
                      <a:pt x="230" y="1106"/>
                    </a:lnTo>
                    <a:lnTo>
                      <a:pt x="256" y="1178"/>
                    </a:lnTo>
                    <a:lnTo>
                      <a:pt x="289" y="1246"/>
                    </a:lnTo>
                    <a:lnTo>
                      <a:pt x="332" y="1308"/>
                    </a:lnTo>
                    <a:lnTo>
                      <a:pt x="383" y="1365"/>
                    </a:lnTo>
                    <a:lnTo>
                      <a:pt x="438" y="1415"/>
                    </a:lnTo>
                    <a:lnTo>
                      <a:pt x="500" y="1457"/>
                    </a:lnTo>
                    <a:lnTo>
                      <a:pt x="569" y="1492"/>
                    </a:lnTo>
                    <a:lnTo>
                      <a:pt x="642" y="1516"/>
                    </a:lnTo>
                    <a:lnTo>
                      <a:pt x="718" y="1531"/>
                    </a:lnTo>
                    <a:lnTo>
                      <a:pt x="798" y="1538"/>
                    </a:lnTo>
                    <a:lnTo>
                      <a:pt x="878" y="1531"/>
                    </a:lnTo>
                    <a:lnTo>
                      <a:pt x="954" y="1516"/>
                    </a:lnTo>
                    <a:lnTo>
                      <a:pt x="1026" y="1492"/>
                    </a:lnTo>
                    <a:lnTo>
                      <a:pt x="1094" y="1457"/>
                    </a:lnTo>
                    <a:lnTo>
                      <a:pt x="1156" y="1415"/>
                    </a:lnTo>
                    <a:lnTo>
                      <a:pt x="1213" y="1365"/>
                    </a:lnTo>
                    <a:lnTo>
                      <a:pt x="1264" y="1308"/>
                    </a:lnTo>
                    <a:lnTo>
                      <a:pt x="1305" y="1246"/>
                    </a:lnTo>
                    <a:lnTo>
                      <a:pt x="1340" y="1178"/>
                    </a:lnTo>
                    <a:lnTo>
                      <a:pt x="1364" y="1106"/>
                    </a:lnTo>
                    <a:lnTo>
                      <a:pt x="1380" y="1030"/>
                    </a:lnTo>
                    <a:lnTo>
                      <a:pt x="1386" y="950"/>
                    </a:lnTo>
                    <a:lnTo>
                      <a:pt x="1380" y="871"/>
                    </a:lnTo>
                    <a:lnTo>
                      <a:pt x="1364" y="794"/>
                    </a:lnTo>
                    <a:lnTo>
                      <a:pt x="1340" y="722"/>
                    </a:lnTo>
                    <a:lnTo>
                      <a:pt x="1305" y="653"/>
                    </a:lnTo>
                    <a:lnTo>
                      <a:pt x="1264" y="590"/>
                    </a:lnTo>
                    <a:lnTo>
                      <a:pt x="1213" y="535"/>
                    </a:lnTo>
                    <a:lnTo>
                      <a:pt x="1156" y="485"/>
                    </a:lnTo>
                    <a:lnTo>
                      <a:pt x="1094" y="441"/>
                    </a:lnTo>
                    <a:lnTo>
                      <a:pt x="1026" y="409"/>
                    </a:lnTo>
                    <a:lnTo>
                      <a:pt x="954" y="383"/>
                    </a:lnTo>
                    <a:lnTo>
                      <a:pt x="878" y="367"/>
                    </a:lnTo>
                    <a:lnTo>
                      <a:pt x="798" y="362"/>
                    </a:lnTo>
                    <a:close/>
                    <a:moveTo>
                      <a:pt x="4909" y="210"/>
                    </a:moveTo>
                    <a:lnTo>
                      <a:pt x="4829" y="215"/>
                    </a:lnTo>
                    <a:lnTo>
                      <a:pt x="4751" y="230"/>
                    </a:lnTo>
                    <a:lnTo>
                      <a:pt x="4680" y="256"/>
                    </a:lnTo>
                    <a:lnTo>
                      <a:pt x="4611" y="291"/>
                    </a:lnTo>
                    <a:lnTo>
                      <a:pt x="4549" y="332"/>
                    </a:lnTo>
                    <a:lnTo>
                      <a:pt x="4493" y="383"/>
                    </a:lnTo>
                    <a:lnTo>
                      <a:pt x="4443" y="438"/>
                    </a:lnTo>
                    <a:lnTo>
                      <a:pt x="4400" y="502"/>
                    </a:lnTo>
                    <a:lnTo>
                      <a:pt x="4367" y="569"/>
                    </a:lnTo>
                    <a:lnTo>
                      <a:pt x="4341" y="642"/>
                    </a:lnTo>
                    <a:lnTo>
                      <a:pt x="4326" y="718"/>
                    </a:lnTo>
                    <a:lnTo>
                      <a:pt x="4320" y="798"/>
                    </a:lnTo>
                    <a:lnTo>
                      <a:pt x="4326" y="877"/>
                    </a:lnTo>
                    <a:lnTo>
                      <a:pt x="4341" y="954"/>
                    </a:lnTo>
                    <a:lnTo>
                      <a:pt x="4367" y="1026"/>
                    </a:lnTo>
                    <a:lnTo>
                      <a:pt x="4400" y="1094"/>
                    </a:lnTo>
                    <a:lnTo>
                      <a:pt x="4443" y="1156"/>
                    </a:lnTo>
                    <a:lnTo>
                      <a:pt x="4493" y="1213"/>
                    </a:lnTo>
                    <a:lnTo>
                      <a:pt x="4549" y="1263"/>
                    </a:lnTo>
                    <a:lnTo>
                      <a:pt x="4611" y="1305"/>
                    </a:lnTo>
                    <a:lnTo>
                      <a:pt x="4680" y="1339"/>
                    </a:lnTo>
                    <a:lnTo>
                      <a:pt x="4751" y="1364"/>
                    </a:lnTo>
                    <a:lnTo>
                      <a:pt x="4829" y="1379"/>
                    </a:lnTo>
                    <a:lnTo>
                      <a:pt x="4909" y="1386"/>
                    </a:lnTo>
                    <a:lnTo>
                      <a:pt x="4988" y="1379"/>
                    </a:lnTo>
                    <a:lnTo>
                      <a:pt x="5065" y="1364"/>
                    </a:lnTo>
                    <a:lnTo>
                      <a:pt x="5137" y="1339"/>
                    </a:lnTo>
                    <a:lnTo>
                      <a:pt x="5205" y="1305"/>
                    </a:lnTo>
                    <a:lnTo>
                      <a:pt x="5267" y="1263"/>
                    </a:lnTo>
                    <a:lnTo>
                      <a:pt x="5324" y="1213"/>
                    </a:lnTo>
                    <a:lnTo>
                      <a:pt x="5374" y="1156"/>
                    </a:lnTo>
                    <a:lnTo>
                      <a:pt x="5416" y="1094"/>
                    </a:lnTo>
                    <a:lnTo>
                      <a:pt x="5451" y="1026"/>
                    </a:lnTo>
                    <a:lnTo>
                      <a:pt x="5475" y="954"/>
                    </a:lnTo>
                    <a:lnTo>
                      <a:pt x="5490" y="877"/>
                    </a:lnTo>
                    <a:lnTo>
                      <a:pt x="5496" y="798"/>
                    </a:lnTo>
                    <a:lnTo>
                      <a:pt x="5490" y="718"/>
                    </a:lnTo>
                    <a:lnTo>
                      <a:pt x="5475" y="642"/>
                    </a:lnTo>
                    <a:lnTo>
                      <a:pt x="5451" y="569"/>
                    </a:lnTo>
                    <a:lnTo>
                      <a:pt x="5416" y="502"/>
                    </a:lnTo>
                    <a:lnTo>
                      <a:pt x="5374" y="438"/>
                    </a:lnTo>
                    <a:lnTo>
                      <a:pt x="5324" y="383"/>
                    </a:lnTo>
                    <a:lnTo>
                      <a:pt x="5267" y="332"/>
                    </a:lnTo>
                    <a:lnTo>
                      <a:pt x="5205" y="291"/>
                    </a:lnTo>
                    <a:lnTo>
                      <a:pt x="5137" y="256"/>
                    </a:lnTo>
                    <a:lnTo>
                      <a:pt x="5065" y="230"/>
                    </a:lnTo>
                    <a:lnTo>
                      <a:pt x="4988" y="215"/>
                    </a:lnTo>
                    <a:lnTo>
                      <a:pt x="4909" y="210"/>
                    </a:lnTo>
                    <a:close/>
                    <a:moveTo>
                      <a:pt x="4909" y="0"/>
                    </a:moveTo>
                    <a:lnTo>
                      <a:pt x="5001" y="5"/>
                    </a:lnTo>
                    <a:lnTo>
                      <a:pt x="5091" y="21"/>
                    </a:lnTo>
                    <a:lnTo>
                      <a:pt x="5177" y="47"/>
                    </a:lnTo>
                    <a:lnTo>
                      <a:pt x="5259" y="82"/>
                    </a:lnTo>
                    <a:lnTo>
                      <a:pt x="5336" y="125"/>
                    </a:lnTo>
                    <a:lnTo>
                      <a:pt x="5407" y="175"/>
                    </a:lnTo>
                    <a:lnTo>
                      <a:pt x="5471" y="234"/>
                    </a:lnTo>
                    <a:lnTo>
                      <a:pt x="5530" y="300"/>
                    </a:lnTo>
                    <a:lnTo>
                      <a:pt x="5582" y="371"/>
                    </a:lnTo>
                    <a:lnTo>
                      <a:pt x="5625" y="447"/>
                    </a:lnTo>
                    <a:lnTo>
                      <a:pt x="5660" y="530"/>
                    </a:lnTo>
                    <a:lnTo>
                      <a:pt x="5684" y="614"/>
                    </a:lnTo>
                    <a:lnTo>
                      <a:pt x="5700" y="704"/>
                    </a:lnTo>
                    <a:lnTo>
                      <a:pt x="5705" y="798"/>
                    </a:lnTo>
                    <a:lnTo>
                      <a:pt x="5700" y="891"/>
                    </a:lnTo>
                    <a:lnTo>
                      <a:pt x="5684" y="980"/>
                    </a:lnTo>
                    <a:lnTo>
                      <a:pt x="5660" y="1066"/>
                    </a:lnTo>
                    <a:lnTo>
                      <a:pt x="5625" y="1147"/>
                    </a:lnTo>
                    <a:lnTo>
                      <a:pt x="5582" y="1225"/>
                    </a:lnTo>
                    <a:lnTo>
                      <a:pt x="5530" y="1296"/>
                    </a:lnTo>
                    <a:lnTo>
                      <a:pt x="5471" y="1362"/>
                    </a:lnTo>
                    <a:lnTo>
                      <a:pt x="5407" y="1419"/>
                    </a:lnTo>
                    <a:lnTo>
                      <a:pt x="5336" y="1471"/>
                    </a:lnTo>
                    <a:lnTo>
                      <a:pt x="5259" y="1514"/>
                    </a:lnTo>
                    <a:lnTo>
                      <a:pt x="5177" y="1549"/>
                    </a:lnTo>
                    <a:lnTo>
                      <a:pt x="5091" y="1575"/>
                    </a:lnTo>
                    <a:lnTo>
                      <a:pt x="5001" y="1590"/>
                    </a:lnTo>
                    <a:lnTo>
                      <a:pt x="4909" y="1595"/>
                    </a:lnTo>
                    <a:lnTo>
                      <a:pt x="4817" y="1590"/>
                    </a:lnTo>
                    <a:lnTo>
                      <a:pt x="4727" y="1575"/>
                    </a:lnTo>
                    <a:lnTo>
                      <a:pt x="4642" y="1549"/>
                    </a:lnTo>
                    <a:lnTo>
                      <a:pt x="4561" y="1516"/>
                    </a:lnTo>
                    <a:lnTo>
                      <a:pt x="4485" y="1473"/>
                    </a:lnTo>
                    <a:lnTo>
                      <a:pt x="4414" y="1422"/>
                    </a:lnTo>
                    <a:lnTo>
                      <a:pt x="4057" y="1779"/>
                    </a:lnTo>
                    <a:lnTo>
                      <a:pt x="4123" y="1867"/>
                    </a:lnTo>
                    <a:lnTo>
                      <a:pt x="4184" y="1960"/>
                    </a:lnTo>
                    <a:lnTo>
                      <a:pt x="4236" y="2057"/>
                    </a:lnTo>
                    <a:lnTo>
                      <a:pt x="4282" y="2159"/>
                    </a:lnTo>
                    <a:lnTo>
                      <a:pt x="4320" y="2265"/>
                    </a:lnTo>
                    <a:lnTo>
                      <a:pt x="4350" y="2374"/>
                    </a:lnTo>
                    <a:lnTo>
                      <a:pt x="4372" y="2486"/>
                    </a:lnTo>
                    <a:lnTo>
                      <a:pt x="4386" y="2601"/>
                    </a:lnTo>
                    <a:lnTo>
                      <a:pt x="4390" y="2718"/>
                    </a:lnTo>
                    <a:lnTo>
                      <a:pt x="4384" y="2846"/>
                    </a:lnTo>
                    <a:lnTo>
                      <a:pt x="4369" y="2973"/>
                    </a:lnTo>
                    <a:lnTo>
                      <a:pt x="4341" y="3094"/>
                    </a:lnTo>
                    <a:lnTo>
                      <a:pt x="4307" y="3213"/>
                    </a:lnTo>
                    <a:lnTo>
                      <a:pt x="4260" y="3326"/>
                    </a:lnTo>
                    <a:lnTo>
                      <a:pt x="4206" y="3436"/>
                    </a:lnTo>
                    <a:lnTo>
                      <a:pt x="4144" y="3540"/>
                    </a:lnTo>
                    <a:lnTo>
                      <a:pt x="4073" y="3637"/>
                    </a:lnTo>
                    <a:lnTo>
                      <a:pt x="3993" y="3729"/>
                    </a:lnTo>
                    <a:lnTo>
                      <a:pt x="3908" y="3815"/>
                    </a:lnTo>
                    <a:lnTo>
                      <a:pt x="3817" y="3893"/>
                    </a:lnTo>
                    <a:lnTo>
                      <a:pt x="3718" y="3964"/>
                    </a:lnTo>
                    <a:lnTo>
                      <a:pt x="3614" y="4026"/>
                    </a:lnTo>
                    <a:lnTo>
                      <a:pt x="3505" y="4082"/>
                    </a:lnTo>
                    <a:lnTo>
                      <a:pt x="3391" y="4127"/>
                    </a:lnTo>
                    <a:lnTo>
                      <a:pt x="3273" y="4163"/>
                    </a:lnTo>
                    <a:lnTo>
                      <a:pt x="3150" y="4189"/>
                    </a:lnTo>
                    <a:lnTo>
                      <a:pt x="3026" y="4204"/>
                    </a:lnTo>
                    <a:lnTo>
                      <a:pt x="2896" y="4211"/>
                    </a:lnTo>
                    <a:lnTo>
                      <a:pt x="2782" y="4206"/>
                    </a:lnTo>
                    <a:lnTo>
                      <a:pt x="2669" y="4194"/>
                    </a:lnTo>
                    <a:lnTo>
                      <a:pt x="2560" y="4173"/>
                    </a:lnTo>
                    <a:lnTo>
                      <a:pt x="2453" y="4144"/>
                    </a:lnTo>
                    <a:lnTo>
                      <a:pt x="2351" y="4108"/>
                    </a:lnTo>
                    <a:lnTo>
                      <a:pt x="2250" y="4064"/>
                    </a:lnTo>
                    <a:lnTo>
                      <a:pt x="2155" y="4014"/>
                    </a:lnTo>
                    <a:lnTo>
                      <a:pt x="1876" y="4331"/>
                    </a:lnTo>
                    <a:lnTo>
                      <a:pt x="1928" y="4402"/>
                    </a:lnTo>
                    <a:lnTo>
                      <a:pt x="1972" y="4479"/>
                    </a:lnTo>
                    <a:lnTo>
                      <a:pt x="2006" y="4563"/>
                    </a:lnTo>
                    <a:lnTo>
                      <a:pt x="2032" y="4649"/>
                    </a:lnTo>
                    <a:lnTo>
                      <a:pt x="2049" y="4739"/>
                    </a:lnTo>
                    <a:lnTo>
                      <a:pt x="2055" y="4832"/>
                    </a:lnTo>
                    <a:lnTo>
                      <a:pt x="2049" y="4926"/>
                    </a:lnTo>
                    <a:lnTo>
                      <a:pt x="2034" y="5016"/>
                    </a:lnTo>
                    <a:lnTo>
                      <a:pt x="2008" y="5101"/>
                    </a:lnTo>
                    <a:lnTo>
                      <a:pt x="1973" y="5184"/>
                    </a:lnTo>
                    <a:lnTo>
                      <a:pt x="1930" y="5260"/>
                    </a:lnTo>
                    <a:lnTo>
                      <a:pt x="1878" y="5331"/>
                    </a:lnTo>
                    <a:lnTo>
                      <a:pt x="1821" y="5396"/>
                    </a:lnTo>
                    <a:lnTo>
                      <a:pt x="1755" y="5455"/>
                    </a:lnTo>
                    <a:lnTo>
                      <a:pt x="1684" y="5505"/>
                    </a:lnTo>
                    <a:lnTo>
                      <a:pt x="1606" y="5549"/>
                    </a:lnTo>
                    <a:lnTo>
                      <a:pt x="1525" y="5583"/>
                    </a:lnTo>
                    <a:lnTo>
                      <a:pt x="1438" y="5609"/>
                    </a:lnTo>
                    <a:lnTo>
                      <a:pt x="1350" y="5625"/>
                    </a:lnTo>
                    <a:lnTo>
                      <a:pt x="1257" y="5630"/>
                    </a:lnTo>
                    <a:lnTo>
                      <a:pt x="1163" y="5625"/>
                    </a:lnTo>
                    <a:lnTo>
                      <a:pt x="1073" y="5609"/>
                    </a:lnTo>
                    <a:lnTo>
                      <a:pt x="988" y="5583"/>
                    </a:lnTo>
                    <a:lnTo>
                      <a:pt x="905" y="5549"/>
                    </a:lnTo>
                    <a:lnTo>
                      <a:pt x="829" y="5505"/>
                    </a:lnTo>
                    <a:lnTo>
                      <a:pt x="758" y="5455"/>
                    </a:lnTo>
                    <a:lnTo>
                      <a:pt x="692" y="5396"/>
                    </a:lnTo>
                    <a:lnTo>
                      <a:pt x="635" y="5331"/>
                    </a:lnTo>
                    <a:lnTo>
                      <a:pt x="583" y="5260"/>
                    </a:lnTo>
                    <a:lnTo>
                      <a:pt x="540" y="5184"/>
                    </a:lnTo>
                    <a:lnTo>
                      <a:pt x="505" y="5101"/>
                    </a:lnTo>
                    <a:lnTo>
                      <a:pt x="479" y="5016"/>
                    </a:lnTo>
                    <a:lnTo>
                      <a:pt x="464" y="4926"/>
                    </a:lnTo>
                    <a:lnTo>
                      <a:pt x="459" y="4832"/>
                    </a:lnTo>
                    <a:lnTo>
                      <a:pt x="464" y="4739"/>
                    </a:lnTo>
                    <a:lnTo>
                      <a:pt x="479" y="4651"/>
                    </a:lnTo>
                    <a:lnTo>
                      <a:pt x="505" y="4564"/>
                    </a:lnTo>
                    <a:lnTo>
                      <a:pt x="540" y="4483"/>
                    </a:lnTo>
                    <a:lnTo>
                      <a:pt x="583" y="4405"/>
                    </a:lnTo>
                    <a:lnTo>
                      <a:pt x="635" y="4334"/>
                    </a:lnTo>
                    <a:lnTo>
                      <a:pt x="692" y="4268"/>
                    </a:lnTo>
                    <a:lnTo>
                      <a:pt x="758" y="4211"/>
                    </a:lnTo>
                    <a:lnTo>
                      <a:pt x="829" y="4159"/>
                    </a:lnTo>
                    <a:lnTo>
                      <a:pt x="905" y="4116"/>
                    </a:lnTo>
                    <a:lnTo>
                      <a:pt x="988" y="4082"/>
                    </a:lnTo>
                    <a:lnTo>
                      <a:pt x="1073" y="4056"/>
                    </a:lnTo>
                    <a:lnTo>
                      <a:pt x="1163" y="4040"/>
                    </a:lnTo>
                    <a:lnTo>
                      <a:pt x="1257" y="4035"/>
                    </a:lnTo>
                    <a:lnTo>
                      <a:pt x="1340" y="4040"/>
                    </a:lnTo>
                    <a:lnTo>
                      <a:pt x="1419" y="4052"/>
                    </a:lnTo>
                    <a:lnTo>
                      <a:pt x="1496" y="4073"/>
                    </a:lnTo>
                    <a:lnTo>
                      <a:pt x="1570" y="4099"/>
                    </a:lnTo>
                    <a:lnTo>
                      <a:pt x="1641" y="4133"/>
                    </a:lnTo>
                    <a:lnTo>
                      <a:pt x="1707" y="4175"/>
                    </a:lnTo>
                    <a:lnTo>
                      <a:pt x="1963" y="3883"/>
                    </a:lnTo>
                    <a:lnTo>
                      <a:pt x="1873" y="3805"/>
                    </a:lnTo>
                    <a:lnTo>
                      <a:pt x="1790" y="3720"/>
                    </a:lnTo>
                    <a:lnTo>
                      <a:pt x="1714" y="3628"/>
                    </a:lnTo>
                    <a:lnTo>
                      <a:pt x="1644" y="3531"/>
                    </a:lnTo>
                    <a:lnTo>
                      <a:pt x="1582" y="3428"/>
                    </a:lnTo>
                    <a:lnTo>
                      <a:pt x="1528" y="3320"/>
                    </a:lnTo>
                    <a:lnTo>
                      <a:pt x="1485" y="3206"/>
                    </a:lnTo>
                    <a:lnTo>
                      <a:pt x="1449" y="3090"/>
                    </a:lnTo>
                    <a:lnTo>
                      <a:pt x="1423" y="2969"/>
                    </a:lnTo>
                    <a:lnTo>
                      <a:pt x="1407" y="2845"/>
                    </a:lnTo>
                    <a:lnTo>
                      <a:pt x="1402" y="2718"/>
                    </a:lnTo>
                    <a:lnTo>
                      <a:pt x="1407" y="2594"/>
                    </a:lnTo>
                    <a:lnTo>
                      <a:pt x="1423" y="2473"/>
                    </a:lnTo>
                    <a:lnTo>
                      <a:pt x="1447" y="2357"/>
                    </a:lnTo>
                    <a:lnTo>
                      <a:pt x="1480" y="2242"/>
                    </a:lnTo>
                    <a:lnTo>
                      <a:pt x="1521" y="2132"/>
                    </a:lnTo>
                    <a:lnTo>
                      <a:pt x="1572" y="2026"/>
                    </a:lnTo>
                    <a:lnTo>
                      <a:pt x="1631" y="1926"/>
                    </a:lnTo>
                    <a:lnTo>
                      <a:pt x="1696" y="1829"/>
                    </a:lnTo>
                    <a:lnTo>
                      <a:pt x="1340" y="1535"/>
                    </a:lnTo>
                    <a:lnTo>
                      <a:pt x="1276" y="1587"/>
                    </a:lnTo>
                    <a:lnTo>
                      <a:pt x="1206" y="1633"/>
                    </a:lnTo>
                    <a:lnTo>
                      <a:pt x="1132" y="1673"/>
                    </a:lnTo>
                    <a:lnTo>
                      <a:pt x="1054" y="1704"/>
                    </a:lnTo>
                    <a:lnTo>
                      <a:pt x="971" y="1729"/>
                    </a:lnTo>
                    <a:lnTo>
                      <a:pt x="886" y="1742"/>
                    </a:lnTo>
                    <a:lnTo>
                      <a:pt x="798" y="1748"/>
                    </a:lnTo>
                    <a:lnTo>
                      <a:pt x="704" y="1742"/>
                    </a:lnTo>
                    <a:lnTo>
                      <a:pt x="614" y="1725"/>
                    </a:lnTo>
                    <a:lnTo>
                      <a:pt x="530" y="1701"/>
                    </a:lnTo>
                    <a:lnTo>
                      <a:pt x="447" y="1666"/>
                    </a:lnTo>
                    <a:lnTo>
                      <a:pt x="370" y="1623"/>
                    </a:lnTo>
                    <a:lnTo>
                      <a:pt x="299" y="1571"/>
                    </a:lnTo>
                    <a:lnTo>
                      <a:pt x="234" y="1512"/>
                    </a:lnTo>
                    <a:lnTo>
                      <a:pt x="175" y="1448"/>
                    </a:lnTo>
                    <a:lnTo>
                      <a:pt x="125" y="1377"/>
                    </a:lnTo>
                    <a:lnTo>
                      <a:pt x="81" y="1300"/>
                    </a:lnTo>
                    <a:lnTo>
                      <a:pt x="47" y="1218"/>
                    </a:lnTo>
                    <a:lnTo>
                      <a:pt x="21" y="1132"/>
                    </a:lnTo>
                    <a:lnTo>
                      <a:pt x="5" y="1042"/>
                    </a:lnTo>
                    <a:lnTo>
                      <a:pt x="0" y="950"/>
                    </a:lnTo>
                    <a:lnTo>
                      <a:pt x="5" y="857"/>
                    </a:lnTo>
                    <a:lnTo>
                      <a:pt x="21" y="767"/>
                    </a:lnTo>
                    <a:lnTo>
                      <a:pt x="47" y="682"/>
                    </a:lnTo>
                    <a:lnTo>
                      <a:pt x="81" y="599"/>
                    </a:lnTo>
                    <a:lnTo>
                      <a:pt x="125" y="523"/>
                    </a:lnTo>
                    <a:lnTo>
                      <a:pt x="175" y="452"/>
                    </a:lnTo>
                    <a:lnTo>
                      <a:pt x="234" y="386"/>
                    </a:lnTo>
                    <a:lnTo>
                      <a:pt x="299" y="327"/>
                    </a:lnTo>
                    <a:lnTo>
                      <a:pt x="370" y="277"/>
                    </a:lnTo>
                    <a:lnTo>
                      <a:pt x="447" y="234"/>
                    </a:lnTo>
                    <a:lnTo>
                      <a:pt x="530" y="199"/>
                    </a:lnTo>
                    <a:lnTo>
                      <a:pt x="614" y="173"/>
                    </a:lnTo>
                    <a:lnTo>
                      <a:pt x="704" y="158"/>
                    </a:lnTo>
                    <a:lnTo>
                      <a:pt x="798" y="153"/>
                    </a:lnTo>
                    <a:lnTo>
                      <a:pt x="890" y="158"/>
                    </a:lnTo>
                    <a:lnTo>
                      <a:pt x="980" y="173"/>
                    </a:lnTo>
                    <a:lnTo>
                      <a:pt x="1066" y="199"/>
                    </a:lnTo>
                    <a:lnTo>
                      <a:pt x="1148" y="234"/>
                    </a:lnTo>
                    <a:lnTo>
                      <a:pt x="1225" y="277"/>
                    </a:lnTo>
                    <a:lnTo>
                      <a:pt x="1296" y="327"/>
                    </a:lnTo>
                    <a:lnTo>
                      <a:pt x="1362" y="386"/>
                    </a:lnTo>
                    <a:lnTo>
                      <a:pt x="1419" y="452"/>
                    </a:lnTo>
                    <a:lnTo>
                      <a:pt x="1471" y="523"/>
                    </a:lnTo>
                    <a:lnTo>
                      <a:pt x="1515" y="599"/>
                    </a:lnTo>
                    <a:lnTo>
                      <a:pt x="1549" y="682"/>
                    </a:lnTo>
                    <a:lnTo>
                      <a:pt x="1573" y="767"/>
                    </a:lnTo>
                    <a:lnTo>
                      <a:pt x="1591" y="857"/>
                    </a:lnTo>
                    <a:lnTo>
                      <a:pt x="1596" y="950"/>
                    </a:lnTo>
                    <a:lnTo>
                      <a:pt x="1591" y="1037"/>
                    </a:lnTo>
                    <a:lnTo>
                      <a:pt x="1577" y="1123"/>
                    </a:lnTo>
                    <a:lnTo>
                      <a:pt x="1554" y="1204"/>
                    </a:lnTo>
                    <a:lnTo>
                      <a:pt x="1523" y="1282"/>
                    </a:lnTo>
                    <a:lnTo>
                      <a:pt x="1483" y="1355"/>
                    </a:lnTo>
                    <a:lnTo>
                      <a:pt x="1847" y="1656"/>
                    </a:lnTo>
                    <a:lnTo>
                      <a:pt x="1932" y="1578"/>
                    </a:lnTo>
                    <a:lnTo>
                      <a:pt x="2020" y="1509"/>
                    </a:lnTo>
                    <a:lnTo>
                      <a:pt x="2115" y="1445"/>
                    </a:lnTo>
                    <a:lnTo>
                      <a:pt x="2216" y="1390"/>
                    </a:lnTo>
                    <a:lnTo>
                      <a:pt x="2319" y="1339"/>
                    </a:lnTo>
                    <a:lnTo>
                      <a:pt x="2428" y="1300"/>
                    </a:lnTo>
                    <a:lnTo>
                      <a:pt x="2541" y="1267"/>
                    </a:lnTo>
                    <a:lnTo>
                      <a:pt x="2657" y="1244"/>
                    </a:lnTo>
                    <a:lnTo>
                      <a:pt x="2775" y="1229"/>
                    </a:lnTo>
                    <a:lnTo>
                      <a:pt x="2896" y="1225"/>
                    </a:lnTo>
                    <a:lnTo>
                      <a:pt x="3024" y="1230"/>
                    </a:lnTo>
                    <a:lnTo>
                      <a:pt x="3149" y="1246"/>
                    </a:lnTo>
                    <a:lnTo>
                      <a:pt x="3270" y="1272"/>
                    </a:lnTo>
                    <a:lnTo>
                      <a:pt x="3386" y="1306"/>
                    </a:lnTo>
                    <a:lnTo>
                      <a:pt x="3500" y="1351"/>
                    </a:lnTo>
                    <a:lnTo>
                      <a:pt x="3607" y="1405"/>
                    </a:lnTo>
                    <a:lnTo>
                      <a:pt x="3711" y="1466"/>
                    </a:lnTo>
                    <a:lnTo>
                      <a:pt x="3808" y="1535"/>
                    </a:lnTo>
                    <a:lnTo>
                      <a:pt x="3900" y="1613"/>
                    </a:lnTo>
                    <a:lnTo>
                      <a:pt x="4256" y="1256"/>
                    </a:lnTo>
                    <a:lnTo>
                      <a:pt x="4213" y="1189"/>
                    </a:lnTo>
                    <a:lnTo>
                      <a:pt x="4178" y="1118"/>
                    </a:lnTo>
                    <a:lnTo>
                      <a:pt x="4149" y="1042"/>
                    </a:lnTo>
                    <a:lnTo>
                      <a:pt x="4128" y="964"/>
                    </a:lnTo>
                    <a:lnTo>
                      <a:pt x="4114" y="883"/>
                    </a:lnTo>
                    <a:lnTo>
                      <a:pt x="4111" y="798"/>
                    </a:lnTo>
                    <a:lnTo>
                      <a:pt x="4116" y="704"/>
                    </a:lnTo>
                    <a:lnTo>
                      <a:pt x="4132" y="614"/>
                    </a:lnTo>
                    <a:lnTo>
                      <a:pt x="4158" y="530"/>
                    </a:lnTo>
                    <a:lnTo>
                      <a:pt x="4192" y="447"/>
                    </a:lnTo>
                    <a:lnTo>
                      <a:pt x="4236" y="371"/>
                    </a:lnTo>
                    <a:lnTo>
                      <a:pt x="4286" y="300"/>
                    </a:lnTo>
                    <a:lnTo>
                      <a:pt x="4345" y="234"/>
                    </a:lnTo>
                    <a:lnTo>
                      <a:pt x="4410" y="175"/>
                    </a:lnTo>
                    <a:lnTo>
                      <a:pt x="4481" y="125"/>
                    </a:lnTo>
                    <a:lnTo>
                      <a:pt x="4557" y="82"/>
                    </a:lnTo>
                    <a:lnTo>
                      <a:pt x="4639" y="47"/>
                    </a:lnTo>
                    <a:lnTo>
                      <a:pt x="4725" y="21"/>
                    </a:lnTo>
                    <a:lnTo>
                      <a:pt x="4815" y="5"/>
                    </a:lnTo>
                    <a:lnTo>
                      <a:pt x="49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00" dirty="0">
                  <a:solidFill>
                    <a:prstClr val="black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46" name="Freeform 36"/>
              <p:cNvSpPr>
                <a:spLocks/>
              </p:cNvSpPr>
              <p:nvPr/>
            </p:nvSpPr>
            <p:spPr bwMode="auto">
              <a:xfrm>
                <a:off x="8066573" y="3959759"/>
                <a:ext cx="24666" cy="41505"/>
              </a:xfrm>
              <a:custGeom>
                <a:avLst/>
                <a:gdLst>
                  <a:gd name="T0" fmla="*/ 109 w 415"/>
                  <a:gd name="T1" fmla="*/ 0 h 699"/>
                  <a:gd name="T2" fmla="*/ 235 w 415"/>
                  <a:gd name="T3" fmla="*/ 0 h 699"/>
                  <a:gd name="T4" fmla="*/ 251 w 415"/>
                  <a:gd name="T5" fmla="*/ 6 h 699"/>
                  <a:gd name="T6" fmla="*/ 263 w 415"/>
                  <a:gd name="T7" fmla="*/ 16 h 699"/>
                  <a:gd name="T8" fmla="*/ 268 w 415"/>
                  <a:gd name="T9" fmla="*/ 33 h 699"/>
                  <a:gd name="T10" fmla="*/ 268 w 415"/>
                  <a:gd name="T11" fmla="*/ 153 h 699"/>
                  <a:gd name="T12" fmla="*/ 379 w 415"/>
                  <a:gd name="T13" fmla="*/ 153 h 699"/>
                  <a:gd name="T14" fmla="*/ 394 w 415"/>
                  <a:gd name="T15" fmla="*/ 156 h 699"/>
                  <a:gd name="T16" fmla="*/ 406 w 415"/>
                  <a:gd name="T17" fmla="*/ 168 h 699"/>
                  <a:gd name="T18" fmla="*/ 410 w 415"/>
                  <a:gd name="T19" fmla="*/ 184 h 699"/>
                  <a:gd name="T20" fmla="*/ 410 w 415"/>
                  <a:gd name="T21" fmla="*/ 251 h 699"/>
                  <a:gd name="T22" fmla="*/ 406 w 415"/>
                  <a:gd name="T23" fmla="*/ 269 h 699"/>
                  <a:gd name="T24" fmla="*/ 394 w 415"/>
                  <a:gd name="T25" fmla="*/ 279 h 699"/>
                  <a:gd name="T26" fmla="*/ 379 w 415"/>
                  <a:gd name="T27" fmla="*/ 284 h 699"/>
                  <a:gd name="T28" fmla="*/ 268 w 415"/>
                  <a:gd name="T29" fmla="*/ 284 h 699"/>
                  <a:gd name="T30" fmla="*/ 268 w 415"/>
                  <a:gd name="T31" fmla="*/ 490 h 699"/>
                  <a:gd name="T32" fmla="*/ 270 w 415"/>
                  <a:gd name="T33" fmla="*/ 512 h 699"/>
                  <a:gd name="T34" fmla="*/ 277 w 415"/>
                  <a:gd name="T35" fmla="*/ 530 h 699"/>
                  <a:gd name="T36" fmla="*/ 289 w 415"/>
                  <a:gd name="T37" fmla="*/ 538 h 699"/>
                  <a:gd name="T38" fmla="*/ 308 w 415"/>
                  <a:gd name="T39" fmla="*/ 542 h 699"/>
                  <a:gd name="T40" fmla="*/ 310 w 415"/>
                  <a:gd name="T41" fmla="*/ 542 h 699"/>
                  <a:gd name="T42" fmla="*/ 329 w 415"/>
                  <a:gd name="T43" fmla="*/ 538 h 699"/>
                  <a:gd name="T44" fmla="*/ 351 w 415"/>
                  <a:gd name="T45" fmla="*/ 533 h 699"/>
                  <a:gd name="T46" fmla="*/ 360 w 415"/>
                  <a:gd name="T47" fmla="*/ 532 h 699"/>
                  <a:gd name="T48" fmla="*/ 368 w 415"/>
                  <a:gd name="T49" fmla="*/ 532 h 699"/>
                  <a:gd name="T50" fmla="*/ 377 w 415"/>
                  <a:gd name="T51" fmla="*/ 535 h 699"/>
                  <a:gd name="T52" fmla="*/ 384 w 415"/>
                  <a:gd name="T53" fmla="*/ 540 h 699"/>
                  <a:gd name="T54" fmla="*/ 389 w 415"/>
                  <a:gd name="T55" fmla="*/ 547 h 699"/>
                  <a:gd name="T56" fmla="*/ 393 w 415"/>
                  <a:gd name="T57" fmla="*/ 554 h 699"/>
                  <a:gd name="T58" fmla="*/ 415 w 415"/>
                  <a:gd name="T59" fmla="*/ 632 h 699"/>
                  <a:gd name="T60" fmla="*/ 415 w 415"/>
                  <a:gd name="T61" fmla="*/ 647 h 699"/>
                  <a:gd name="T62" fmla="*/ 410 w 415"/>
                  <a:gd name="T63" fmla="*/ 661 h 699"/>
                  <a:gd name="T64" fmla="*/ 398 w 415"/>
                  <a:gd name="T65" fmla="*/ 670 h 699"/>
                  <a:gd name="T66" fmla="*/ 356 w 415"/>
                  <a:gd name="T67" fmla="*/ 685 h 699"/>
                  <a:gd name="T68" fmla="*/ 311 w 415"/>
                  <a:gd name="T69" fmla="*/ 696 h 699"/>
                  <a:gd name="T70" fmla="*/ 266 w 415"/>
                  <a:gd name="T71" fmla="*/ 699 h 699"/>
                  <a:gd name="T72" fmla="*/ 225 w 415"/>
                  <a:gd name="T73" fmla="*/ 696 h 699"/>
                  <a:gd name="T74" fmla="*/ 187 w 415"/>
                  <a:gd name="T75" fmla="*/ 685 h 699"/>
                  <a:gd name="T76" fmla="*/ 155 w 415"/>
                  <a:gd name="T77" fmla="*/ 670 h 699"/>
                  <a:gd name="T78" fmla="*/ 128 w 415"/>
                  <a:gd name="T79" fmla="*/ 649 h 699"/>
                  <a:gd name="T80" fmla="*/ 105 w 415"/>
                  <a:gd name="T81" fmla="*/ 623 h 699"/>
                  <a:gd name="T82" fmla="*/ 90 w 415"/>
                  <a:gd name="T83" fmla="*/ 592 h 699"/>
                  <a:gd name="T84" fmla="*/ 79 w 415"/>
                  <a:gd name="T85" fmla="*/ 557 h 699"/>
                  <a:gd name="T86" fmla="*/ 76 w 415"/>
                  <a:gd name="T87" fmla="*/ 518 h 699"/>
                  <a:gd name="T88" fmla="*/ 76 w 415"/>
                  <a:gd name="T89" fmla="*/ 284 h 699"/>
                  <a:gd name="T90" fmla="*/ 33 w 415"/>
                  <a:gd name="T91" fmla="*/ 284 h 699"/>
                  <a:gd name="T92" fmla="*/ 17 w 415"/>
                  <a:gd name="T93" fmla="*/ 279 h 699"/>
                  <a:gd name="T94" fmla="*/ 5 w 415"/>
                  <a:gd name="T95" fmla="*/ 267 h 699"/>
                  <a:gd name="T96" fmla="*/ 0 w 415"/>
                  <a:gd name="T97" fmla="*/ 251 h 699"/>
                  <a:gd name="T98" fmla="*/ 0 w 415"/>
                  <a:gd name="T99" fmla="*/ 185 h 699"/>
                  <a:gd name="T100" fmla="*/ 5 w 415"/>
                  <a:gd name="T101" fmla="*/ 168 h 699"/>
                  <a:gd name="T102" fmla="*/ 17 w 415"/>
                  <a:gd name="T103" fmla="*/ 158 h 699"/>
                  <a:gd name="T104" fmla="*/ 33 w 415"/>
                  <a:gd name="T105" fmla="*/ 153 h 699"/>
                  <a:gd name="T106" fmla="*/ 76 w 415"/>
                  <a:gd name="T107" fmla="*/ 153 h 699"/>
                  <a:gd name="T108" fmla="*/ 76 w 415"/>
                  <a:gd name="T109" fmla="*/ 33 h 699"/>
                  <a:gd name="T110" fmla="*/ 81 w 415"/>
                  <a:gd name="T111" fmla="*/ 16 h 699"/>
                  <a:gd name="T112" fmla="*/ 93 w 415"/>
                  <a:gd name="T113" fmla="*/ 6 h 699"/>
                  <a:gd name="T114" fmla="*/ 109 w 415"/>
                  <a:gd name="T11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5" h="699">
                    <a:moveTo>
                      <a:pt x="109" y="0"/>
                    </a:moveTo>
                    <a:lnTo>
                      <a:pt x="235" y="0"/>
                    </a:lnTo>
                    <a:lnTo>
                      <a:pt x="251" y="6"/>
                    </a:lnTo>
                    <a:lnTo>
                      <a:pt x="263" y="16"/>
                    </a:lnTo>
                    <a:lnTo>
                      <a:pt x="268" y="33"/>
                    </a:lnTo>
                    <a:lnTo>
                      <a:pt x="268" y="153"/>
                    </a:lnTo>
                    <a:lnTo>
                      <a:pt x="379" y="153"/>
                    </a:lnTo>
                    <a:lnTo>
                      <a:pt x="394" y="156"/>
                    </a:lnTo>
                    <a:lnTo>
                      <a:pt x="406" y="168"/>
                    </a:lnTo>
                    <a:lnTo>
                      <a:pt x="410" y="184"/>
                    </a:lnTo>
                    <a:lnTo>
                      <a:pt x="410" y="251"/>
                    </a:lnTo>
                    <a:lnTo>
                      <a:pt x="406" y="269"/>
                    </a:lnTo>
                    <a:lnTo>
                      <a:pt x="394" y="279"/>
                    </a:lnTo>
                    <a:lnTo>
                      <a:pt x="379" y="284"/>
                    </a:lnTo>
                    <a:lnTo>
                      <a:pt x="268" y="284"/>
                    </a:lnTo>
                    <a:lnTo>
                      <a:pt x="268" y="490"/>
                    </a:lnTo>
                    <a:lnTo>
                      <a:pt x="270" y="512"/>
                    </a:lnTo>
                    <a:lnTo>
                      <a:pt x="277" y="530"/>
                    </a:lnTo>
                    <a:lnTo>
                      <a:pt x="289" y="538"/>
                    </a:lnTo>
                    <a:lnTo>
                      <a:pt x="308" y="542"/>
                    </a:lnTo>
                    <a:lnTo>
                      <a:pt x="310" y="542"/>
                    </a:lnTo>
                    <a:lnTo>
                      <a:pt x="329" y="538"/>
                    </a:lnTo>
                    <a:lnTo>
                      <a:pt x="351" y="533"/>
                    </a:lnTo>
                    <a:lnTo>
                      <a:pt x="360" y="532"/>
                    </a:lnTo>
                    <a:lnTo>
                      <a:pt x="368" y="532"/>
                    </a:lnTo>
                    <a:lnTo>
                      <a:pt x="377" y="535"/>
                    </a:lnTo>
                    <a:lnTo>
                      <a:pt x="384" y="540"/>
                    </a:lnTo>
                    <a:lnTo>
                      <a:pt x="389" y="547"/>
                    </a:lnTo>
                    <a:lnTo>
                      <a:pt x="393" y="554"/>
                    </a:lnTo>
                    <a:lnTo>
                      <a:pt x="415" y="632"/>
                    </a:lnTo>
                    <a:lnTo>
                      <a:pt x="415" y="647"/>
                    </a:lnTo>
                    <a:lnTo>
                      <a:pt x="410" y="661"/>
                    </a:lnTo>
                    <a:lnTo>
                      <a:pt x="398" y="670"/>
                    </a:lnTo>
                    <a:lnTo>
                      <a:pt x="356" y="685"/>
                    </a:lnTo>
                    <a:lnTo>
                      <a:pt x="311" y="696"/>
                    </a:lnTo>
                    <a:lnTo>
                      <a:pt x="266" y="699"/>
                    </a:lnTo>
                    <a:lnTo>
                      <a:pt x="225" y="696"/>
                    </a:lnTo>
                    <a:lnTo>
                      <a:pt x="187" y="685"/>
                    </a:lnTo>
                    <a:lnTo>
                      <a:pt x="155" y="670"/>
                    </a:lnTo>
                    <a:lnTo>
                      <a:pt x="128" y="649"/>
                    </a:lnTo>
                    <a:lnTo>
                      <a:pt x="105" y="623"/>
                    </a:lnTo>
                    <a:lnTo>
                      <a:pt x="90" y="592"/>
                    </a:lnTo>
                    <a:lnTo>
                      <a:pt x="79" y="557"/>
                    </a:lnTo>
                    <a:lnTo>
                      <a:pt x="76" y="518"/>
                    </a:lnTo>
                    <a:lnTo>
                      <a:pt x="76" y="284"/>
                    </a:lnTo>
                    <a:lnTo>
                      <a:pt x="33" y="284"/>
                    </a:lnTo>
                    <a:lnTo>
                      <a:pt x="17" y="279"/>
                    </a:lnTo>
                    <a:lnTo>
                      <a:pt x="5" y="267"/>
                    </a:lnTo>
                    <a:lnTo>
                      <a:pt x="0" y="251"/>
                    </a:lnTo>
                    <a:lnTo>
                      <a:pt x="0" y="185"/>
                    </a:lnTo>
                    <a:lnTo>
                      <a:pt x="5" y="168"/>
                    </a:lnTo>
                    <a:lnTo>
                      <a:pt x="17" y="158"/>
                    </a:lnTo>
                    <a:lnTo>
                      <a:pt x="33" y="153"/>
                    </a:lnTo>
                    <a:lnTo>
                      <a:pt x="76" y="153"/>
                    </a:lnTo>
                    <a:lnTo>
                      <a:pt x="76" y="33"/>
                    </a:lnTo>
                    <a:lnTo>
                      <a:pt x="81" y="16"/>
                    </a:lnTo>
                    <a:lnTo>
                      <a:pt x="93" y="6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00" dirty="0">
                  <a:solidFill>
                    <a:prstClr val="black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19676" y="3968653"/>
                <a:ext cx="31307" cy="41624"/>
              </a:xfrm>
              <a:custGeom>
                <a:avLst/>
                <a:gdLst>
                  <a:gd name="T0" fmla="*/ 234 w 530"/>
                  <a:gd name="T1" fmla="*/ 138 h 701"/>
                  <a:gd name="T2" fmla="*/ 191 w 530"/>
                  <a:gd name="T3" fmla="*/ 164 h 701"/>
                  <a:gd name="T4" fmla="*/ 166 w 530"/>
                  <a:gd name="T5" fmla="*/ 214 h 701"/>
                  <a:gd name="T6" fmla="*/ 166 w 530"/>
                  <a:gd name="T7" fmla="*/ 278 h 701"/>
                  <a:gd name="T8" fmla="*/ 191 w 530"/>
                  <a:gd name="T9" fmla="*/ 329 h 701"/>
                  <a:gd name="T10" fmla="*/ 234 w 530"/>
                  <a:gd name="T11" fmla="*/ 356 h 701"/>
                  <a:gd name="T12" fmla="*/ 287 w 530"/>
                  <a:gd name="T13" fmla="*/ 356 h 701"/>
                  <a:gd name="T14" fmla="*/ 329 w 530"/>
                  <a:gd name="T15" fmla="*/ 329 h 701"/>
                  <a:gd name="T16" fmla="*/ 351 w 530"/>
                  <a:gd name="T17" fmla="*/ 278 h 701"/>
                  <a:gd name="T18" fmla="*/ 351 w 530"/>
                  <a:gd name="T19" fmla="*/ 214 h 701"/>
                  <a:gd name="T20" fmla="*/ 329 w 530"/>
                  <a:gd name="T21" fmla="*/ 164 h 701"/>
                  <a:gd name="T22" fmla="*/ 287 w 530"/>
                  <a:gd name="T23" fmla="*/ 138 h 701"/>
                  <a:gd name="T24" fmla="*/ 218 w 530"/>
                  <a:gd name="T25" fmla="*/ 0 h 701"/>
                  <a:gd name="T26" fmla="*/ 260 w 530"/>
                  <a:gd name="T27" fmla="*/ 3 h 701"/>
                  <a:gd name="T28" fmla="*/ 327 w 530"/>
                  <a:gd name="T29" fmla="*/ 29 h 701"/>
                  <a:gd name="T30" fmla="*/ 355 w 530"/>
                  <a:gd name="T31" fmla="*/ 38 h 701"/>
                  <a:gd name="T32" fmla="*/ 371 w 530"/>
                  <a:gd name="T33" fmla="*/ 10 h 701"/>
                  <a:gd name="T34" fmla="*/ 497 w 530"/>
                  <a:gd name="T35" fmla="*/ 5 h 701"/>
                  <a:gd name="T36" fmla="*/ 525 w 530"/>
                  <a:gd name="T37" fmla="*/ 22 h 701"/>
                  <a:gd name="T38" fmla="*/ 530 w 530"/>
                  <a:gd name="T39" fmla="*/ 464 h 701"/>
                  <a:gd name="T40" fmla="*/ 514 w 530"/>
                  <a:gd name="T41" fmla="*/ 552 h 701"/>
                  <a:gd name="T42" fmla="*/ 469 w 530"/>
                  <a:gd name="T43" fmla="*/ 621 h 701"/>
                  <a:gd name="T44" fmla="*/ 398 w 530"/>
                  <a:gd name="T45" fmla="*/ 671 h 701"/>
                  <a:gd name="T46" fmla="*/ 306 w 530"/>
                  <a:gd name="T47" fmla="*/ 697 h 701"/>
                  <a:gd name="T48" fmla="*/ 199 w 530"/>
                  <a:gd name="T49" fmla="*/ 697 h 701"/>
                  <a:gd name="T50" fmla="*/ 95 w 530"/>
                  <a:gd name="T51" fmla="*/ 671 h 701"/>
                  <a:gd name="T52" fmla="*/ 36 w 530"/>
                  <a:gd name="T53" fmla="*/ 635 h 701"/>
                  <a:gd name="T54" fmla="*/ 36 w 530"/>
                  <a:gd name="T55" fmla="*/ 604 h 701"/>
                  <a:gd name="T56" fmla="*/ 73 w 530"/>
                  <a:gd name="T57" fmla="*/ 533 h 701"/>
                  <a:gd name="T58" fmla="*/ 88 w 530"/>
                  <a:gd name="T59" fmla="*/ 524 h 701"/>
                  <a:gd name="T60" fmla="*/ 106 w 530"/>
                  <a:gd name="T61" fmla="*/ 524 h 701"/>
                  <a:gd name="T62" fmla="*/ 154 w 530"/>
                  <a:gd name="T63" fmla="*/ 547 h 701"/>
                  <a:gd name="T64" fmla="*/ 241 w 530"/>
                  <a:gd name="T65" fmla="*/ 562 h 701"/>
                  <a:gd name="T66" fmla="*/ 303 w 530"/>
                  <a:gd name="T67" fmla="*/ 550 h 701"/>
                  <a:gd name="T68" fmla="*/ 341 w 530"/>
                  <a:gd name="T69" fmla="*/ 519 h 701"/>
                  <a:gd name="T70" fmla="*/ 355 w 530"/>
                  <a:gd name="T71" fmla="*/ 469 h 701"/>
                  <a:gd name="T72" fmla="*/ 327 w 530"/>
                  <a:gd name="T73" fmla="*/ 460 h 701"/>
                  <a:gd name="T74" fmla="*/ 260 w 530"/>
                  <a:gd name="T75" fmla="*/ 486 h 701"/>
                  <a:gd name="T76" fmla="*/ 173 w 530"/>
                  <a:gd name="T77" fmla="*/ 486 h 701"/>
                  <a:gd name="T78" fmla="*/ 94 w 530"/>
                  <a:gd name="T79" fmla="*/ 450 h 701"/>
                  <a:gd name="T80" fmla="*/ 35 w 530"/>
                  <a:gd name="T81" fmla="*/ 386 h 701"/>
                  <a:gd name="T82" fmla="*/ 4 w 530"/>
                  <a:gd name="T83" fmla="*/ 296 h 701"/>
                  <a:gd name="T84" fmla="*/ 4 w 530"/>
                  <a:gd name="T85" fmla="*/ 192 h 701"/>
                  <a:gd name="T86" fmla="*/ 35 w 530"/>
                  <a:gd name="T87" fmla="*/ 104 h 701"/>
                  <a:gd name="T88" fmla="*/ 92 w 530"/>
                  <a:gd name="T89" fmla="*/ 40 h 701"/>
                  <a:gd name="T90" fmla="*/ 171 w 530"/>
                  <a:gd name="T91" fmla="*/ 5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30" h="701">
                    <a:moveTo>
                      <a:pt x="260" y="133"/>
                    </a:moveTo>
                    <a:lnTo>
                      <a:pt x="234" y="138"/>
                    </a:lnTo>
                    <a:lnTo>
                      <a:pt x="210" y="149"/>
                    </a:lnTo>
                    <a:lnTo>
                      <a:pt x="191" y="164"/>
                    </a:lnTo>
                    <a:lnTo>
                      <a:pt x="177" y="187"/>
                    </a:lnTo>
                    <a:lnTo>
                      <a:pt x="166" y="214"/>
                    </a:lnTo>
                    <a:lnTo>
                      <a:pt x="165" y="247"/>
                    </a:lnTo>
                    <a:lnTo>
                      <a:pt x="166" y="278"/>
                    </a:lnTo>
                    <a:lnTo>
                      <a:pt x="177" y="306"/>
                    </a:lnTo>
                    <a:lnTo>
                      <a:pt x="191" y="329"/>
                    </a:lnTo>
                    <a:lnTo>
                      <a:pt x="210" y="346"/>
                    </a:lnTo>
                    <a:lnTo>
                      <a:pt x="234" y="356"/>
                    </a:lnTo>
                    <a:lnTo>
                      <a:pt x="260" y="360"/>
                    </a:lnTo>
                    <a:lnTo>
                      <a:pt x="287" y="356"/>
                    </a:lnTo>
                    <a:lnTo>
                      <a:pt x="310" y="346"/>
                    </a:lnTo>
                    <a:lnTo>
                      <a:pt x="329" y="329"/>
                    </a:lnTo>
                    <a:lnTo>
                      <a:pt x="343" y="306"/>
                    </a:lnTo>
                    <a:lnTo>
                      <a:pt x="351" y="278"/>
                    </a:lnTo>
                    <a:lnTo>
                      <a:pt x="355" y="247"/>
                    </a:lnTo>
                    <a:lnTo>
                      <a:pt x="351" y="214"/>
                    </a:lnTo>
                    <a:lnTo>
                      <a:pt x="343" y="187"/>
                    </a:lnTo>
                    <a:lnTo>
                      <a:pt x="329" y="164"/>
                    </a:lnTo>
                    <a:lnTo>
                      <a:pt x="310" y="149"/>
                    </a:lnTo>
                    <a:lnTo>
                      <a:pt x="287" y="138"/>
                    </a:lnTo>
                    <a:lnTo>
                      <a:pt x="260" y="133"/>
                    </a:lnTo>
                    <a:close/>
                    <a:moveTo>
                      <a:pt x="218" y="0"/>
                    </a:moveTo>
                    <a:lnTo>
                      <a:pt x="220" y="0"/>
                    </a:lnTo>
                    <a:lnTo>
                      <a:pt x="260" y="3"/>
                    </a:lnTo>
                    <a:lnTo>
                      <a:pt x="296" y="14"/>
                    </a:lnTo>
                    <a:lnTo>
                      <a:pt x="327" y="29"/>
                    </a:lnTo>
                    <a:lnTo>
                      <a:pt x="355" y="54"/>
                    </a:lnTo>
                    <a:lnTo>
                      <a:pt x="355" y="38"/>
                    </a:lnTo>
                    <a:lnTo>
                      <a:pt x="360" y="22"/>
                    </a:lnTo>
                    <a:lnTo>
                      <a:pt x="371" y="10"/>
                    </a:lnTo>
                    <a:lnTo>
                      <a:pt x="388" y="5"/>
                    </a:lnTo>
                    <a:lnTo>
                      <a:pt x="497" y="5"/>
                    </a:lnTo>
                    <a:lnTo>
                      <a:pt x="514" y="10"/>
                    </a:lnTo>
                    <a:lnTo>
                      <a:pt x="525" y="22"/>
                    </a:lnTo>
                    <a:lnTo>
                      <a:pt x="530" y="38"/>
                    </a:lnTo>
                    <a:lnTo>
                      <a:pt x="530" y="464"/>
                    </a:lnTo>
                    <a:lnTo>
                      <a:pt x="525" y="509"/>
                    </a:lnTo>
                    <a:lnTo>
                      <a:pt x="514" y="552"/>
                    </a:lnTo>
                    <a:lnTo>
                      <a:pt x="495" y="588"/>
                    </a:lnTo>
                    <a:lnTo>
                      <a:pt x="469" y="621"/>
                    </a:lnTo>
                    <a:lnTo>
                      <a:pt x="436" y="649"/>
                    </a:lnTo>
                    <a:lnTo>
                      <a:pt x="398" y="671"/>
                    </a:lnTo>
                    <a:lnTo>
                      <a:pt x="355" y="688"/>
                    </a:lnTo>
                    <a:lnTo>
                      <a:pt x="306" y="697"/>
                    </a:lnTo>
                    <a:lnTo>
                      <a:pt x="253" y="701"/>
                    </a:lnTo>
                    <a:lnTo>
                      <a:pt x="199" y="697"/>
                    </a:lnTo>
                    <a:lnTo>
                      <a:pt x="146" y="687"/>
                    </a:lnTo>
                    <a:lnTo>
                      <a:pt x="95" y="671"/>
                    </a:lnTo>
                    <a:lnTo>
                      <a:pt x="49" y="647"/>
                    </a:lnTo>
                    <a:lnTo>
                      <a:pt x="36" y="635"/>
                    </a:lnTo>
                    <a:lnTo>
                      <a:pt x="31" y="621"/>
                    </a:lnTo>
                    <a:lnTo>
                      <a:pt x="36" y="604"/>
                    </a:lnTo>
                    <a:lnTo>
                      <a:pt x="69" y="540"/>
                    </a:lnTo>
                    <a:lnTo>
                      <a:pt x="73" y="533"/>
                    </a:lnTo>
                    <a:lnTo>
                      <a:pt x="80" y="528"/>
                    </a:lnTo>
                    <a:lnTo>
                      <a:pt x="88" y="524"/>
                    </a:lnTo>
                    <a:lnTo>
                      <a:pt x="97" y="522"/>
                    </a:lnTo>
                    <a:lnTo>
                      <a:pt x="106" y="524"/>
                    </a:lnTo>
                    <a:lnTo>
                      <a:pt x="113" y="528"/>
                    </a:lnTo>
                    <a:lnTo>
                      <a:pt x="154" y="547"/>
                    </a:lnTo>
                    <a:lnTo>
                      <a:pt x="197" y="559"/>
                    </a:lnTo>
                    <a:lnTo>
                      <a:pt x="241" y="562"/>
                    </a:lnTo>
                    <a:lnTo>
                      <a:pt x="274" y="559"/>
                    </a:lnTo>
                    <a:lnTo>
                      <a:pt x="303" y="550"/>
                    </a:lnTo>
                    <a:lnTo>
                      <a:pt x="326" y="538"/>
                    </a:lnTo>
                    <a:lnTo>
                      <a:pt x="341" y="519"/>
                    </a:lnTo>
                    <a:lnTo>
                      <a:pt x="351" y="496"/>
                    </a:lnTo>
                    <a:lnTo>
                      <a:pt x="355" y="469"/>
                    </a:lnTo>
                    <a:lnTo>
                      <a:pt x="355" y="438"/>
                    </a:lnTo>
                    <a:lnTo>
                      <a:pt x="327" y="460"/>
                    </a:lnTo>
                    <a:lnTo>
                      <a:pt x="296" y="477"/>
                    </a:lnTo>
                    <a:lnTo>
                      <a:pt x="260" y="486"/>
                    </a:lnTo>
                    <a:lnTo>
                      <a:pt x="222" y="489"/>
                    </a:lnTo>
                    <a:lnTo>
                      <a:pt x="173" y="486"/>
                    </a:lnTo>
                    <a:lnTo>
                      <a:pt x="132" y="472"/>
                    </a:lnTo>
                    <a:lnTo>
                      <a:pt x="94" y="450"/>
                    </a:lnTo>
                    <a:lnTo>
                      <a:pt x="61" y="420"/>
                    </a:lnTo>
                    <a:lnTo>
                      <a:pt x="35" y="386"/>
                    </a:lnTo>
                    <a:lnTo>
                      <a:pt x="16" y="342"/>
                    </a:lnTo>
                    <a:lnTo>
                      <a:pt x="4" y="296"/>
                    </a:lnTo>
                    <a:lnTo>
                      <a:pt x="0" y="242"/>
                    </a:lnTo>
                    <a:lnTo>
                      <a:pt x="4" y="192"/>
                    </a:lnTo>
                    <a:lnTo>
                      <a:pt x="16" y="145"/>
                    </a:lnTo>
                    <a:lnTo>
                      <a:pt x="35" y="104"/>
                    </a:lnTo>
                    <a:lnTo>
                      <a:pt x="61" y="67"/>
                    </a:lnTo>
                    <a:lnTo>
                      <a:pt x="92" y="40"/>
                    </a:lnTo>
                    <a:lnTo>
                      <a:pt x="130" y="17"/>
                    </a:lnTo>
                    <a:lnTo>
                      <a:pt x="171" y="5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685595"/>
                <a:endParaRPr lang="en-US" sz="1300" dirty="0">
                  <a:solidFill>
                    <a:prstClr val="black"/>
                  </a:solidFill>
                  <a:latin typeface="Century Gothic"/>
                  <a:cs typeface="Century Gothic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FF3DAA-96E6-4835-91F2-36CE519410BF}"/>
              </a:ext>
            </a:extLst>
          </p:cNvPr>
          <p:cNvGrpSpPr/>
          <p:nvPr/>
        </p:nvGrpSpPr>
        <p:grpSpPr>
          <a:xfrm>
            <a:off x="2391367" y="2901577"/>
            <a:ext cx="717947" cy="717947"/>
            <a:chOff x="2391367" y="2901577"/>
            <a:chExt cx="717947" cy="717947"/>
          </a:xfrm>
        </p:grpSpPr>
        <p:sp>
          <p:nvSpPr>
            <p:cNvPr id="10" name="Oval 9"/>
            <p:cNvSpPr/>
            <p:nvPr/>
          </p:nvSpPr>
          <p:spPr>
            <a:xfrm>
              <a:off x="2391367" y="2901577"/>
              <a:ext cx="717947" cy="7179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FontAwesome" pitchFamily="2" charset="0"/>
                <a:cs typeface="Century Gothic"/>
              </a:endParaRPr>
            </a:p>
          </p:txBody>
        </p:sp>
        <p:sp>
          <p:nvSpPr>
            <p:cNvPr id="40" name="Freeform 52"/>
            <p:cNvSpPr>
              <a:spLocks noChangeArrowheads="1"/>
            </p:cNvSpPr>
            <p:nvPr/>
          </p:nvSpPr>
          <p:spPr bwMode="auto">
            <a:xfrm>
              <a:off x="2609692" y="3114740"/>
              <a:ext cx="281297" cy="291621"/>
            </a:xfrm>
            <a:custGeom>
              <a:avLst/>
              <a:gdLst>
                <a:gd name="T0" fmla="*/ 133 w 479"/>
                <a:gd name="T1" fmla="*/ 497 h 498"/>
                <a:gd name="T2" fmla="*/ 133 w 479"/>
                <a:gd name="T3" fmla="*/ 497 h 498"/>
                <a:gd name="T4" fmla="*/ 53 w 479"/>
                <a:gd name="T5" fmla="*/ 460 h 498"/>
                <a:gd name="T6" fmla="*/ 53 w 479"/>
                <a:gd name="T7" fmla="*/ 284 h 498"/>
                <a:gd name="T8" fmla="*/ 301 w 479"/>
                <a:gd name="T9" fmla="*/ 35 h 498"/>
                <a:gd name="T10" fmla="*/ 390 w 479"/>
                <a:gd name="T11" fmla="*/ 9 h 498"/>
                <a:gd name="T12" fmla="*/ 452 w 479"/>
                <a:gd name="T13" fmla="*/ 71 h 498"/>
                <a:gd name="T14" fmla="*/ 425 w 479"/>
                <a:gd name="T15" fmla="*/ 159 h 498"/>
                <a:gd name="T16" fmla="*/ 195 w 479"/>
                <a:gd name="T17" fmla="*/ 390 h 498"/>
                <a:gd name="T18" fmla="*/ 150 w 479"/>
                <a:gd name="T19" fmla="*/ 416 h 498"/>
                <a:gd name="T20" fmla="*/ 106 w 479"/>
                <a:gd name="T21" fmla="*/ 399 h 498"/>
                <a:gd name="T22" fmla="*/ 115 w 479"/>
                <a:gd name="T23" fmla="*/ 319 h 498"/>
                <a:gd name="T24" fmla="*/ 284 w 479"/>
                <a:gd name="T25" fmla="*/ 150 h 498"/>
                <a:gd name="T26" fmla="*/ 309 w 479"/>
                <a:gd name="T27" fmla="*/ 150 h 498"/>
                <a:gd name="T28" fmla="*/ 309 w 479"/>
                <a:gd name="T29" fmla="*/ 178 h 498"/>
                <a:gd name="T30" fmla="*/ 142 w 479"/>
                <a:gd name="T31" fmla="*/ 345 h 498"/>
                <a:gd name="T32" fmla="*/ 133 w 479"/>
                <a:gd name="T33" fmla="*/ 381 h 498"/>
                <a:gd name="T34" fmla="*/ 142 w 479"/>
                <a:gd name="T35" fmla="*/ 381 h 498"/>
                <a:gd name="T36" fmla="*/ 168 w 479"/>
                <a:gd name="T37" fmla="*/ 372 h 498"/>
                <a:gd name="T38" fmla="*/ 399 w 479"/>
                <a:gd name="T39" fmla="*/ 133 h 498"/>
                <a:gd name="T40" fmla="*/ 416 w 479"/>
                <a:gd name="T41" fmla="*/ 80 h 498"/>
                <a:gd name="T42" fmla="*/ 381 w 479"/>
                <a:gd name="T43" fmla="*/ 44 h 498"/>
                <a:gd name="T44" fmla="*/ 328 w 479"/>
                <a:gd name="T45" fmla="*/ 62 h 498"/>
                <a:gd name="T46" fmla="*/ 80 w 479"/>
                <a:gd name="T47" fmla="*/ 301 h 498"/>
                <a:gd name="T48" fmla="*/ 80 w 479"/>
                <a:gd name="T49" fmla="*/ 434 h 498"/>
                <a:gd name="T50" fmla="*/ 203 w 479"/>
                <a:gd name="T51" fmla="*/ 425 h 498"/>
                <a:gd name="T52" fmla="*/ 452 w 479"/>
                <a:gd name="T53" fmla="*/ 186 h 498"/>
                <a:gd name="T54" fmla="*/ 478 w 479"/>
                <a:gd name="T55" fmla="*/ 186 h 498"/>
                <a:gd name="T56" fmla="*/ 478 w 479"/>
                <a:gd name="T57" fmla="*/ 203 h 498"/>
                <a:gd name="T58" fmla="*/ 230 w 479"/>
                <a:gd name="T59" fmla="*/ 452 h 498"/>
                <a:gd name="T60" fmla="*/ 133 w 479"/>
                <a:gd name="T61" fmla="*/ 4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9" h="498">
                  <a:moveTo>
                    <a:pt x="133" y="497"/>
                  </a:moveTo>
                  <a:lnTo>
                    <a:pt x="133" y="497"/>
                  </a:lnTo>
                  <a:cubicBezTo>
                    <a:pt x="106" y="497"/>
                    <a:pt x="71" y="478"/>
                    <a:pt x="53" y="460"/>
                  </a:cubicBezTo>
                  <a:cubicBezTo>
                    <a:pt x="9" y="416"/>
                    <a:pt x="0" y="337"/>
                    <a:pt x="53" y="284"/>
                  </a:cubicBezTo>
                  <a:cubicBezTo>
                    <a:pt x="89" y="248"/>
                    <a:pt x="230" y="106"/>
                    <a:pt x="301" y="35"/>
                  </a:cubicBezTo>
                  <a:cubicBezTo>
                    <a:pt x="328" y="9"/>
                    <a:pt x="363" y="0"/>
                    <a:pt x="390" y="9"/>
                  </a:cubicBezTo>
                  <a:cubicBezTo>
                    <a:pt x="416" y="18"/>
                    <a:pt x="443" y="44"/>
                    <a:pt x="452" y="71"/>
                  </a:cubicBezTo>
                  <a:cubicBezTo>
                    <a:pt x="461" y="97"/>
                    <a:pt x="452" y="133"/>
                    <a:pt x="425" y="159"/>
                  </a:cubicBezTo>
                  <a:cubicBezTo>
                    <a:pt x="195" y="390"/>
                    <a:pt x="195" y="390"/>
                    <a:pt x="195" y="390"/>
                  </a:cubicBezTo>
                  <a:cubicBezTo>
                    <a:pt x="177" y="407"/>
                    <a:pt x="159" y="416"/>
                    <a:pt x="150" y="416"/>
                  </a:cubicBezTo>
                  <a:cubicBezTo>
                    <a:pt x="133" y="416"/>
                    <a:pt x="115" y="416"/>
                    <a:pt x="106" y="399"/>
                  </a:cubicBezTo>
                  <a:cubicBezTo>
                    <a:pt x="89" y="381"/>
                    <a:pt x="89" y="354"/>
                    <a:pt x="115" y="319"/>
                  </a:cubicBezTo>
                  <a:cubicBezTo>
                    <a:pt x="284" y="150"/>
                    <a:pt x="284" y="150"/>
                    <a:pt x="284" y="150"/>
                  </a:cubicBezTo>
                  <a:cubicBezTo>
                    <a:pt x="293" y="150"/>
                    <a:pt x="301" y="150"/>
                    <a:pt x="309" y="150"/>
                  </a:cubicBezTo>
                  <a:cubicBezTo>
                    <a:pt x="309" y="159"/>
                    <a:pt x="309" y="168"/>
                    <a:pt x="309" y="178"/>
                  </a:cubicBezTo>
                  <a:cubicBezTo>
                    <a:pt x="142" y="345"/>
                    <a:pt x="142" y="345"/>
                    <a:pt x="142" y="345"/>
                  </a:cubicBezTo>
                  <a:cubicBezTo>
                    <a:pt x="124" y="354"/>
                    <a:pt x="124" y="372"/>
                    <a:pt x="133" y="381"/>
                  </a:cubicBezTo>
                  <a:lnTo>
                    <a:pt x="142" y="381"/>
                  </a:lnTo>
                  <a:cubicBezTo>
                    <a:pt x="150" y="381"/>
                    <a:pt x="159" y="372"/>
                    <a:pt x="168" y="372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416" y="115"/>
                    <a:pt x="425" y="97"/>
                    <a:pt x="416" y="80"/>
                  </a:cubicBezTo>
                  <a:cubicBezTo>
                    <a:pt x="416" y="62"/>
                    <a:pt x="399" y="44"/>
                    <a:pt x="381" y="44"/>
                  </a:cubicBezTo>
                  <a:cubicBezTo>
                    <a:pt x="363" y="35"/>
                    <a:pt x="346" y="44"/>
                    <a:pt x="328" y="62"/>
                  </a:cubicBezTo>
                  <a:cubicBezTo>
                    <a:pt x="256" y="133"/>
                    <a:pt x="115" y="275"/>
                    <a:pt x="80" y="301"/>
                  </a:cubicBezTo>
                  <a:cubicBezTo>
                    <a:pt x="36" y="354"/>
                    <a:pt x="44" y="407"/>
                    <a:pt x="80" y="434"/>
                  </a:cubicBezTo>
                  <a:cubicBezTo>
                    <a:pt x="106" y="460"/>
                    <a:pt x="159" y="478"/>
                    <a:pt x="203" y="42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61" y="178"/>
                    <a:pt x="469" y="178"/>
                    <a:pt x="478" y="186"/>
                  </a:cubicBezTo>
                  <a:lnTo>
                    <a:pt x="478" y="203"/>
                  </a:lnTo>
                  <a:cubicBezTo>
                    <a:pt x="230" y="452"/>
                    <a:pt x="230" y="452"/>
                    <a:pt x="230" y="452"/>
                  </a:cubicBezTo>
                  <a:cubicBezTo>
                    <a:pt x="203" y="478"/>
                    <a:pt x="168" y="497"/>
                    <a:pt x="133" y="4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 anchor="ctr"/>
            <a:lstStyle/>
            <a:p>
              <a:endParaRPr lang="en-US" sz="70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6AB7B0-15D0-44F8-8051-2572308E767E}"/>
              </a:ext>
            </a:extLst>
          </p:cNvPr>
          <p:cNvGrpSpPr/>
          <p:nvPr/>
        </p:nvGrpSpPr>
        <p:grpSpPr>
          <a:xfrm>
            <a:off x="1255510" y="3619523"/>
            <a:ext cx="717947" cy="717947"/>
            <a:chOff x="1255510" y="3619523"/>
            <a:chExt cx="717947" cy="717947"/>
          </a:xfrm>
        </p:grpSpPr>
        <p:sp>
          <p:nvSpPr>
            <p:cNvPr id="9" name="Oval 8"/>
            <p:cNvSpPr/>
            <p:nvPr/>
          </p:nvSpPr>
          <p:spPr>
            <a:xfrm>
              <a:off x="1255510" y="3619523"/>
              <a:ext cx="717947" cy="7179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FontAwesome" pitchFamily="2" charset="0"/>
                <a:cs typeface="Century Gothic"/>
              </a:endParaRPr>
            </a:p>
          </p:txBody>
        </p: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469708" y="3833721"/>
              <a:ext cx="289553" cy="289553"/>
            </a:xfrm>
            <a:custGeom>
              <a:avLst/>
              <a:gdLst>
                <a:gd name="T0" fmla="*/ 1828 w 2787"/>
                <a:gd name="T1" fmla="*/ 1485 h 3365"/>
                <a:gd name="T2" fmla="*/ 1228 w 2787"/>
                <a:gd name="T3" fmla="*/ 2079 h 3365"/>
                <a:gd name="T4" fmla="*/ 1051 w 2787"/>
                <a:gd name="T5" fmla="*/ 1923 h 3365"/>
                <a:gd name="T6" fmla="*/ 1025 w 2787"/>
                <a:gd name="T7" fmla="*/ 1918 h 3365"/>
                <a:gd name="T8" fmla="*/ 998 w 2787"/>
                <a:gd name="T9" fmla="*/ 1926 h 3365"/>
                <a:gd name="T10" fmla="*/ 846 w 2787"/>
                <a:gd name="T11" fmla="*/ 2096 h 3365"/>
                <a:gd name="T12" fmla="*/ 834 w 2787"/>
                <a:gd name="T13" fmla="*/ 2120 h 3365"/>
                <a:gd name="T14" fmla="*/ 835 w 2787"/>
                <a:gd name="T15" fmla="*/ 2148 h 3365"/>
                <a:gd name="T16" fmla="*/ 850 w 2787"/>
                <a:gd name="T17" fmla="*/ 2171 h 3365"/>
                <a:gd name="T18" fmla="*/ 1217 w 2787"/>
                <a:gd name="T19" fmla="*/ 2495 h 3365"/>
                <a:gd name="T20" fmla="*/ 1249 w 2787"/>
                <a:gd name="T21" fmla="*/ 2498 h 3365"/>
                <a:gd name="T22" fmla="*/ 1276 w 2787"/>
                <a:gd name="T23" fmla="*/ 2484 h 3365"/>
                <a:gd name="T24" fmla="*/ 2048 w 2787"/>
                <a:gd name="T25" fmla="*/ 1711 h 3365"/>
                <a:gd name="T26" fmla="*/ 2055 w 2787"/>
                <a:gd name="T27" fmla="*/ 1685 h 3365"/>
                <a:gd name="T28" fmla="*/ 2048 w 2787"/>
                <a:gd name="T29" fmla="*/ 1658 h 3365"/>
                <a:gd name="T30" fmla="*/ 1890 w 2787"/>
                <a:gd name="T31" fmla="*/ 1495 h 3365"/>
                <a:gd name="T32" fmla="*/ 1860 w 2787"/>
                <a:gd name="T33" fmla="*/ 1479 h 3365"/>
                <a:gd name="T34" fmla="*/ 1018 w 2787"/>
                <a:gd name="T35" fmla="*/ 283 h 3365"/>
                <a:gd name="T36" fmla="*/ 990 w 2787"/>
                <a:gd name="T37" fmla="*/ 292 h 3365"/>
                <a:gd name="T38" fmla="*/ 974 w 2787"/>
                <a:gd name="T39" fmla="*/ 315 h 3365"/>
                <a:gd name="T40" fmla="*/ 971 w 2787"/>
                <a:gd name="T41" fmla="*/ 709 h 3365"/>
                <a:gd name="T42" fmla="*/ 1816 w 2787"/>
                <a:gd name="T43" fmla="*/ 330 h 3365"/>
                <a:gd name="T44" fmla="*/ 1807 w 2787"/>
                <a:gd name="T45" fmla="*/ 303 h 3365"/>
                <a:gd name="T46" fmla="*/ 1783 w 2787"/>
                <a:gd name="T47" fmla="*/ 285 h 3365"/>
                <a:gd name="T48" fmla="*/ 1018 w 2787"/>
                <a:gd name="T49" fmla="*/ 283 h 3365"/>
                <a:gd name="T50" fmla="*/ 1769 w 2787"/>
                <a:gd name="T51" fmla="*/ 0 h 3365"/>
                <a:gd name="T52" fmla="*/ 1856 w 2787"/>
                <a:gd name="T53" fmla="*/ 13 h 3365"/>
                <a:gd name="T54" fmla="*/ 1935 w 2787"/>
                <a:gd name="T55" fmla="*/ 45 h 3365"/>
                <a:gd name="T56" fmla="*/ 2001 w 2787"/>
                <a:gd name="T57" fmla="*/ 97 h 3365"/>
                <a:gd name="T58" fmla="*/ 2053 w 2787"/>
                <a:gd name="T59" fmla="*/ 164 h 3365"/>
                <a:gd name="T60" fmla="*/ 2086 w 2787"/>
                <a:gd name="T61" fmla="*/ 242 h 3365"/>
                <a:gd name="T62" fmla="*/ 2098 w 2787"/>
                <a:gd name="T63" fmla="*/ 330 h 3365"/>
                <a:gd name="T64" fmla="*/ 2534 w 2787"/>
                <a:gd name="T65" fmla="*/ 709 h 3365"/>
                <a:gd name="T66" fmla="*/ 2587 w 2787"/>
                <a:gd name="T67" fmla="*/ 719 h 3365"/>
                <a:gd name="T68" fmla="*/ 2631 w 2787"/>
                <a:gd name="T69" fmla="*/ 748 h 3365"/>
                <a:gd name="T70" fmla="*/ 2661 w 2787"/>
                <a:gd name="T71" fmla="*/ 790 h 3365"/>
                <a:gd name="T72" fmla="*/ 2675 w 2787"/>
                <a:gd name="T73" fmla="*/ 843 h 3365"/>
                <a:gd name="T74" fmla="*/ 2787 w 2787"/>
                <a:gd name="T75" fmla="*/ 3240 h 3365"/>
                <a:gd name="T76" fmla="*/ 2775 w 2787"/>
                <a:gd name="T77" fmla="*/ 3283 h 3365"/>
                <a:gd name="T78" fmla="*/ 2748 w 2787"/>
                <a:gd name="T79" fmla="*/ 3321 h 3365"/>
                <a:gd name="T80" fmla="*/ 2712 w 2787"/>
                <a:gd name="T81" fmla="*/ 3348 h 3365"/>
                <a:gd name="T82" fmla="*/ 2670 w 2787"/>
                <a:gd name="T83" fmla="*/ 3363 h 3365"/>
                <a:gd name="T84" fmla="*/ 140 w 2787"/>
                <a:gd name="T85" fmla="*/ 3365 h 3365"/>
                <a:gd name="T86" fmla="*/ 95 w 2787"/>
                <a:gd name="T87" fmla="*/ 3357 h 3365"/>
                <a:gd name="T88" fmla="*/ 55 w 2787"/>
                <a:gd name="T89" fmla="*/ 3336 h 3365"/>
                <a:gd name="T90" fmla="*/ 23 w 2787"/>
                <a:gd name="T91" fmla="*/ 3302 h 3365"/>
                <a:gd name="T92" fmla="*/ 5 w 2787"/>
                <a:gd name="T93" fmla="*/ 3261 h 3365"/>
                <a:gd name="T94" fmla="*/ 0 w 2787"/>
                <a:gd name="T95" fmla="*/ 3216 h 3365"/>
                <a:gd name="T96" fmla="*/ 116 w 2787"/>
                <a:gd name="T97" fmla="*/ 815 h 3365"/>
                <a:gd name="T98" fmla="*/ 139 w 2787"/>
                <a:gd name="T99" fmla="*/ 767 h 3365"/>
                <a:gd name="T100" fmla="*/ 177 w 2787"/>
                <a:gd name="T101" fmla="*/ 731 h 3365"/>
                <a:gd name="T102" fmla="*/ 226 w 2787"/>
                <a:gd name="T103" fmla="*/ 711 h 3365"/>
                <a:gd name="T104" fmla="*/ 689 w 2787"/>
                <a:gd name="T105" fmla="*/ 709 h 3365"/>
                <a:gd name="T106" fmla="*/ 692 w 2787"/>
                <a:gd name="T107" fmla="*/ 285 h 3365"/>
                <a:gd name="T108" fmla="*/ 716 w 2787"/>
                <a:gd name="T109" fmla="*/ 202 h 3365"/>
                <a:gd name="T110" fmla="*/ 759 w 2787"/>
                <a:gd name="T111" fmla="*/ 128 h 3365"/>
                <a:gd name="T112" fmla="*/ 818 w 2787"/>
                <a:gd name="T113" fmla="*/ 69 h 3365"/>
                <a:gd name="T114" fmla="*/ 890 w 2787"/>
                <a:gd name="T115" fmla="*/ 26 h 3365"/>
                <a:gd name="T116" fmla="*/ 974 w 2787"/>
                <a:gd name="T117" fmla="*/ 3 h 3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7" h="3365">
                  <a:moveTo>
                    <a:pt x="1844" y="1479"/>
                  </a:moveTo>
                  <a:lnTo>
                    <a:pt x="1828" y="1485"/>
                  </a:lnTo>
                  <a:lnTo>
                    <a:pt x="1814" y="1495"/>
                  </a:lnTo>
                  <a:lnTo>
                    <a:pt x="1228" y="2079"/>
                  </a:lnTo>
                  <a:lnTo>
                    <a:pt x="1064" y="1932"/>
                  </a:lnTo>
                  <a:lnTo>
                    <a:pt x="1051" y="1923"/>
                  </a:lnTo>
                  <a:lnTo>
                    <a:pt x="1039" y="1919"/>
                  </a:lnTo>
                  <a:lnTo>
                    <a:pt x="1025" y="1918"/>
                  </a:lnTo>
                  <a:lnTo>
                    <a:pt x="1012" y="1920"/>
                  </a:lnTo>
                  <a:lnTo>
                    <a:pt x="998" y="1926"/>
                  </a:lnTo>
                  <a:lnTo>
                    <a:pt x="988" y="1936"/>
                  </a:lnTo>
                  <a:lnTo>
                    <a:pt x="846" y="2096"/>
                  </a:lnTo>
                  <a:lnTo>
                    <a:pt x="838" y="2108"/>
                  </a:lnTo>
                  <a:lnTo>
                    <a:pt x="834" y="2120"/>
                  </a:lnTo>
                  <a:lnTo>
                    <a:pt x="833" y="2135"/>
                  </a:lnTo>
                  <a:lnTo>
                    <a:pt x="835" y="2148"/>
                  </a:lnTo>
                  <a:lnTo>
                    <a:pt x="841" y="2160"/>
                  </a:lnTo>
                  <a:lnTo>
                    <a:pt x="850" y="2171"/>
                  </a:lnTo>
                  <a:lnTo>
                    <a:pt x="1204" y="2486"/>
                  </a:lnTo>
                  <a:lnTo>
                    <a:pt x="1217" y="2495"/>
                  </a:lnTo>
                  <a:lnTo>
                    <a:pt x="1233" y="2500"/>
                  </a:lnTo>
                  <a:lnTo>
                    <a:pt x="1249" y="2498"/>
                  </a:lnTo>
                  <a:lnTo>
                    <a:pt x="1263" y="2493"/>
                  </a:lnTo>
                  <a:lnTo>
                    <a:pt x="1276" y="2484"/>
                  </a:lnTo>
                  <a:lnTo>
                    <a:pt x="2040" y="1722"/>
                  </a:lnTo>
                  <a:lnTo>
                    <a:pt x="2048" y="1711"/>
                  </a:lnTo>
                  <a:lnTo>
                    <a:pt x="2054" y="1699"/>
                  </a:lnTo>
                  <a:lnTo>
                    <a:pt x="2055" y="1685"/>
                  </a:lnTo>
                  <a:lnTo>
                    <a:pt x="2054" y="1671"/>
                  </a:lnTo>
                  <a:lnTo>
                    <a:pt x="2048" y="1658"/>
                  </a:lnTo>
                  <a:lnTo>
                    <a:pt x="2040" y="1647"/>
                  </a:lnTo>
                  <a:lnTo>
                    <a:pt x="1890" y="1495"/>
                  </a:lnTo>
                  <a:lnTo>
                    <a:pt x="1876" y="1485"/>
                  </a:lnTo>
                  <a:lnTo>
                    <a:pt x="1860" y="1479"/>
                  </a:lnTo>
                  <a:lnTo>
                    <a:pt x="1844" y="1479"/>
                  </a:lnTo>
                  <a:close/>
                  <a:moveTo>
                    <a:pt x="1018" y="283"/>
                  </a:moveTo>
                  <a:lnTo>
                    <a:pt x="1004" y="285"/>
                  </a:lnTo>
                  <a:lnTo>
                    <a:pt x="990" y="292"/>
                  </a:lnTo>
                  <a:lnTo>
                    <a:pt x="980" y="303"/>
                  </a:lnTo>
                  <a:lnTo>
                    <a:pt x="974" y="315"/>
                  </a:lnTo>
                  <a:lnTo>
                    <a:pt x="971" y="330"/>
                  </a:lnTo>
                  <a:lnTo>
                    <a:pt x="971" y="709"/>
                  </a:lnTo>
                  <a:lnTo>
                    <a:pt x="1816" y="709"/>
                  </a:lnTo>
                  <a:lnTo>
                    <a:pt x="1816" y="330"/>
                  </a:lnTo>
                  <a:lnTo>
                    <a:pt x="1813" y="315"/>
                  </a:lnTo>
                  <a:lnTo>
                    <a:pt x="1807" y="303"/>
                  </a:lnTo>
                  <a:lnTo>
                    <a:pt x="1797" y="292"/>
                  </a:lnTo>
                  <a:lnTo>
                    <a:pt x="1783" y="285"/>
                  </a:lnTo>
                  <a:lnTo>
                    <a:pt x="1769" y="283"/>
                  </a:lnTo>
                  <a:lnTo>
                    <a:pt x="1018" y="283"/>
                  </a:lnTo>
                  <a:close/>
                  <a:moveTo>
                    <a:pt x="1018" y="0"/>
                  </a:moveTo>
                  <a:lnTo>
                    <a:pt x="1769" y="0"/>
                  </a:lnTo>
                  <a:lnTo>
                    <a:pt x="1813" y="3"/>
                  </a:lnTo>
                  <a:lnTo>
                    <a:pt x="1856" y="13"/>
                  </a:lnTo>
                  <a:lnTo>
                    <a:pt x="1897" y="26"/>
                  </a:lnTo>
                  <a:lnTo>
                    <a:pt x="1935" y="45"/>
                  </a:lnTo>
                  <a:lnTo>
                    <a:pt x="1969" y="69"/>
                  </a:lnTo>
                  <a:lnTo>
                    <a:pt x="2001" y="97"/>
                  </a:lnTo>
                  <a:lnTo>
                    <a:pt x="2028" y="128"/>
                  </a:lnTo>
                  <a:lnTo>
                    <a:pt x="2053" y="164"/>
                  </a:lnTo>
                  <a:lnTo>
                    <a:pt x="2071" y="202"/>
                  </a:lnTo>
                  <a:lnTo>
                    <a:pt x="2086" y="242"/>
                  </a:lnTo>
                  <a:lnTo>
                    <a:pt x="2095" y="285"/>
                  </a:lnTo>
                  <a:lnTo>
                    <a:pt x="2098" y="330"/>
                  </a:lnTo>
                  <a:lnTo>
                    <a:pt x="2098" y="709"/>
                  </a:lnTo>
                  <a:lnTo>
                    <a:pt x="2534" y="709"/>
                  </a:lnTo>
                  <a:lnTo>
                    <a:pt x="2561" y="711"/>
                  </a:lnTo>
                  <a:lnTo>
                    <a:pt x="2587" y="719"/>
                  </a:lnTo>
                  <a:lnTo>
                    <a:pt x="2610" y="731"/>
                  </a:lnTo>
                  <a:lnTo>
                    <a:pt x="2631" y="748"/>
                  </a:lnTo>
                  <a:lnTo>
                    <a:pt x="2648" y="767"/>
                  </a:lnTo>
                  <a:lnTo>
                    <a:pt x="2661" y="790"/>
                  </a:lnTo>
                  <a:lnTo>
                    <a:pt x="2671" y="815"/>
                  </a:lnTo>
                  <a:lnTo>
                    <a:pt x="2675" y="843"/>
                  </a:lnTo>
                  <a:lnTo>
                    <a:pt x="2787" y="3216"/>
                  </a:lnTo>
                  <a:lnTo>
                    <a:pt x="2787" y="3240"/>
                  </a:lnTo>
                  <a:lnTo>
                    <a:pt x="2782" y="3261"/>
                  </a:lnTo>
                  <a:lnTo>
                    <a:pt x="2775" y="3283"/>
                  </a:lnTo>
                  <a:lnTo>
                    <a:pt x="2763" y="3302"/>
                  </a:lnTo>
                  <a:lnTo>
                    <a:pt x="2748" y="3321"/>
                  </a:lnTo>
                  <a:lnTo>
                    <a:pt x="2732" y="3336"/>
                  </a:lnTo>
                  <a:lnTo>
                    <a:pt x="2712" y="3348"/>
                  </a:lnTo>
                  <a:lnTo>
                    <a:pt x="2692" y="3357"/>
                  </a:lnTo>
                  <a:lnTo>
                    <a:pt x="2670" y="3363"/>
                  </a:lnTo>
                  <a:lnTo>
                    <a:pt x="2647" y="3365"/>
                  </a:lnTo>
                  <a:lnTo>
                    <a:pt x="140" y="3365"/>
                  </a:lnTo>
                  <a:lnTo>
                    <a:pt x="117" y="3363"/>
                  </a:lnTo>
                  <a:lnTo>
                    <a:pt x="95" y="3357"/>
                  </a:lnTo>
                  <a:lnTo>
                    <a:pt x="75" y="3348"/>
                  </a:lnTo>
                  <a:lnTo>
                    <a:pt x="55" y="3336"/>
                  </a:lnTo>
                  <a:lnTo>
                    <a:pt x="39" y="3321"/>
                  </a:lnTo>
                  <a:lnTo>
                    <a:pt x="23" y="3302"/>
                  </a:lnTo>
                  <a:lnTo>
                    <a:pt x="12" y="3283"/>
                  </a:lnTo>
                  <a:lnTo>
                    <a:pt x="5" y="3261"/>
                  </a:lnTo>
                  <a:lnTo>
                    <a:pt x="0" y="3240"/>
                  </a:lnTo>
                  <a:lnTo>
                    <a:pt x="0" y="3216"/>
                  </a:lnTo>
                  <a:lnTo>
                    <a:pt x="112" y="843"/>
                  </a:lnTo>
                  <a:lnTo>
                    <a:pt x="116" y="815"/>
                  </a:lnTo>
                  <a:lnTo>
                    <a:pt x="126" y="790"/>
                  </a:lnTo>
                  <a:lnTo>
                    <a:pt x="139" y="767"/>
                  </a:lnTo>
                  <a:lnTo>
                    <a:pt x="156" y="748"/>
                  </a:lnTo>
                  <a:lnTo>
                    <a:pt x="177" y="731"/>
                  </a:lnTo>
                  <a:lnTo>
                    <a:pt x="200" y="719"/>
                  </a:lnTo>
                  <a:lnTo>
                    <a:pt x="226" y="711"/>
                  </a:lnTo>
                  <a:lnTo>
                    <a:pt x="253" y="709"/>
                  </a:lnTo>
                  <a:lnTo>
                    <a:pt x="689" y="709"/>
                  </a:lnTo>
                  <a:lnTo>
                    <a:pt x="689" y="330"/>
                  </a:lnTo>
                  <a:lnTo>
                    <a:pt x="692" y="285"/>
                  </a:lnTo>
                  <a:lnTo>
                    <a:pt x="701" y="242"/>
                  </a:lnTo>
                  <a:lnTo>
                    <a:pt x="716" y="202"/>
                  </a:lnTo>
                  <a:lnTo>
                    <a:pt x="734" y="164"/>
                  </a:lnTo>
                  <a:lnTo>
                    <a:pt x="759" y="128"/>
                  </a:lnTo>
                  <a:lnTo>
                    <a:pt x="786" y="97"/>
                  </a:lnTo>
                  <a:lnTo>
                    <a:pt x="818" y="69"/>
                  </a:lnTo>
                  <a:lnTo>
                    <a:pt x="852" y="45"/>
                  </a:lnTo>
                  <a:lnTo>
                    <a:pt x="890" y="26"/>
                  </a:lnTo>
                  <a:lnTo>
                    <a:pt x="931" y="13"/>
                  </a:lnTo>
                  <a:lnTo>
                    <a:pt x="974" y="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defTabSz="685595"/>
              <a:endParaRPr lang="en-US" sz="1300" dirty="0">
                <a:solidFill>
                  <a:prstClr val="black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1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86 0.13951 L -4.44444E-6 -1.97531E-6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-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16 -6.17284E-7 L -1.66667E-6 -6.17284E-7 " pathEditMode="relative" rAng="0" ptsTypes="AA">
                                      <p:cBhvr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 0.13951 L -3.61111E-6 -4.44444E-6 " pathEditMode="relative" rAng="0" ptsTypes="AA">
                                      <p:cBhvr>
                                        <p:cTn id="5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-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98 -4.44444E-6 L 0.00018 -4.44444E-6 " pathEditMode="relative" rAng="0" ptsTypes="AA">
                                      <p:cBhvr>
                                        <p:cTn id="6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13 0.13981 L -3.88889E-6 1.7284E-6 " pathEditMode="relative" rAng="0" ptsTypes="AA">
                                      <p:cBhvr>
                                        <p:cTn id="8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11" grpId="0" animBg="1"/>
      <p:bldP spid="21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29356" y="1118308"/>
            <a:ext cx="8063564" cy="3124200"/>
            <a:chOff x="685800" y="1428750"/>
            <a:chExt cx="8063564" cy="33528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85800" y="1428750"/>
              <a:ext cx="0" cy="33528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85800" y="4781550"/>
              <a:ext cx="8063564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Inhaltsplatzhalter 4"/>
          <p:cNvSpPr txBox="1">
            <a:spLocks/>
          </p:cNvSpPr>
          <p:nvPr/>
        </p:nvSpPr>
        <p:spPr>
          <a:xfrm rot="16200000">
            <a:off x="88886" y="1450364"/>
            <a:ext cx="762000" cy="2308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BUDGET</a:t>
            </a:r>
          </a:p>
        </p:txBody>
      </p:sp>
      <p:sp>
        <p:nvSpPr>
          <p:cNvPr id="42" name="Inhaltsplatzhalter 4"/>
          <p:cNvSpPr txBox="1">
            <a:spLocks/>
          </p:cNvSpPr>
          <p:nvPr/>
        </p:nvSpPr>
        <p:spPr>
          <a:xfrm>
            <a:off x="7962388" y="4255173"/>
            <a:ext cx="672164" cy="2308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TIME</a:t>
            </a:r>
          </a:p>
        </p:txBody>
      </p:sp>
      <p:sp>
        <p:nvSpPr>
          <p:cNvPr id="46" name="Inhaltsplatzhalter 4"/>
          <p:cNvSpPr txBox="1">
            <a:spLocks/>
          </p:cNvSpPr>
          <p:nvPr/>
        </p:nvSpPr>
        <p:spPr>
          <a:xfrm>
            <a:off x="752572" y="1070470"/>
            <a:ext cx="7940348" cy="21159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Agile method proposes an increment and iterative approach to software design.</a:t>
            </a:r>
          </a:p>
        </p:txBody>
      </p:sp>
      <p:sp>
        <p:nvSpPr>
          <p:cNvPr id="91" name="Isosceles Triangle 90"/>
          <p:cNvSpPr/>
          <p:nvPr/>
        </p:nvSpPr>
        <p:spPr>
          <a:xfrm rot="5400000">
            <a:off x="3664822" y="3100755"/>
            <a:ext cx="1012924" cy="36273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636346" y="2887712"/>
            <a:ext cx="1353572" cy="78881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1"/>
                </a:solidFill>
                <a:latin typeface="Century Gothic"/>
                <a:cs typeface="Century Gothic"/>
              </a:rPr>
              <a:t>Features Developed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41840" y="2887712"/>
            <a:ext cx="1194506" cy="788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rgbClr val="262626"/>
                </a:solidFill>
                <a:latin typeface="Century Gothic"/>
                <a:cs typeface="Century Gothic"/>
              </a:rPr>
              <a:t>Features Planned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4037" y="2890025"/>
            <a:ext cx="671276" cy="788817"/>
            <a:chOff x="744037" y="2890025"/>
            <a:chExt cx="671276" cy="788817"/>
          </a:xfrm>
        </p:grpSpPr>
        <p:sp>
          <p:nvSpPr>
            <p:cNvPr id="75" name="Rectangle 74"/>
            <p:cNvSpPr/>
            <p:nvPr/>
          </p:nvSpPr>
          <p:spPr>
            <a:xfrm>
              <a:off x="744037" y="2890025"/>
              <a:ext cx="671276" cy="167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A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44037" y="3097161"/>
              <a:ext cx="671276" cy="167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B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44037" y="3304297"/>
              <a:ext cx="671276" cy="167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C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44037" y="3511432"/>
              <a:ext cx="671276" cy="167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D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80055" y="2888850"/>
            <a:ext cx="671276" cy="788817"/>
            <a:chOff x="8026256" y="2952469"/>
            <a:chExt cx="723090" cy="788817"/>
          </a:xfrm>
        </p:grpSpPr>
        <p:sp>
          <p:nvSpPr>
            <p:cNvPr id="47" name="Rectangle 46"/>
            <p:cNvSpPr/>
            <p:nvPr/>
          </p:nvSpPr>
          <p:spPr>
            <a:xfrm>
              <a:off x="8026256" y="2952469"/>
              <a:ext cx="723090" cy="167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A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26256" y="3159605"/>
              <a:ext cx="723090" cy="167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B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26256" y="3366741"/>
              <a:ext cx="723090" cy="1674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C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26256" y="3573876"/>
              <a:ext cx="723090" cy="16741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D</a:t>
              </a: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8534400" y="2985734"/>
              <a:ext cx="137320" cy="104231"/>
            </a:xfrm>
            <a:custGeom>
              <a:avLst/>
              <a:gdLst>
                <a:gd name="T0" fmla="*/ 3021 w 3327"/>
                <a:gd name="T1" fmla="*/ 0 h 2520"/>
                <a:gd name="T2" fmla="*/ 3044 w 3327"/>
                <a:gd name="T3" fmla="*/ 2 h 2520"/>
                <a:gd name="T4" fmla="*/ 3068 w 3327"/>
                <a:gd name="T5" fmla="*/ 9 h 2520"/>
                <a:gd name="T6" fmla="*/ 3090 w 3327"/>
                <a:gd name="T7" fmla="*/ 21 h 2520"/>
                <a:gd name="T8" fmla="*/ 3111 w 3327"/>
                <a:gd name="T9" fmla="*/ 37 h 2520"/>
                <a:gd name="T10" fmla="*/ 3290 w 3327"/>
                <a:gd name="T11" fmla="*/ 214 h 2520"/>
                <a:gd name="T12" fmla="*/ 3306 w 3327"/>
                <a:gd name="T13" fmla="*/ 234 h 2520"/>
                <a:gd name="T14" fmla="*/ 3318 w 3327"/>
                <a:gd name="T15" fmla="*/ 256 h 2520"/>
                <a:gd name="T16" fmla="*/ 3325 w 3327"/>
                <a:gd name="T17" fmla="*/ 279 h 2520"/>
                <a:gd name="T18" fmla="*/ 3327 w 3327"/>
                <a:gd name="T19" fmla="*/ 303 h 2520"/>
                <a:gd name="T20" fmla="*/ 3325 w 3327"/>
                <a:gd name="T21" fmla="*/ 326 h 2520"/>
                <a:gd name="T22" fmla="*/ 3318 w 3327"/>
                <a:gd name="T23" fmla="*/ 349 h 2520"/>
                <a:gd name="T24" fmla="*/ 3306 w 3327"/>
                <a:gd name="T25" fmla="*/ 371 h 2520"/>
                <a:gd name="T26" fmla="*/ 3290 w 3327"/>
                <a:gd name="T27" fmla="*/ 391 h 2520"/>
                <a:gd name="T28" fmla="*/ 1242 w 3327"/>
                <a:gd name="T29" fmla="*/ 2483 h 2520"/>
                <a:gd name="T30" fmla="*/ 1227 w 3327"/>
                <a:gd name="T31" fmla="*/ 2496 h 2520"/>
                <a:gd name="T32" fmla="*/ 1211 w 3327"/>
                <a:gd name="T33" fmla="*/ 2507 h 2520"/>
                <a:gd name="T34" fmla="*/ 1193 w 3327"/>
                <a:gd name="T35" fmla="*/ 2514 h 2520"/>
                <a:gd name="T36" fmla="*/ 1174 w 3327"/>
                <a:gd name="T37" fmla="*/ 2519 h 2520"/>
                <a:gd name="T38" fmla="*/ 1152 w 3327"/>
                <a:gd name="T39" fmla="*/ 2520 h 2520"/>
                <a:gd name="T40" fmla="*/ 1152 w 3327"/>
                <a:gd name="T41" fmla="*/ 2520 h 2520"/>
                <a:gd name="T42" fmla="*/ 1130 w 3327"/>
                <a:gd name="T43" fmla="*/ 2519 h 2520"/>
                <a:gd name="T44" fmla="*/ 1111 w 3327"/>
                <a:gd name="T45" fmla="*/ 2514 h 2520"/>
                <a:gd name="T46" fmla="*/ 1095 w 3327"/>
                <a:gd name="T47" fmla="*/ 2507 h 2520"/>
                <a:gd name="T48" fmla="*/ 1078 w 3327"/>
                <a:gd name="T49" fmla="*/ 2496 h 2520"/>
                <a:gd name="T50" fmla="*/ 1063 w 3327"/>
                <a:gd name="T51" fmla="*/ 2483 h 2520"/>
                <a:gd name="T52" fmla="*/ 64 w 3327"/>
                <a:gd name="T53" fmla="*/ 1423 h 2520"/>
                <a:gd name="T54" fmla="*/ 38 w 3327"/>
                <a:gd name="T55" fmla="*/ 1386 h 2520"/>
                <a:gd name="T56" fmla="*/ 24 w 3327"/>
                <a:gd name="T57" fmla="*/ 1369 h 2520"/>
                <a:gd name="T58" fmla="*/ 13 w 3327"/>
                <a:gd name="T59" fmla="*/ 1351 h 2520"/>
                <a:gd name="T60" fmla="*/ 6 w 3327"/>
                <a:gd name="T61" fmla="*/ 1332 h 2520"/>
                <a:gd name="T62" fmla="*/ 1 w 3327"/>
                <a:gd name="T63" fmla="*/ 1314 h 2520"/>
                <a:gd name="T64" fmla="*/ 0 w 3327"/>
                <a:gd name="T65" fmla="*/ 1297 h 2520"/>
                <a:gd name="T66" fmla="*/ 1 w 3327"/>
                <a:gd name="T67" fmla="*/ 1281 h 2520"/>
                <a:gd name="T68" fmla="*/ 6 w 3327"/>
                <a:gd name="T69" fmla="*/ 1263 h 2520"/>
                <a:gd name="T70" fmla="*/ 13 w 3327"/>
                <a:gd name="T71" fmla="*/ 1244 h 2520"/>
                <a:gd name="T72" fmla="*/ 24 w 3327"/>
                <a:gd name="T73" fmla="*/ 1226 h 2520"/>
                <a:gd name="T74" fmla="*/ 38 w 3327"/>
                <a:gd name="T75" fmla="*/ 1210 h 2520"/>
                <a:gd name="T76" fmla="*/ 218 w 3327"/>
                <a:gd name="T77" fmla="*/ 1033 h 2520"/>
                <a:gd name="T78" fmla="*/ 238 w 3327"/>
                <a:gd name="T79" fmla="*/ 1016 h 2520"/>
                <a:gd name="T80" fmla="*/ 260 w 3327"/>
                <a:gd name="T81" fmla="*/ 1004 h 2520"/>
                <a:gd name="T82" fmla="*/ 283 w 3327"/>
                <a:gd name="T83" fmla="*/ 997 h 2520"/>
                <a:gd name="T84" fmla="*/ 307 w 3327"/>
                <a:gd name="T85" fmla="*/ 995 h 2520"/>
                <a:gd name="T86" fmla="*/ 331 w 3327"/>
                <a:gd name="T87" fmla="*/ 997 h 2520"/>
                <a:gd name="T88" fmla="*/ 354 w 3327"/>
                <a:gd name="T89" fmla="*/ 1004 h 2520"/>
                <a:gd name="T90" fmla="*/ 377 w 3327"/>
                <a:gd name="T91" fmla="*/ 1016 h 2520"/>
                <a:gd name="T92" fmla="*/ 397 w 3327"/>
                <a:gd name="T93" fmla="*/ 1033 h 2520"/>
                <a:gd name="T94" fmla="*/ 409 w 3327"/>
                <a:gd name="T95" fmla="*/ 1045 h 2520"/>
                <a:gd name="T96" fmla="*/ 1114 w 3327"/>
                <a:gd name="T97" fmla="*/ 1789 h 2520"/>
                <a:gd name="T98" fmla="*/ 1127 w 3327"/>
                <a:gd name="T99" fmla="*/ 1799 h 2520"/>
                <a:gd name="T100" fmla="*/ 1142 w 3327"/>
                <a:gd name="T101" fmla="*/ 1806 h 2520"/>
                <a:gd name="T102" fmla="*/ 1159 w 3327"/>
                <a:gd name="T103" fmla="*/ 1808 h 2520"/>
                <a:gd name="T104" fmla="*/ 1174 w 3327"/>
                <a:gd name="T105" fmla="*/ 1806 h 2520"/>
                <a:gd name="T106" fmla="*/ 1189 w 3327"/>
                <a:gd name="T107" fmla="*/ 1799 h 2520"/>
                <a:gd name="T108" fmla="*/ 1203 w 3327"/>
                <a:gd name="T109" fmla="*/ 1789 h 2520"/>
                <a:gd name="T110" fmla="*/ 2918 w 3327"/>
                <a:gd name="T111" fmla="*/ 37 h 2520"/>
                <a:gd name="T112" fmla="*/ 2931 w 3327"/>
                <a:gd name="T113" fmla="*/ 37 h 2520"/>
                <a:gd name="T114" fmla="*/ 2952 w 3327"/>
                <a:gd name="T115" fmla="*/ 21 h 2520"/>
                <a:gd name="T116" fmla="*/ 2974 w 3327"/>
                <a:gd name="T117" fmla="*/ 9 h 2520"/>
                <a:gd name="T118" fmla="*/ 2998 w 3327"/>
                <a:gd name="T119" fmla="*/ 2 h 2520"/>
                <a:gd name="T120" fmla="*/ 3021 w 3327"/>
                <a:gd name="T121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27" h="2520">
                  <a:moveTo>
                    <a:pt x="3021" y="0"/>
                  </a:moveTo>
                  <a:lnTo>
                    <a:pt x="3044" y="2"/>
                  </a:lnTo>
                  <a:lnTo>
                    <a:pt x="3068" y="9"/>
                  </a:lnTo>
                  <a:lnTo>
                    <a:pt x="3090" y="21"/>
                  </a:lnTo>
                  <a:lnTo>
                    <a:pt x="3111" y="37"/>
                  </a:lnTo>
                  <a:lnTo>
                    <a:pt x="3290" y="214"/>
                  </a:lnTo>
                  <a:lnTo>
                    <a:pt x="3306" y="234"/>
                  </a:lnTo>
                  <a:lnTo>
                    <a:pt x="3318" y="256"/>
                  </a:lnTo>
                  <a:lnTo>
                    <a:pt x="3325" y="279"/>
                  </a:lnTo>
                  <a:lnTo>
                    <a:pt x="3327" y="303"/>
                  </a:lnTo>
                  <a:lnTo>
                    <a:pt x="3325" y="326"/>
                  </a:lnTo>
                  <a:lnTo>
                    <a:pt x="3318" y="349"/>
                  </a:lnTo>
                  <a:lnTo>
                    <a:pt x="3306" y="371"/>
                  </a:lnTo>
                  <a:lnTo>
                    <a:pt x="3290" y="391"/>
                  </a:lnTo>
                  <a:lnTo>
                    <a:pt x="1242" y="2483"/>
                  </a:lnTo>
                  <a:lnTo>
                    <a:pt x="1227" y="2496"/>
                  </a:lnTo>
                  <a:lnTo>
                    <a:pt x="1211" y="2507"/>
                  </a:lnTo>
                  <a:lnTo>
                    <a:pt x="1193" y="2514"/>
                  </a:lnTo>
                  <a:lnTo>
                    <a:pt x="1174" y="2519"/>
                  </a:lnTo>
                  <a:lnTo>
                    <a:pt x="1152" y="2520"/>
                  </a:lnTo>
                  <a:lnTo>
                    <a:pt x="1152" y="2520"/>
                  </a:lnTo>
                  <a:lnTo>
                    <a:pt x="1130" y="2519"/>
                  </a:lnTo>
                  <a:lnTo>
                    <a:pt x="1111" y="2514"/>
                  </a:lnTo>
                  <a:lnTo>
                    <a:pt x="1095" y="2507"/>
                  </a:lnTo>
                  <a:lnTo>
                    <a:pt x="1078" y="2496"/>
                  </a:lnTo>
                  <a:lnTo>
                    <a:pt x="1063" y="2483"/>
                  </a:lnTo>
                  <a:lnTo>
                    <a:pt x="64" y="1423"/>
                  </a:lnTo>
                  <a:lnTo>
                    <a:pt x="38" y="1386"/>
                  </a:lnTo>
                  <a:lnTo>
                    <a:pt x="24" y="1369"/>
                  </a:lnTo>
                  <a:lnTo>
                    <a:pt x="13" y="1351"/>
                  </a:lnTo>
                  <a:lnTo>
                    <a:pt x="6" y="1332"/>
                  </a:lnTo>
                  <a:lnTo>
                    <a:pt x="1" y="1314"/>
                  </a:lnTo>
                  <a:lnTo>
                    <a:pt x="0" y="1297"/>
                  </a:lnTo>
                  <a:lnTo>
                    <a:pt x="1" y="1281"/>
                  </a:lnTo>
                  <a:lnTo>
                    <a:pt x="6" y="1263"/>
                  </a:lnTo>
                  <a:lnTo>
                    <a:pt x="13" y="1244"/>
                  </a:lnTo>
                  <a:lnTo>
                    <a:pt x="24" y="1226"/>
                  </a:lnTo>
                  <a:lnTo>
                    <a:pt x="38" y="1210"/>
                  </a:lnTo>
                  <a:lnTo>
                    <a:pt x="218" y="1033"/>
                  </a:lnTo>
                  <a:lnTo>
                    <a:pt x="238" y="1016"/>
                  </a:lnTo>
                  <a:lnTo>
                    <a:pt x="260" y="1004"/>
                  </a:lnTo>
                  <a:lnTo>
                    <a:pt x="283" y="997"/>
                  </a:lnTo>
                  <a:lnTo>
                    <a:pt x="307" y="995"/>
                  </a:lnTo>
                  <a:lnTo>
                    <a:pt x="331" y="997"/>
                  </a:lnTo>
                  <a:lnTo>
                    <a:pt x="354" y="1004"/>
                  </a:lnTo>
                  <a:lnTo>
                    <a:pt x="377" y="1016"/>
                  </a:lnTo>
                  <a:lnTo>
                    <a:pt x="397" y="1033"/>
                  </a:lnTo>
                  <a:lnTo>
                    <a:pt x="409" y="1045"/>
                  </a:lnTo>
                  <a:lnTo>
                    <a:pt x="1114" y="1789"/>
                  </a:lnTo>
                  <a:lnTo>
                    <a:pt x="1127" y="1799"/>
                  </a:lnTo>
                  <a:lnTo>
                    <a:pt x="1142" y="1806"/>
                  </a:lnTo>
                  <a:lnTo>
                    <a:pt x="1159" y="1808"/>
                  </a:lnTo>
                  <a:lnTo>
                    <a:pt x="1174" y="1806"/>
                  </a:lnTo>
                  <a:lnTo>
                    <a:pt x="1189" y="1799"/>
                  </a:lnTo>
                  <a:lnTo>
                    <a:pt x="1203" y="1789"/>
                  </a:lnTo>
                  <a:lnTo>
                    <a:pt x="2918" y="37"/>
                  </a:lnTo>
                  <a:lnTo>
                    <a:pt x="2931" y="37"/>
                  </a:lnTo>
                  <a:lnTo>
                    <a:pt x="2952" y="21"/>
                  </a:lnTo>
                  <a:lnTo>
                    <a:pt x="2974" y="9"/>
                  </a:lnTo>
                  <a:lnTo>
                    <a:pt x="2998" y="2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8534400" y="3192311"/>
              <a:ext cx="137320" cy="104231"/>
            </a:xfrm>
            <a:custGeom>
              <a:avLst/>
              <a:gdLst>
                <a:gd name="T0" fmla="*/ 3021 w 3327"/>
                <a:gd name="T1" fmla="*/ 0 h 2520"/>
                <a:gd name="T2" fmla="*/ 3044 w 3327"/>
                <a:gd name="T3" fmla="*/ 2 h 2520"/>
                <a:gd name="T4" fmla="*/ 3068 w 3327"/>
                <a:gd name="T5" fmla="*/ 9 h 2520"/>
                <a:gd name="T6" fmla="*/ 3090 w 3327"/>
                <a:gd name="T7" fmla="*/ 21 h 2520"/>
                <a:gd name="T8" fmla="*/ 3111 w 3327"/>
                <a:gd name="T9" fmla="*/ 37 h 2520"/>
                <a:gd name="T10" fmla="*/ 3290 w 3327"/>
                <a:gd name="T11" fmla="*/ 214 h 2520"/>
                <a:gd name="T12" fmla="*/ 3306 w 3327"/>
                <a:gd name="T13" fmla="*/ 234 h 2520"/>
                <a:gd name="T14" fmla="*/ 3318 w 3327"/>
                <a:gd name="T15" fmla="*/ 256 h 2520"/>
                <a:gd name="T16" fmla="*/ 3325 w 3327"/>
                <a:gd name="T17" fmla="*/ 279 h 2520"/>
                <a:gd name="T18" fmla="*/ 3327 w 3327"/>
                <a:gd name="T19" fmla="*/ 303 h 2520"/>
                <a:gd name="T20" fmla="*/ 3325 w 3327"/>
                <a:gd name="T21" fmla="*/ 326 h 2520"/>
                <a:gd name="T22" fmla="*/ 3318 w 3327"/>
                <a:gd name="T23" fmla="*/ 349 h 2520"/>
                <a:gd name="T24" fmla="*/ 3306 w 3327"/>
                <a:gd name="T25" fmla="*/ 371 h 2520"/>
                <a:gd name="T26" fmla="*/ 3290 w 3327"/>
                <a:gd name="T27" fmla="*/ 391 h 2520"/>
                <a:gd name="T28" fmla="*/ 1242 w 3327"/>
                <a:gd name="T29" fmla="*/ 2483 h 2520"/>
                <a:gd name="T30" fmla="*/ 1227 w 3327"/>
                <a:gd name="T31" fmla="*/ 2496 h 2520"/>
                <a:gd name="T32" fmla="*/ 1211 w 3327"/>
                <a:gd name="T33" fmla="*/ 2507 h 2520"/>
                <a:gd name="T34" fmla="*/ 1193 w 3327"/>
                <a:gd name="T35" fmla="*/ 2514 h 2520"/>
                <a:gd name="T36" fmla="*/ 1174 w 3327"/>
                <a:gd name="T37" fmla="*/ 2519 h 2520"/>
                <a:gd name="T38" fmla="*/ 1152 w 3327"/>
                <a:gd name="T39" fmla="*/ 2520 h 2520"/>
                <a:gd name="T40" fmla="*/ 1152 w 3327"/>
                <a:gd name="T41" fmla="*/ 2520 h 2520"/>
                <a:gd name="T42" fmla="*/ 1130 w 3327"/>
                <a:gd name="T43" fmla="*/ 2519 h 2520"/>
                <a:gd name="T44" fmla="*/ 1111 w 3327"/>
                <a:gd name="T45" fmla="*/ 2514 h 2520"/>
                <a:gd name="T46" fmla="*/ 1095 w 3327"/>
                <a:gd name="T47" fmla="*/ 2507 h 2520"/>
                <a:gd name="T48" fmla="*/ 1078 w 3327"/>
                <a:gd name="T49" fmla="*/ 2496 h 2520"/>
                <a:gd name="T50" fmla="*/ 1063 w 3327"/>
                <a:gd name="T51" fmla="*/ 2483 h 2520"/>
                <a:gd name="T52" fmla="*/ 64 w 3327"/>
                <a:gd name="T53" fmla="*/ 1423 h 2520"/>
                <a:gd name="T54" fmla="*/ 38 w 3327"/>
                <a:gd name="T55" fmla="*/ 1386 h 2520"/>
                <a:gd name="T56" fmla="*/ 24 w 3327"/>
                <a:gd name="T57" fmla="*/ 1369 h 2520"/>
                <a:gd name="T58" fmla="*/ 13 w 3327"/>
                <a:gd name="T59" fmla="*/ 1351 h 2520"/>
                <a:gd name="T60" fmla="*/ 6 w 3327"/>
                <a:gd name="T61" fmla="*/ 1332 h 2520"/>
                <a:gd name="T62" fmla="*/ 1 w 3327"/>
                <a:gd name="T63" fmla="*/ 1314 h 2520"/>
                <a:gd name="T64" fmla="*/ 0 w 3327"/>
                <a:gd name="T65" fmla="*/ 1297 h 2520"/>
                <a:gd name="T66" fmla="*/ 1 w 3327"/>
                <a:gd name="T67" fmla="*/ 1281 h 2520"/>
                <a:gd name="T68" fmla="*/ 6 w 3327"/>
                <a:gd name="T69" fmla="*/ 1263 h 2520"/>
                <a:gd name="T70" fmla="*/ 13 w 3327"/>
                <a:gd name="T71" fmla="*/ 1244 h 2520"/>
                <a:gd name="T72" fmla="*/ 24 w 3327"/>
                <a:gd name="T73" fmla="*/ 1226 h 2520"/>
                <a:gd name="T74" fmla="*/ 38 w 3327"/>
                <a:gd name="T75" fmla="*/ 1210 h 2520"/>
                <a:gd name="T76" fmla="*/ 218 w 3327"/>
                <a:gd name="T77" fmla="*/ 1033 h 2520"/>
                <a:gd name="T78" fmla="*/ 238 w 3327"/>
                <a:gd name="T79" fmla="*/ 1016 h 2520"/>
                <a:gd name="T80" fmla="*/ 260 w 3327"/>
                <a:gd name="T81" fmla="*/ 1004 h 2520"/>
                <a:gd name="T82" fmla="*/ 283 w 3327"/>
                <a:gd name="T83" fmla="*/ 997 h 2520"/>
                <a:gd name="T84" fmla="*/ 307 w 3327"/>
                <a:gd name="T85" fmla="*/ 995 h 2520"/>
                <a:gd name="T86" fmla="*/ 331 w 3327"/>
                <a:gd name="T87" fmla="*/ 997 h 2520"/>
                <a:gd name="T88" fmla="*/ 354 w 3327"/>
                <a:gd name="T89" fmla="*/ 1004 h 2520"/>
                <a:gd name="T90" fmla="*/ 377 w 3327"/>
                <a:gd name="T91" fmla="*/ 1016 h 2520"/>
                <a:gd name="T92" fmla="*/ 397 w 3327"/>
                <a:gd name="T93" fmla="*/ 1033 h 2520"/>
                <a:gd name="T94" fmla="*/ 409 w 3327"/>
                <a:gd name="T95" fmla="*/ 1045 h 2520"/>
                <a:gd name="T96" fmla="*/ 1114 w 3327"/>
                <a:gd name="T97" fmla="*/ 1789 h 2520"/>
                <a:gd name="T98" fmla="*/ 1127 w 3327"/>
                <a:gd name="T99" fmla="*/ 1799 h 2520"/>
                <a:gd name="T100" fmla="*/ 1142 w 3327"/>
                <a:gd name="T101" fmla="*/ 1806 h 2520"/>
                <a:gd name="T102" fmla="*/ 1159 w 3327"/>
                <a:gd name="T103" fmla="*/ 1808 h 2520"/>
                <a:gd name="T104" fmla="*/ 1174 w 3327"/>
                <a:gd name="T105" fmla="*/ 1806 h 2520"/>
                <a:gd name="T106" fmla="*/ 1189 w 3327"/>
                <a:gd name="T107" fmla="*/ 1799 h 2520"/>
                <a:gd name="T108" fmla="*/ 1203 w 3327"/>
                <a:gd name="T109" fmla="*/ 1789 h 2520"/>
                <a:gd name="T110" fmla="*/ 2918 w 3327"/>
                <a:gd name="T111" fmla="*/ 37 h 2520"/>
                <a:gd name="T112" fmla="*/ 2931 w 3327"/>
                <a:gd name="T113" fmla="*/ 37 h 2520"/>
                <a:gd name="T114" fmla="*/ 2952 w 3327"/>
                <a:gd name="T115" fmla="*/ 21 h 2520"/>
                <a:gd name="T116" fmla="*/ 2974 w 3327"/>
                <a:gd name="T117" fmla="*/ 9 h 2520"/>
                <a:gd name="T118" fmla="*/ 2998 w 3327"/>
                <a:gd name="T119" fmla="*/ 2 h 2520"/>
                <a:gd name="T120" fmla="*/ 3021 w 3327"/>
                <a:gd name="T121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27" h="2520">
                  <a:moveTo>
                    <a:pt x="3021" y="0"/>
                  </a:moveTo>
                  <a:lnTo>
                    <a:pt x="3044" y="2"/>
                  </a:lnTo>
                  <a:lnTo>
                    <a:pt x="3068" y="9"/>
                  </a:lnTo>
                  <a:lnTo>
                    <a:pt x="3090" y="21"/>
                  </a:lnTo>
                  <a:lnTo>
                    <a:pt x="3111" y="37"/>
                  </a:lnTo>
                  <a:lnTo>
                    <a:pt x="3290" y="214"/>
                  </a:lnTo>
                  <a:lnTo>
                    <a:pt x="3306" y="234"/>
                  </a:lnTo>
                  <a:lnTo>
                    <a:pt x="3318" y="256"/>
                  </a:lnTo>
                  <a:lnTo>
                    <a:pt x="3325" y="279"/>
                  </a:lnTo>
                  <a:lnTo>
                    <a:pt x="3327" y="303"/>
                  </a:lnTo>
                  <a:lnTo>
                    <a:pt x="3325" y="326"/>
                  </a:lnTo>
                  <a:lnTo>
                    <a:pt x="3318" y="349"/>
                  </a:lnTo>
                  <a:lnTo>
                    <a:pt x="3306" y="371"/>
                  </a:lnTo>
                  <a:lnTo>
                    <a:pt x="3290" y="391"/>
                  </a:lnTo>
                  <a:lnTo>
                    <a:pt x="1242" y="2483"/>
                  </a:lnTo>
                  <a:lnTo>
                    <a:pt x="1227" y="2496"/>
                  </a:lnTo>
                  <a:lnTo>
                    <a:pt x="1211" y="2507"/>
                  </a:lnTo>
                  <a:lnTo>
                    <a:pt x="1193" y="2514"/>
                  </a:lnTo>
                  <a:lnTo>
                    <a:pt x="1174" y="2519"/>
                  </a:lnTo>
                  <a:lnTo>
                    <a:pt x="1152" y="2520"/>
                  </a:lnTo>
                  <a:lnTo>
                    <a:pt x="1152" y="2520"/>
                  </a:lnTo>
                  <a:lnTo>
                    <a:pt x="1130" y="2519"/>
                  </a:lnTo>
                  <a:lnTo>
                    <a:pt x="1111" y="2514"/>
                  </a:lnTo>
                  <a:lnTo>
                    <a:pt x="1095" y="2507"/>
                  </a:lnTo>
                  <a:lnTo>
                    <a:pt x="1078" y="2496"/>
                  </a:lnTo>
                  <a:lnTo>
                    <a:pt x="1063" y="2483"/>
                  </a:lnTo>
                  <a:lnTo>
                    <a:pt x="64" y="1423"/>
                  </a:lnTo>
                  <a:lnTo>
                    <a:pt x="38" y="1386"/>
                  </a:lnTo>
                  <a:lnTo>
                    <a:pt x="24" y="1369"/>
                  </a:lnTo>
                  <a:lnTo>
                    <a:pt x="13" y="1351"/>
                  </a:lnTo>
                  <a:lnTo>
                    <a:pt x="6" y="1332"/>
                  </a:lnTo>
                  <a:lnTo>
                    <a:pt x="1" y="1314"/>
                  </a:lnTo>
                  <a:lnTo>
                    <a:pt x="0" y="1297"/>
                  </a:lnTo>
                  <a:lnTo>
                    <a:pt x="1" y="1281"/>
                  </a:lnTo>
                  <a:lnTo>
                    <a:pt x="6" y="1263"/>
                  </a:lnTo>
                  <a:lnTo>
                    <a:pt x="13" y="1244"/>
                  </a:lnTo>
                  <a:lnTo>
                    <a:pt x="24" y="1226"/>
                  </a:lnTo>
                  <a:lnTo>
                    <a:pt x="38" y="1210"/>
                  </a:lnTo>
                  <a:lnTo>
                    <a:pt x="218" y="1033"/>
                  </a:lnTo>
                  <a:lnTo>
                    <a:pt x="238" y="1016"/>
                  </a:lnTo>
                  <a:lnTo>
                    <a:pt x="260" y="1004"/>
                  </a:lnTo>
                  <a:lnTo>
                    <a:pt x="283" y="997"/>
                  </a:lnTo>
                  <a:lnTo>
                    <a:pt x="307" y="995"/>
                  </a:lnTo>
                  <a:lnTo>
                    <a:pt x="331" y="997"/>
                  </a:lnTo>
                  <a:lnTo>
                    <a:pt x="354" y="1004"/>
                  </a:lnTo>
                  <a:lnTo>
                    <a:pt x="377" y="1016"/>
                  </a:lnTo>
                  <a:lnTo>
                    <a:pt x="397" y="1033"/>
                  </a:lnTo>
                  <a:lnTo>
                    <a:pt x="409" y="1045"/>
                  </a:lnTo>
                  <a:lnTo>
                    <a:pt x="1114" y="1789"/>
                  </a:lnTo>
                  <a:lnTo>
                    <a:pt x="1127" y="1799"/>
                  </a:lnTo>
                  <a:lnTo>
                    <a:pt x="1142" y="1806"/>
                  </a:lnTo>
                  <a:lnTo>
                    <a:pt x="1159" y="1808"/>
                  </a:lnTo>
                  <a:lnTo>
                    <a:pt x="1174" y="1806"/>
                  </a:lnTo>
                  <a:lnTo>
                    <a:pt x="1189" y="1799"/>
                  </a:lnTo>
                  <a:lnTo>
                    <a:pt x="1203" y="1789"/>
                  </a:lnTo>
                  <a:lnTo>
                    <a:pt x="2918" y="37"/>
                  </a:lnTo>
                  <a:lnTo>
                    <a:pt x="2931" y="37"/>
                  </a:lnTo>
                  <a:lnTo>
                    <a:pt x="2952" y="21"/>
                  </a:lnTo>
                  <a:lnTo>
                    <a:pt x="2974" y="9"/>
                  </a:lnTo>
                  <a:lnTo>
                    <a:pt x="2998" y="2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entury Gothic"/>
                <a:cs typeface="Century Gothic"/>
              </a:endParaRPr>
            </a:p>
          </p:txBody>
        </p:sp>
      </p:grpSp>
      <p:sp>
        <p:nvSpPr>
          <p:cNvPr id="117" name="Isosceles Triangle 116"/>
          <p:cNvSpPr/>
          <p:nvPr/>
        </p:nvSpPr>
        <p:spPr>
          <a:xfrm rot="5400000">
            <a:off x="7301719" y="3100755"/>
            <a:ext cx="1012924" cy="36273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46240" y="2887712"/>
            <a:ext cx="924560" cy="78881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rgbClr val="262626"/>
                </a:solidFill>
                <a:latin typeface="Century Gothic"/>
                <a:cs typeface="Century Gothic"/>
              </a:rPr>
              <a:t>Features Developed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078736" y="2887712"/>
            <a:ext cx="1667503" cy="788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rgbClr val="262626"/>
                </a:solidFill>
                <a:latin typeface="Century Gothic"/>
                <a:cs typeface="Century Gothic"/>
              </a:rPr>
              <a:t>Features Planned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8466" y="1623740"/>
            <a:ext cx="1666249" cy="1076142"/>
            <a:chOff x="794910" y="1934182"/>
            <a:chExt cx="1794861" cy="1076142"/>
          </a:xfrm>
        </p:grpSpPr>
        <p:sp>
          <p:nvSpPr>
            <p:cNvPr id="26" name="Rectangle 25"/>
            <p:cNvSpPr/>
            <p:nvPr/>
          </p:nvSpPr>
          <p:spPr>
            <a:xfrm>
              <a:off x="794910" y="1934182"/>
              <a:ext cx="1794861" cy="295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Strategy &amp; Recommendations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4910" y="2324596"/>
              <a:ext cx="1794861" cy="295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AI / Wire Fire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4910" y="2715010"/>
              <a:ext cx="1794861" cy="295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Visual Design &amp; Copy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86400" y="1623740"/>
            <a:ext cx="1666249" cy="1076142"/>
            <a:chOff x="2931300" y="1934182"/>
            <a:chExt cx="1794861" cy="1076142"/>
          </a:xfrm>
        </p:grpSpPr>
        <p:sp>
          <p:nvSpPr>
            <p:cNvPr id="50" name="Rectangle 49"/>
            <p:cNvSpPr/>
            <p:nvPr/>
          </p:nvSpPr>
          <p:spPr>
            <a:xfrm>
              <a:off x="2931300" y="1934182"/>
              <a:ext cx="1794861" cy="295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Development &amp; Coding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31300" y="2324596"/>
              <a:ext cx="1794861" cy="295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Testing &amp; Validation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31300" y="2715010"/>
              <a:ext cx="1794861" cy="2953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Deployment</a:t>
              </a:r>
            </a:p>
          </p:txBody>
        </p:sp>
      </p:grpSp>
      <p:sp>
        <p:nvSpPr>
          <p:cNvPr id="39" name="Inhaltsplatzhalter 4"/>
          <p:cNvSpPr txBox="1">
            <a:spLocks/>
          </p:cNvSpPr>
          <p:nvPr/>
        </p:nvSpPr>
        <p:spPr>
          <a:xfrm rot="16200000">
            <a:off x="2010224" y="2065633"/>
            <a:ext cx="1030028" cy="19236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262626"/>
                </a:solidFill>
                <a:latin typeface="Century Gothic"/>
                <a:cs typeface="Century Gothic"/>
              </a:rPr>
              <a:t>Handoff to Dev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078737" y="1623740"/>
            <a:ext cx="1666249" cy="1076142"/>
            <a:chOff x="794910" y="1934182"/>
            <a:chExt cx="1794861" cy="1076142"/>
          </a:xfrm>
        </p:grpSpPr>
        <p:sp>
          <p:nvSpPr>
            <p:cNvPr id="137" name="Rectangle 136"/>
            <p:cNvSpPr/>
            <p:nvPr/>
          </p:nvSpPr>
          <p:spPr>
            <a:xfrm>
              <a:off x="794910" y="1934182"/>
              <a:ext cx="1794861" cy="295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Strategy &amp; Recommendations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94910" y="2324596"/>
              <a:ext cx="1794861" cy="295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AI / Wire Fire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94910" y="2715010"/>
              <a:ext cx="1794861" cy="295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Visual Design &amp; Copy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026671" y="1623740"/>
            <a:ext cx="1666249" cy="1076142"/>
            <a:chOff x="2931300" y="1934182"/>
            <a:chExt cx="1794861" cy="1076142"/>
          </a:xfrm>
        </p:grpSpPr>
        <p:sp>
          <p:nvSpPr>
            <p:cNvPr id="134" name="Rectangle 133"/>
            <p:cNvSpPr/>
            <p:nvPr/>
          </p:nvSpPr>
          <p:spPr>
            <a:xfrm>
              <a:off x="2931300" y="1934182"/>
              <a:ext cx="1794861" cy="2953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Development &amp; Coding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931300" y="2324596"/>
              <a:ext cx="1794861" cy="2953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Testing &amp; Validation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31300" y="2715010"/>
              <a:ext cx="1794861" cy="2953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Century Gothic"/>
                  <a:cs typeface="Century Gothic"/>
                </a:rPr>
                <a:t>Deployment</a:t>
              </a:r>
            </a:p>
          </p:txBody>
        </p:sp>
      </p:grpSp>
      <p:sp>
        <p:nvSpPr>
          <p:cNvPr id="126" name="Inhaltsplatzhalter 4"/>
          <p:cNvSpPr txBox="1">
            <a:spLocks/>
          </p:cNvSpPr>
          <p:nvPr/>
        </p:nvSpPr>
        <p:spPr>
          <a:xfrm rot="16200000">
            <a:off x="6350494" y="2065633"/>
            <a:ext cx="1030028" cy="19236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262626"/>
                </a:solidFill>
                <a:latin typeface="Century Gothic"/>
                <a:cs typeface="Century Gothic"/>
              </a:rPr>
              <a:t>Handoff to Dev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8016952" y="2888850"/>
            <a:ext cx="671276" cy="788817"/>
            <a:chOff x="8026256" y="2952469"/>
            <a:chExt cx="723090" cy="788817"/>
          </a:xfrm>
        </p:grpSpPr>
        <p:sp>
          <p:nvSpPr>
            <p:cNvPr id="128" name="Rectangle 127"/>
            <p:cNvSpPr/>
            <p:nvPr/>
          </p:nvSpPr>
          <p:spPr>
            <a:xfrm>
              <a:off x="8026256" y="2952469"/>
              <a:ext cx="723090" cy="167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A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026256" y="3159605"/>
              <a:ext cx="723090" cy="167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026256" y="3366741"/>
              <a:ext cx="723090" cy="167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C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026256" y="3573876"/>
              <a:ext cx="723090" cy="167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r>
                <a:rPr lang="en-US" sz="1000" dirty="0">
                  <a:latin typeface="Century Gothic"/>
                  <a:cs typeface="Century Gothic"/>
                </a:rPr>
                <a:t>D</a:t>
              </a:r>
            </a:p>
          </p:txBody>
        </p:sp>
        <p:sp>
          <p:nvSpPr>
            <p:cNvPr id="132" name="Freeform 6"/>
            <p:cNvSpPr>
              <a:spLocks/>
            </p:cNvSpPr>
            <p:nvPr/>
          </p:nvSpPr>
          <p:spPr bwMode="auto">
            <a:xfrm>
              <a:off x="8534400" y="3395772"/>
              <a:ext cx="137320" cy="104231"/>
            </a:xfrm>
            <a:custGeom>
              <a:avLst/>
              <a:gdLst>
                <a:gd name="T0" fmla="*/ 3021 w 3327"/>
                <a:gd name="T1" fmla="*/ 0 h 2520"/>
                <a:gd name="T2" fmla="*/ 3044 w 3327"/>
                <a:gd name="T3" fmla="*/ 2 h 2520"/>
                <a:gd name="T4" fmla="*/ 3068 w 3327"/>
                <a:gd name="T5" fmla="*/ 9 h 2520"/>
                <a:gd name="T6" fmla="*/ 3090 w 3327"/>
                <a:gd name="T7" fmla="*/ 21 h 2520"/>
                <a:gd name="T8" fmla="*/ 3111 w 3327"/>
                <a:gd name="T9" fmla="*/ 37 h 2520"/>
                <a:gd name="T10" fmla="*/ 3290 w 3327"/>
                <a:gd name="T11" fmla="*/ 214 h 2520"/>
                <a:gd name="T12" fmla="*/ 3306 w 3327"/>
                <a:gd name="T13" fmla="*/ 234 h 2520"/>
                <a:gd name="T14" fmla="*/ 3318 w 3327"/>
                <a:gd name="T15" fmla="*/ 256 h 2520"/>
                <a:gd name="T16" fmla="*/ 3325 w 3327"/>
                <a:gd name="T17" fmla="*/ 279 h 2520"/>
                <a:gd name="T18" fmla="*/ 3327 w 3327"/>
                <a:gd name="T19" fmla="*/ 303 h 2520"/>
                <a:gd name="T20" fmla="*/ 3325 w 3327"/>
                <a:gd name="T21" fmla="*/ 326 h 2520"/>
                <a:gd name="T22" fmla="*/ 3318 w 3327"/>
                <a:gd name="T23" fmla="*/ 349 h 2520"/>
                <a:gd name="T24" fmla="*/ 3306 w 3327"/>
                <a:gd name="T25" fmla="*/ 371 h 2520"/>
                <a:gd name="T26" fmla="*/ 3290 w 3327"/>
                <a:gd name="T27" fmla="*/ 391 h 2520"/>
                <a:gd name="T28" fmla="*/ 1242 w 3327"/>
                <a:gd name="T29" fmla="*/ 2483 h 2520"/>
                <a:gd name="T30" fmla="*/ 1227 w 3327"/>
                <a:gd name="T31" fmla="*/ 2496 h 2520"/>
                <a:gd name="T32" fmla="*/ 1211 w 3327"/>
                <a:gd name="T33" fmla="*/ 2507 h 2520"/>
                <a:gd name="T34" fmla="*/ 1193 w 3327"/>
                <a:gd name="T35" fmla="*/ 2514 h 2520"/>
                <a:gd name="T36" fmla="*/ 1174 w 3327"/>
                <a:gd name="T37" fmla="*/ 2519 h 2520"/>
                <a:gd name="T38" fmla="*/ 1152 w 3327"/>
                <a:gd name="T39" fmla="*/ 2520 h 2520"/>
                <a:gd name="T40" fmla="*/ 1152 w 3327"/>
                <a:gd name="T41" fmla="*/ 2520 h 2520"/>
                <a:gd name="T42" fmla="*/ 1130 w 3327"/>
                <a:gd name="T43" fmla="*/ 2519 h 2520"/>
                <a:gd name="T44" fmla="*/ 1111 w 3327"/>
                <a:gd name="T45" fmla="*/ 2514 h 2520"/>
                <a:gd name="T46" fmla="*/ 1095 w 3327"/>
                <a:gd name="T47" fmla="*/ 2507 h 2520"/>
                <a:gd name="T48" fmla="*/ 1078 w 3327"/>
                <a:gd name="T49" fmla="*/ 2496 h 2520"/>
                <a:gd name="T50" fmla="*/ 1063 w 3327"/>
                <a:gd name="T51" fmla="*/ 2483 h 2520"/>
                <a:gd name="T52" fmla="*/ 64 w 3327"/>
                <a:gd name="T53" fmla="*/ 1423 h 2520"/>
                <a:gd name="T54" fmla="*/ 38 w 3327"/>
                <a:gd name="T55" fmla="*/ 1386 h 2520"/>
                <a:gd name="T56" fmla="*/ 24 w 3327"/>
                <a:gd name="T57" fmla="*/ 1369 h 2520"/>
                <a:gd name="T58" fmla="*/ 13 w 3327"/>
                <a:gd name="T59" fmla="*/ 1351 h 2520"/>
                <a:gd name="T60" fmla="*/ 6 w 3327"/>
                <a:gd name="T61" fmla="*/ 1332 h 2520"/>
                <a:gd name="T62" fmla="*/ 1 w 3327"/>
                <a:gd name="T63" fmla="*/ 1314 h 2520"/>
                <a:gd name="T64" fmla="*/ 0 w 3327"/>
                <a:gd name="T65" fmla="*/ 1297 h 2520"/>
                <a:gd name="T66" fmla="*/ 1 w 3327"/>
                <a:gd name="T67" fmla="*/ 1281 h 2520"/>
                <a:gd name="T68" fmla="*/ 6 w 3327"/>
                <a:gd name="T69" fmla="*/ 1263 h 2520"/>
                <a:gd name="T70" fmla="*/ 13 w 3327"/>
                <a:gd name="T71" fmla="*/ 1244 h 2520"/>
                <a:gd name="T72" fmla="*/ 24 w 3327"/>
                <a:gd name="T73" fmla="*/ 1226 h 2520"/>
                <a:gd name="T74" fmla="*/ 38 w 3327"/>
                <a:gd name="T75" fmla="*/ 1210 h 2520"/>
                <a:gd name="T76" fmla="*/ 218 w 3327"/>
                <a:gd name="T77" fmla="*/ 1033 h 2520"/>
                <a:gd name="T78" fmla="*/ 238 w 3327"/>
                <a:gd name="T79" fmla="*/ 1016 h 2520"/>
                <a:gd name="T80" fmla="*/ 260 w 3327"/>
                <a:gd name="T81" fmla="*/ 1004 h 2520"/>
                <a:gd name="T82" fmla="*/ 283 w 3327"/>
                <a:gd name="T83" fmla="*/ 997 h 2520"/>
                <a:gd name="T84" fmla="*/ 307 w 3327"/>
                <a:gd name="T85" fmla="*/ 995 h 2520"/>
                <a:gd name="T86" fmla="*/ 331 w 3327"/>
                <a:gd name="T87" fmla="*/ 997 h 2520"/>
                <a:gd name="T88" fmla="*/ 354 w 3327"/>
                <a:gd name="T89" fmla="*/ 1004 h 2520"/>
                <a:gd name="T90" fmla="*/ 377 w 3327"/>
                <a:gd name="T91" fmla="*/ 1016 h 2520"/>
                <a:gd name="T92" fmla="*/ 397 w 3327"/>
                <a:gd name="T93" fmla="*/ 1033 h 2520"/>
                <a:gd name="T94" fmla="*/ 409 w 3327"/>
                <a:gd name="T95" fmla="*/ 1045 h 2520"/>
                <a:gd name="T96" fmla="*/ 1114 w 3327"/>
                <a:gd name="T97" fmla="*/ 1789 h 2520"/>
                <a:gd name="T98" fmla="*/ 1127 w 3327"/>
                <a:gd name="T99" fmla="*/ 1799 h 2520"/>
                <a:gd name="T100" fmla="*/ 1142 w 3327"/>
                <a:gd name="T101" fmla="*/ 1806 h 2520"/>
                <a:gd name="T102" fmla="*/ 1159 w 3327"/>
                <a:gd name="T103" fmla="*/ 1808 h 2520"/>
                <a:gd name="T104" fmla="*/ 1174 w 3327"/>
                <a:gd name="T105" fmla="*/ 1806 h 2520"/>
                <a:gd name="T106" fmla="*/ 1189 w 3327"/>
                <a:gd name="T107" fmla="*/ 1799 h 2520"/>
                <a:gd name="T108" fmla="*/ 1203 w 3327"/>
                <a:gd name="T109" fmla="*/ 1789 h 2520"/>
                <a:gd name="T110" fmla="*/ 2918 w 3327"/>
                <a:gd name="T111" fmla="*/ 37 h 2520"/>
                <a:gd name="T112" fmla="*/ 2931 w 3327"/>
                <a:gd name="T113" fmla="*/ 37 h 2520"/>
                <a:gd name="T114" fmla="*/ 2952 w 3327"/>
                <a:gd name="T115" fmla="*/ 21 h 2520"/>
                <a:gd name="T116" fmla="*/ 2974 w 3327"/>
                <a:gd name="T117" fmla="*/ 9 h 2520"/>
                <a:gd name="T118" fmla="*/ 2998 w 3327"/>
                <a:gd name="T119" fmla="*/ 2 h 2520"/>
                <a:gd name="T120" fmla="*/ 3021 w 3327"/>
                <a:gd name="T121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27" h="2520">
                  <a:moveTo>
                    <a:pt x="3021" y="0"/>
                  </a:moveTo>
                  <a:lnTo>
                    <a:pt x="3044" y="2"/>
                  </a:lnTo>
                  <a:lnTo>
                    <a:pt x="3068" y="9"/>
                  </a:lnTo>
                  <a:lnTo>
                    <a:pt x="3090" y="21"/>
                  </a:lnTo>
                  <a:lnTo>
                    <a:pt x="3111" y="37"/>
                  </a:lnTo>
                  <a:lnTo>
                    <a:pt x="3290" y="214"/>
                  </a:lnTo>
                  <a:lnTo>
                    <a:pt x="3306" y="234"/>
                  </a:lnTo>
                  <a:lnTo>
                    <a:pt x="3318" y="256"/>
                  </a:lnTo>
                  <a:lnTo>
                    <a:pt x="3325" y="279"/>
                  </a:lnTo>
                  <a:lnTo>
                    <a:pt x="3327" y="303"/>
                  </a:lnTo>
                  <a:lnTo>
                    <a:pt x="3325" y="326"/>
                  </a:lnTo>
                  <a:lnTo>
                    <a:pt x="3318" y="349"/>
                  </a:lnTo>
                  <a:lnTo>
                    <a:pt x="3306" y="371"/>
                  </a:lnTo>
                  <a:lnTo>
                    <a:pt x="3290" y="391"/>
                  </a:lnTo>
                  <a:lnTo>
                    <a:pt x="1242" y="2483"/>
                  </a:lnTo>
                  <a:lnTo>
                    <a:pt x="1227" y="2496"/>
                  </a:lnTo>
                  <a:lnTo>
                    <a:pt x="1211" y="2507"/>
                  </a:lnTo>
                  <a:lnTo>
                    <a:pt x="1193" y="2514"/>
                  </a:lnTo>
                  <a:lnTo>
                    <a:pt x="1174" y="2519"/>
                  </a:lnTo>
                  <a:lnTo>
                    <a:pt x="1152" y="2520"/>
                  </a:lnTo>
                  <a:lnTo>
                    <a:pt x="1152" y="2520"/>
                  </a:lnTo>
                  <a:lnTo>
                    <a:pt x="1130" y="2519"/>
                  </a:lnTo>
                  <a:lnTo>
                    <a:pt x="1111" y="2514"/>
                  </a:lnTo>
                  <a:lnTo>
                    <a:pt x="1095" y="2507"/>
                  </a:lnTo>
                  <a:lnTo>
                    <a:pt x="1078" y="2496"/>
                  </a:lnTo>
                  <a:lnTo>
                    <a:pt x="1063" y="2483"/>
                  </a:lnTo>
                  <a:lnTo>
                    <a:pt x="64" y="1423"/>
                  </a:lnTo>
                  <a:lnTo>
                    <a:pt x="38" y="1386"/>
                  </a:lnTo>
                  <a:lnTo>
                    <a:pt x="24" y="1369"/>
                  </a:lnTo>
                  <a:lnTo>
                    <a:pt x="13" y="1351"/>
                  </a:lnTo>
                  <a:lnTo>
                    <a:pt x="6" y="1332"/>
                  </a:lnTo>
                  <a:lnTo>
                    <a:pt x="1" y="1314"/>
                  </a:lnTo>
                  <a:lnTo>
                    <a:pt x="0" y="1297"/>
                  </a:lnTo>
                  <a:lnTo>
                    <a:pt x="1" y="1281"/>
                  </a:lnTo>
                  <a:lnTo>
                    <a:pt x="6" y="1263"/>
                  </a:lnTo>
                  <a:lnTo>
                    <a:pt x="13" y="1244"/>
                  </a:lnTo>
                  <a:lnTo>
                    <a:pt x="24" y="1226"/>
                  </a:lnTo>
                  <a:lnTo>
                    <a:pt x="38" y="1210"/>
                  </a:lnTo>
                  <a:lnTo>
                    <a:pt x="218" y="1033"/>
                  </a:lnTo>
                  <a:lnTo>
                    <a:pt x="238" y="1016"/>
                  </a:lnTo>
                  <a:lnTo>
                    <a:pt x="260" y="1004"/>
                  </a:lnTo>
                  <a:lnTo>
                    <a:pt x="283" y="997"/>
                  </a:lnTo>
                  <a:lnTo>
                    <a:pt x="307" y="995"/>
                  </a:lnTo>
                  <a:lnTo>
                    <a:pt x="331" y="997"/>
                  </a:lnTo>
                  <a:lnTo>
                    <a:pt x="354" y="1004"/>
                  </a:lnTo>
                  <a:lnTo>
                    <a:pt x="377" y="1016"/>
                  </a:lnTo>
                  <a:lnTo>
                    <a:pt x="397" y="1033"/>
                  </a:lnTo>
                  <a:lnTo>
                    <a:pt x="409" y="1045"/>
                  </a:lnTo>
                  <a:lnTo>
                    <a:pt x="1114" y="1789"/>
                  </a:lnTo>
                  <a:lnTo>
                    <a:pt x="1127" y="1799"/>
                  </a:lnTo>
                  <a:lnTo>
                    <a:pt x="1142" y="1806"/>
                  </a:lnTo>
                  <a:lnTo>
                    <a:pt x="1159" y="1808"/>
                  </a:lnTo>
                  <a:lnTo>
                    <a:pt x="1174" y="1806"/>
                  </a:lnTo>
                  <a:lnTo>
                    <a:pt x="1189" y="1799"/>
                  </a:lnTo>
                  <a:lnTo>
                    <a:pt x="1203" y="1789"/>
                  </a:lnTo>
                  <a:lnTo>
                    <a:pt x="2918" y="37"/>
                  </a:lnTo>
                  <a:lnTo>
                    <a:pt x="2931" y="37"/>
                  </a:lnTo>
                  <a:lnTo>
                    <a:pt x="2952" y="21"/>
                  </a:lnTo>
                  <a:lnTo>
                    <a:pt x="2974" y="9"/>
                  </a:lnTo>
                  <a:lnTo>
                    <a:pt x="2998" y="2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133" name="Freeform 6"/>
            <p:cNvSpPr>
              <a:spLocks/>
            </p:cNvSpPr>
            <p:nvPr/>
          </p:nvSpPr>
          <p:spPr bwMode="auto">
            <a:xfrm>
              <a:off x="8534400" y="3602349"/>
              <a:ext cx="137320" cy="104231"/>
            </a:xfrm>
            <a:custGeom>
              <a:avLst/>
              <a:gdLst>
                <a:gd name="T0" fmla="*/ 3021 w 3327"/>
                <a:gd name="T1" fmla="*/ 0 h 2520"/>
                <a:gd name="T2" fmla="*/ 3044 w 3327"/>
                <a:gd name="T3" fmla="*/ 2 h 2520"/>
                <a:gd name="T4" fmla="*/ 3068 w 3327"/>
                <a:gd name="T5" fmla="*/ 9 h 2520"/>
                <a:gd name="T6" fmla="*/ 3090 w 3327"/>
                <a:gd name="T7" fmla="*/ 21 h 2520"/>
                <a:gd name="T8" fmla="*/ 3111 w 3327"/>
                <a:gd name="T9" fmla="*/ 37 h 2520"/>
                <a:gd name="T10" fmla="*/ 3290 w 3327"/>
                <a:gd name="T11" fmla="*/ 214 h 2520"/>
                <a:gd name="T12" fmla="*/ 3306 w 3327"/>
                <a:gd name="T13" fmla="*/ 234 h 2520"/>
                <a:gd name="T14" fmla="*/ 3318 w 3327"/>
                <a:gd name="T15" fmla="*/ 256 h 2520"/>
                <a:gd name="T16" fmla="*/ 3325 w 3327"/>
                <a:gd name="T17" fmla="*/ 279 h 2520"/>
                <a:gd name="T18" fmla="*/ 3327 w 3327"/>
                <a:gd name="T19" fmla="*/ 303 h 2520"/>
                <a:gd name="T20" fmla="*/ 3325 w 3327"/>
                <a:gd name="T21" fmla="*/ 326 h 2520"/>
                <a:gd name="T22" fmla="*/ 3318 w 3327"/>
                <a:gd name="T23" fmla="*/ 349 h 2520"/>
                <a:gd name="T24" fmla="*/ 3306 w 3327"/>
                <a:gd name="T25" fmla="*/ 371 h 2520"/>
                <a:gd name="T26" fmla="*/ 3290 w 3327"/>
                <a:gd name="T27" fmla="*/ 391 h 2520"/>
                <a:gd name="T28" fmla="*/ 1242 w 3327"/>
                <a:gd name="T29" fmla="*/ 2483 h 2520"/>
                <a:gd name="T30" fmla="*/ 1227 w 3327"/>
                <a:gd name="T31" fmla="*/ 2496 h 2520"/>
                <a:gd name="T32" fmla="*/ 1211 w 3327"/>
                <a:gd name="T33" fmla="*/ 2507 h 2520"/>
                <a:gd name="T34" fmla="*/ 1193 w 3327"/>
                <a:gd name="T35" fmla="*/ 2514 h 2520"/>
                <a:gd name="T36" fmla="*/ 1174 w 3327"/>
                <a:gd name="T37" fmla="*/ 2519 h 2520"/>
                <a:gd name="T38" fmla="*/ 1152 w 3327"/>
                <a:gd name="T39" fmla="*/ 2520 h 2520"/>
                <a:gd name="T40" fmla="*/ 1152 w 3327"/>
                <a:gd name="T41" fmla="*/ 2520 h 2520"/>
                <a:gd name="T42" fmla="*/ 1130 w 3327"/>
                <a:gd name="T43" fmla="*/ 2519 h 2520"/>
                <a:gd name="T44" fmla="*/ 1111 w 3327"/>
                <a:gd name="T45" fmla="*/ 2514 h 2520"/>
                <a:gd name="T46" fmla="*/ 1095 w 3327"/>
                <a:gd name="T47" fmla="*/ 2507 h 2520"/>
                <a:gd name="T48" fmla="*/ 1078 w 3327"/>
                <a:gd name="T49" fmla="*/ 2496 h 2520"/>
                <a:gd name="T50" fmla="*/ 1063 w 3327"/>
                <a:gd name="T51" fmla="*/ 2483 h 2520"/>
                <a:gd name="T52" fmla="*/ 64 w 3327"/>
                <a:gd name="T53" fmla="*/ 1423 h 2520"/>
                <a:gd name="T54" fmla="*/ 38 w 3327"/>
                <a:gd name="T55" fmla="*/ 1386 h 2520"/>
                <a:gd name="T56" fmla="*/ 24 w 3327"/>
                <a:gd name="T57" fmla="*/ 1369 h 2520"/>
                <a:gd name="T58" fmla="*/ 13 w 3327"/>
                <a:gd name="T59" fmla="*/ 1351 h 2520"/>
                <a:gd name="T60" fmla="*/ 6 w 3327"/>
                <a:gd name="T61" fmla="*/ 1332 h 2520"/>
                <a:gd name="T62" fmla="*/ 1 w 3327"/>
                <a:gd name="T63" fmla="*/ 1314 h 2520"/>
                <a:gd name="T64" fmla="*/ 0 w 3327"/>
                <a:gd name="T65" fmla="*/ 1297 h 2520"/>
                <a:gd name="T66" fmla="*/ 1 w 3327"/>
                <a:gd name="T67" fmla="*/ 1281 h 2520"/>
                <a:gd name="T68" fmla="*/ 6 w 3327"/>
                <a:gd name="T69" fmla="*/ 1263 h 2520"/>
                <a:gd name="T70" fmla="*/ 13 w 3327"/>
                <a:gd name="T71" fmla="*/ 1244 h 2520"/>
                <a:gd name="T72" fmla="*/ 24 w 3327"/>
                <a:gd name="T73" fmla="*/ 1226 h 2520"/>
                <a:gd name="T74" fmla="*/ 38 w 3327"/>
                <a:gd name="T75" fmla="*/ 1210 h 2520"/>
                <a:gd name="T76" fmla="*/ 218 w 3327"/>
                <a:gd name="T77" fmla="*/ 1033 h 2520"/>
                <a:gd name="T78" fmla="*/ 238 w 3327"/>
                <a:gd name="T79" fmla="*/ 1016 h 2520"/>
                <a:gd name="T80" fmla="*/ 260 w 3327"/>
                <a:gd name="T81" fmla="*/ 1004 h 2520"/>
                <a:gd name="T82" fmla="*/ 283 w 3327"/>
                <a:gd name="T83" fmla="*/ 997 h 2520"/>
                <a:gd name="T84" fmla="*/ 307 w 3327"/>
                <a:gd name="T85" fmla="*/ 995 h 2520"/>
                <a:gd name="T86" fmla="*/ 331 w 3327"/>
                <a:gd name="T87" fmla="*/ 997 h 2520"/>
                <a:gd name="T88" fmla="*/ 354 w 3327"/>
                <a:gd name="T89" fmla="*/ 1004 h 2520"/>
                <a:gd name="T90" fmla="*/ 377 w 3327"/>
                <a:gd name="T91" fmla="*/ 1016 h 2520"/>
                <a:gd name="T92" fmla="*/ 397 w 3327"/>
                <a:gd name="T93" fmla="*/ 1033 h 2520"/>
                <a:gd name="T94" fmla="*/ 409 w 3327"/>
                <a:gd name="T95" fmla="*/ 1045 h 2520"/>
                <a:gd name="T96" fmla="*/ 1114 w 3327"/>
                <a:gd name="T97" fmla="*/ 1789 h 2520"/>
                <a:gd name="T98" fmla="*/ 1127 w 3327"/>
                <a:gd name="T99" fmla="*/ 1799 h 2520"/>
                <a:gd name="T100" fmla="*/ 1142 w 3327"/>
                <a:gd name="T101" fmla="*/ 1806 h 2520"/>
                <a:gd name="T102" fmla="*/ 1159 w 3327"/>
                <a:gd name="T103" fmla="*/ 1808 h 2520"/>
                <a:gd name="T104" fmla="*/ 1174 w 3327"/>
                <a:gd name="T105" fmla="*/ 1806 h 2520"/>
                <a:gd name="T106" fmla="*/ 1189 w 3327"/>
                <a:gd name="T107" fmla="*/ 1799 h 2520"/>
                <a:gd name="T108" fmla="*/ 1203 w 3327"/>
                <a:gd name="T109" fmla="*/ 1789 h 2520"/>
                <a:gd name="T110" fmla="*/ 2918 w 3327"/>
                <a:gd name="T111" fmla="*/ 37 h 2520"/>
                <a:gd name="T112" fmla="*/ 2931 w 3327"/>
                <a:gd name="T113" fmla="*/ 37 h 2520"/>
                <a:gd name="T114" fmla="*/ 2952 w 3327"/>
                <a:gd name="T115" fmla="*/ 21 h 2520"/>
                <a:gd name="T116" fmla="*/ 2974 w 3327"/>
                <a:gd name="T117" fmla="*/ 9 h 2520"/>
                <a:gd name="T118" fmla="*/ 2998 w 3327"/>
                <a:gd name="T119" fmla="*/ 2 h 2520"/>
                <a:gd name="T120" fmla="*/ 3021 w 3327"/>
                <a:gd name="T121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27" h="2520">
                  <a:moveTo>
                    <a:pt x="3021" y="0"/>
                  </a:moveTo>
                  <a:lnTo>
                    <a:pt x="3044" y="2"/>
                  </a:lnTo>
                  <a:lnTo>
                    <a:pt x="3068" y="9"/>
                  </a:lnTo>
                  <a:lnTo>
                    <a:pt x="3090" y="21"/>
                  </a:lnTo>
                  <a:lnTo>
                    <a:pt x="3111" y="37"/>
                  </a:lnTo>
                  <a:lnTo>
                    <a:pt x="3290" y="214"/>
                  </a:lnTo>
                  <a:lnTo>
                    <a:pt x="3306" y="234"/>
                  </a:lnTo>
                  <a:lnTo>
                    <a:pt x="3318" y="256"/>
                  </a:lnTo>
                  <a:lnTo>
                    <a:pt x="3325" y="279"/>
                  </a:lnTo>
                  <a:lnTo>
                    <a:pt x="3327" y="303"/>
                  </a:lnTo>
                  <a:lnTo>
                    <a:pt x="3325" y="326"/>
                  </a:lnTo>
                  <a:lnTo>
                    <a:pt x="3318" y="349"/>
                  </a:lnTo>
                  <a:lnTo>
                    <a:pt x="3306" y="371"/>
                  </a:lnTo>
                  <a:lnTo>
                    <a:pt x="3290" y="391"/>
                  </a:lnTo>
                  <a:lnTo>
                    <a:pt x="1242" y="2483"/>
                  </a:lnTo>
                  <a:lnTo>
                    <a:pt x="1227" y="2496"/>
                  </a:lnTo>
                  <a:lnTo>
                    <a:pt x="1211" y="2507"/>
                  </a:lnTo>
                  <a:lnTo>
                    <a:pt x="1193" y="2514"/>
                  </a:lnTo>
                  <a:lnTo>
                    <a:pt x="1174" y="2519"/>
                  </a:lnTo>
                  <a:lnTo>
                    <a:pt x="1152" y="2520"/>
                  </a:lnTo>
                  <a:lnTo>
                    <a:pt x="1152" y="2520"/>
                  </a:lnTo>
                  <a:lnTo>
                    <a:pt x="1130" y="2519"/>
                  </a:lnTo>
                  <a:lnTo>
                    <a:pt x="1111" y="2514"/>
                  </a:lnTo>
                  <a:lnTo>
                    <a:pt x="1095" y="2507"/>
                  </a:lnTo>
                  <a:lnTo>
                    <a:pt x="1078" y="2496"/>
                  </a:lnTo>
                  <a:lnTo>
                    <a:pt x="1063" y="2483"/>
                  </a:lnTo>
                  <a:lnTo>
                    <a:pt x="64" y="1423"/>
                  </a:lnTo>
                  <a:lnTo>
                    <a:pt x="38" y="1386"/>
                  </a:lnTo>
                  <a:lnTo>
                    <a:pt x="24" y="1369"/>
                  </a:lnTo>
                  <a:lnTo>
                    <a:pt x="13" y="1351"/>
                  </a:lnTo>
                  <a:lnTo>
                    <a:pt x="6" y="1332"/>
                  </a:lnTo>
                  <a:lnTo>
                    <a:pt x="1" y="1314"/>
                  </a:lnTo>
                  <a:lnTo>
                    <a:pt x="0" y="1297"/>
                  </a:lnTo>
                  <a:lnTo>
                    <a:pt x="1" y="1281"/>
                  </a:lnTo>
                  <a:lnTo>
                    <a:pt x="6" y="1263"/>
                  </a:lnTo>
                  <a:lnTo>
                    <a:pt x="13" y="1244"/>
                  </a:lnTo>
                  <a:lnTo>
                    <a:pt x="24" y="1226"/>
                  </a:lnTo>
                  <a:lnTo>
                    <a:pt x="38" y="1210"/>
                  </a:lnTo>
                  <a:lnTo>
                    <a:pt x="218" y="1033"/>
                  </a:lnTo>
                  <a:lnTo>
                    <a:pt x="238" y="1016"/>
                  </a:lnTo>
                  <a:lnTo>
                    <a:pt x="260" y="1004"/>
                  </a:lnTo>
                  <a:lnTo>
                    <a:pt x="283" y="997"/>
                  </a:lnTo>
                  <a:lnTo>
                    <a:pt x="307" y="995"/>
                  </a:lnTo>
                  <a:lnTo>
                    <a:pt x="331" y="997"/>
                  </a:lnTo>
                  <a:lnTo>
                    <a:pt x="354" y="1004"/>
                  </a:lnTo>
                  <a:lnTo>
                    <a:pt x="377" y="1016"/>
                  </a:lnTo>
                  <a:lnTo>
                    <a:pt x="397" y="1033"/>
                  </a:lnTo>
                  <a:lnTo>
                    <a:pt x="409" y="1045"/>
                  </a:lnTo>
                  <a:lnTo>
                    <a:pt x="1114" y="1789"/>
                  </a:lnTo>
                  <a:lnTo>
                    <a:pt x="1127" y="1799"/>
                  </a:lnTo>
                  <a:lnTo>
                    <a:pt x="1142" y="1806"/>
                  </a:lnTo>
                  <a:lnTo>
                    <a:pt x="1159" y="1808"/>
                  </a:lnTo>
                  <a:lnTo>
                    <a:pt x="1174" y="1806"/>
                  </a:lnTo>
                  <a:lnTo>
                    <a:pt x="1189" y="1799"/>
                  </a:lnTo>
                  <a:lnTo>
                    <a:pt x="1203" y="1789"/>
                  </a:lnTo>
                  <a:lnTo>
                    <a:pt x="2918" y="37"/>
                  </a:lnTo>
                  <a:lnTo>
                    <a:pt x="2931" y="37"/>
                  </a:lnTo>
                  <a:lnTo>
                    <a:pt x="2952" y="21"/>
                  </a:lnTo>
                  <a:lnTo>
                    <a:pt x="2974" y="9"/>
                  </a:lnTo>
                  <a:lnTo>
                    <a:pt x="2998" y="2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311877" y="3587063"/>
            <a:ext cx="614168" cy="573643"/>
            <a:chOff x="2463256" y="3890829"/>
            <a:chExt cx="614168" cy="573643"/>
          </a:xfrm>
        </p:grpSpPr>
        <p:sp>
          <p:nvSpPr>
            <p:cNvPr id="143" name="Freeform 142"/>
            <p:cNvSpPr/>
            <p:nvPr/>
          </p:nvSpPr>
          <p:spPr>
            <a:xfrm rot="1425332" flipH="1">
              <a:off x="2463256" y="3890829"/>
              <a:ext cx="614168" cy="573643"/>
            </a:xfrm>
            <a:custGeom>
              <a:avLst/>
              <a:gdLst>
                <a:gd name="connsiteX0" fmla="*/ 806717 w 2937719"/>
                <a:gd name="connsiteY0" fmla="*/ 2621662 h 2743874"/>
                <a:gd name="connsiteX1" fmla="*/ 122211 w 2937719"/>
                <a:gd name="connsiteY1" fmla="*/ 806717 h 2743874"/>
                <a:gd name="connsiteX2" fmla="*/ 1937156 w 2937719"/>
                <a:gd name="connsiteY2" fmla="*/ 122211 h 2743874"/>
                <a:gd name="connsiteX3" fmla="*/ 1943227 w 2937719"/>
                <a:gd name="connsiteY3" fmla="*/ 125334 h 2743874"/>
                <a:gd name="connsiteX4" fmla="*/ 1788910 w 2937719"/>
                <a:gd name="connsiteY4" fmla="*/ 466534 h 2743874"/>
                <a:gd name="connsiteX5" fmla="*/ 1782840 w 2937719"/>
                <a:gd name="connsiteY5" fmla="*/ 463411 h 2743874"/>
                <a:gd name="connsiteX6" fmla="*/ 463411 w 2937719"/>
                <a:gd name="connsiteY6" fmla="*/ 961033 h 2743874"/>
                <a:gd name="connsiteX7" fmla="*/ 961033 w 2937719"/>
                <a:gd name="connsiteY7" fmla="*/ 2280462 h 2743874"/>
                <a:gd name="connsiteX8" fmla="*/ 967387 w 2937719"/>
                <a:gd name="connsiteY8" fmla="*/ 2282958 h 2743874"/>
                <a:gd name="connsiteX9" fmla="*/ 1056046 w 2937719"/>
                <a:gd name="connsiteY9" fmla="*/ 2317784 h 2743874"/>
                <a:gd name="connsiteX10" fmla="*/ 2280462 w 2937719"/>
                <a:gd name="connsiteY10" fmla="*/ 1782840 h 2743874"/>
                <a:gd name="connsiteX11" fmla="*/ 2368112 w 2937719"/>
                <a:gd name="connsiteY11" fmla="*/ 1421205 h 2743874"/>
                <a:gd name="connsiteX12" fmla="*/ 2368165 w 2937719"/>
                <a:gd name="connsiteY12" fmla="*/ 1404759 h 2743874"/>
                <a:gd name="connsiteX13" fmla="*/ 2175719 w 2937719"/>
                <a:gd name="connsiteY13" fmla="*/ 1404759 h 2743874"/>
                <a:gd name="connsiteX14" fmla="*/ 2556719 w 2937719"/>
                <a:gd name="connsiteY14" fmla="*/ 947559 h 2743874"/>
                <a:gd name="connsiteX15" fmla="*/ 2937719 w 2937719"/>
                <a:gd name="connsiteY15" fmla="*/ 1404759 h 2743874"/>
                <a:gd name="connsiteX16" fmla="*/ 2741305 w 2937719"/>
                <a:gd name="connsiteY16" fmla="*/ 1404759 h 2743874"/>
                <a:gd name="connsiteX17" fmla="*/ 2740323 w 2937719"/>
                <a:gd name="connsiteY17" fmla="*/ 1471069 h 2743874"/>
                <a:gd name="connsiteX18" fmla="*/ 2621662 w 2937719"/>
                <a:gd name="connsiteY18" fmla="*/ 1937156 h 2743874"/>
                <a:gd name="connsiteX19" fmla="*/ 937412 w 2937719"/>
                <a:gd name="connsiteY19" fmla="*/ 2673001 h 2743874"/>
                <a:gd name="connsiteX20" fmla="*/ 813071 w 2937719"/>
                <a:gd name="connsiteY20" fmla="*/ 2624158 h 274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37719" h="2743874">
                  <a:moveTo>
                    <a:pt x="806717" y="2621662"/>
                  </a:moveTo>
                  <a:cubicBezTo>
                    <a:pt x="116513" y="2309500"/>
                    <a:pt x="-189951" y="1496922"/>
                    <a:pt x="122211" y="806717"/>
                  </a:cubicBezTo>
                  <a:cubicBezTo>
                    <a:pt x="434373" y="116513"/>
                    <a:pt x="1246952" y="-189951"/>
                    <a:pt x="1937156" y="122211"/>
                  </a:cubicBezTo>
                  <a:lnTo>
                    <a:pt x="1943227" y="125334"/>
                  </a:lnTo>
                  <a:lnTo>
                    <a:pt x="1788910" y="466534"/>
                  </a:lnTo>
                  <a:lnTo>
                    <a:pt x="1782840" y="463411"/>
                  </a:lnTo>
                  <a:cubicBezTo>
                    <a:pt x="1281076" y="236476"/>
                    <a:pt x="690346" y="459269"/>
                    <a:pt x="463411" y="961033"/>
                  </a:cubicBezTo>
                  <a:cubicBezTo>
                    <a:pt x="236476" y="1462798"/>
                    <a:pt x="459269" y="2053527"/>
                    <a:pt x="961033" y="2280462"/>
                  </a:cubicBezTo>
                  <a:lnTo>
                    <a:pt x="967387" y="2282958"/>
                  </a:lnTo>
                  <a:lnTo>
                    <a:pt x="1056046" y="2317784"/>
                  </a:lnTo>
                  <a:cubicBezTo>
                    <a:pt x="1535218" y="2478459"/>
                    <a:pt x="2067710" y="2253244"/>
                    <a:pt x="2280462" y="1782840"/>
                  </a:cubicBezTo>
                  <a:cubicBezTo>
                    <a:pt x="2333650" y="1665239"/>
                    <a:pt x="2362134" y="1542751"/>
                    <a:pt x="2368112" y="1421205"/>
                  </a:cubicBezTo>
                  <a:lnTo>
                    <a:pt x="2368165" y="1404759"/>
                  </a:lnTo>
                  <a:lnTo>
                    <a:pt x="2175719" y="1404759"/>
                  </a:lnTo>
                  <a:lnTo>
                    <a:pt x="2556719" y="947559"/>
                  </a:lnTo>
                  <a:lnTo>
                    <a:pt x="2937719" y="1404759"/>
                  </a:lnTo>
                  <a:lnTo>
                    <a:pt x="2741305" y="1404759"/>
                  </a:lnTo>
                  <a:lnTo>
                    <a:pt x="2740323" y="1471069"/>
                  </a:lnTo>
                  <a:cubicBezTo>
                    <a:pt x="2728975" y="1627935"/>
                    <a:pt x="2690252" y="1785500"/>
                    <a:pt x="2621662" y="1937156"/>
                  </a:cubicBezTo>
                  <a:cubicBezTo>
                    <a:pt x="2329010" y="2584223"/>
                    <a:pt x="1596539" y="2894017"/>
                    <a:pt x="937412" y="2673001"/>
                  </a:cubicBezTo>
                  <a:lnTo>
                    <a:pt x="813071" y="26241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144" name="Inhaltsplatzhalter 4"/>
            <p:cNvSpPr txBox="1">
              <a:spLocks/>
            </p:cNvSpPr>
            <p:nvPr/>
          </p:nvSpPr>
          <p:spPr>
            <a:xfrm>
              <a:off x="2621793" y="4057480"/>
              <a:ext cx="358054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4 </a:t>
              </a:r>
              <a:b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</a:b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Weeks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426782" y="3587063"/>
            <a:ext cx="614168" cy="573643"/>
            <a:chOff x="5713219" y="3887979"/>
            <a:chExt cx="614168" cy="573643"/>
          </a:xfrm>
        </p:grpSpPr>
        <p:sp>
          <p:nvSpPr>
            <p:cNvPr id="146" name="Freeform 145"/>
            <p:cNvSpPr/>
            <p:nvPr/>
          </p:nvSpPr>
          <p:spPr>
            <a:xfrm rot="1425332" flipH="1">
              <a:off x="5713219" y="3887979"/>
              <a:ext cx="614168" cy="573643"/>
            </a:xfrm>
            <a:custGeom>
              <a:avLst/>
              <a:gdLst>
                <a:gd name="connsiteX0" fmla="*/ 806717 w 2937719"/>
                <a:gd name="connsiteY0" fmla="*/ 2621662 h 2743874"/>
                <a:gd name="connsiteX1" fmla="*/ 122211 w 2937719"/>
                <a:gd name="connsiteY1" fmla="*/ 806717 h 2743874"/>
                <a:gd name="connsiteX2" fmla="*/ 1937156 w 2937719"/>
                <a:gd name="connsiteY2" fmla="*/ 122211 h 2743874"/>
                <a:gd name="connsiteX3" fmla="*/ 1943227 w 2937719"/>
                <a:gd name="connsiteY3" fmla="*/ 125334 h 2743874"/>
                <a:gd name="connsiteX4" fmla="*/ 1788910 w 2937719"/>
                <a:gd name="connsiteY4" fmla="*/ 466534 h 2743874"/>
                <a:gd name="connsiteX5" fmla="*/ 1782840 w 2937719"/>
                <a:gd name="connsiteY5" fmla="*/ 463411 h 2743874"/>
                <a:gd name="connsiteX6" fmla="*/ 463411 w 2937719"/>
                <a:gd name="connsiteY6" fmla="*/ 961033 h 2743874"/>
                <a:gd name="connsiteX7" fmla="*/ 961033 w 2937719"/>
                <a:gd name="connsiteY7" fmla="*/ 2280462 h 2743874"/>
                <a:gd name="connsiteX8" fmla="*/ 967387 w 2937719"/>
                <a:gd name="connsiteY8" fmla="*/ 2282958 h 2743874"/>
                <a:gd name="connsiteX9" fmla="*/ 1056046 w 2937719"/>
                <a:gd name="connsiteY9" fmla="*/ 2317784 h 2743874"/>
                <a:gd name="connsiteX10" fmla="*/ 2280462 w 2937719"/>
                <a:gd name="connsiteY10" fmla="*/ 1782840 h 2743874"/>
                <a:gd name="connsiteX11" fmla="*/ 2368112 w 2937719"/>
                <a:gd name="connsiteY11" fmla="*/ 1421205 h 2743874"/>
                <a:gd name="connsiteX12" fmla="*/ 2368165 w 2937719"/>
                <a:gd name="connsiteY12" fmla="*/ 1404759 h 2743874"/>
                <a:gd name="connsiteX13" fmla="*/ 2175719 w 2937719"/>
                <a:gd name="connsiteY13" fmla="*/ 1404759 h 2743874"/>
                <a:gd name="connsiteX14" fmla="*/ 2556719 w 2937719"/>
                <a:gd name="connsiteY14" fmla="*/ 947559 h 2743874"/>
                <a:gd name="connsiteX15" fmla="*/ 2937719 w 2937719"/>
                <a:gd name="connsiteY15" fmla="*/ 1404759 h 2743874"/>
                <a:gd name="connsiteX16" fmla="*/ 2741305 w 2937719"/>
                <a:gd name="connsiteY16" fmla="*/ 1404759 h 2743874"/>
                <a:gd name="connsiteX17" fmla="*/ 2740323 w 2937719"/>
                <a:gd name="connsiteY17" fmla="*/ 1471069 h 2743874"/>
                <a:gd name="connsiteX18" fmla="*/ 2621662 w 2937719"/>
                <a:gd name="connsiteY18" fmla="*/ 1937156 h 2743874"/>
                <a:gd name="connsiteX19" fmla="*/ 937412 w 2937719"/>
                <a:gd name="connsiteY19" fmla="*/ 2673001 h 2743874"/>
                <a:gd name="connsiteX20" fmla="*/ 813071 w 2937719"/>
                <a:gd name="connsiteY20" fmla="*/ 2624158 h 274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37719" h="2743874">
                  <a:moveTo>
                    <a:pt x="806717" y="2621662"/>
                  </a:moveTo>
                  <a:cubicBezTo>
                    <a:pt x="116513" y="2309500"/>
                    <a:pt x="-189951" y="1496922"/>
                    <a:pt x="122211" y="806717"/>
                  </a:cubicBezTo>
                  <a:cubicBezTo>
                    <a:pt x="434373" y="116513"/>
                    <a:pt x="1246952" y="-189951"/>
                    <a:pt x="1937156" y="122211"/>
                  </a:cubicBezTo>
                  <a:lnTo>
                    <a:pt x="1943227" y="125334"/>
                  </a:lnTo>
                  <a:lnTo>
                    <a:pt x="1788910" y="466534"/>
                  </a:lnTo>
                  <a:lnTo>
                    <a:pt x="1782840" y="463411"/>
                  </a:lnTo>
                  <a:cubicBezTo>
                    <a:pt x="1281076" y="236476"/>
                    <a:pt x="690346" y="459269"/>
                    <a:pt x="463411" y="961033"/>
                  </a:cubicBezTo>
                  <a:cubicBezTo>
                    <a:pt x="236476" y="1462798"/>
                    <a:pt x="459269" y="2053527"/>
                    <a:pt x="961033" y="2280462"/>
                  </a:cubicBezTo>
                  <a:lnTo>
                    <a:pt x="967387" y="2282958"/>
                  </a:lnTo>
                  <a:lnTo>
                    <a:pt x="1056046" y="2317784"/>
                  </a:lnTo>
                  <a:cubicBezTo>
                    <a:pt x="1535218" y="2478459"/>
                    <a:pt x="2067710" y="2253244"/>
                    <a:pt x="2280462" y="1782840"/>
                  </a:cubicBezTo>
                  <a:cubicBezTo>
                    <a:pt x="2333650" y="1665239"/>
                    <a:pt x="2362134" y="1542751"/>
                    <a:pt x="2368112" y="1421205"/>
                  </a:cubicBezTo>
                  <a:lnTo>
                    <a:pt x="2368165" y="1404759"/>
                  </a:lnTo>
                  <a:lnTo>
                    <a:pt x="2175719" y="1404759"/>
                  </a:lnTo>
                  <a:lnTo>
                    <a:pt x="2556719" y="947559"/>
                  </a:lnTo>
                  <a:lnTo>
                    <a:pt x="2937719" y="1404759"/>
                  </a:lnTo>
                  <a:lnTo>
                    <a:pt x="2741305" y="1404759"/>
                  </a:lnTo>
                  <a:lnTo>
                    <a:pt x="2740323" y="1471069"/>
                  </a:lnTo>
                  <a:cubicBezTo>
                    <a:pt x="2728975" y="1627935"/>
                    <a:pt x="2690252" y="1785500"/>
                    <a:pt x="2621662" y="1937156"/>
                  </a:cubicBezTo>
                  <a:cubicBezTo>
                    <a:pt x="2329010" y="2584223"/>
                    <a:pt x="1596539" y="2894017"/>
                    <a:pt x="937412" y="2673001"/>
                  </a:cubicBezTo>
                  <a:lnTo>
                    <a:pt x="813071" y="26241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entury Gothic"/>
                <a:cs typeface="Century Gothic"/>
              </a:endParaRPr>
            </a:p>
          </p:txBody>
        </p:sp>
        <p:sp>
          <p:nvSpPr>
            <p:cNvPr id="147" name="Inhaltsplatzhalter 4"/>
            <p:cNvSpPr txBox="1">
              <a:spLocks/>
            </p:cNvSpPr>
            <p:nvPr/>
          </p:nvSpPr>
          <p:spPr>
            <a:xfrm>
              <a:off x="5871756" y="4054630"/>
              <a:ext cx="358054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00"/>
                </a:spcAft>
                <a:buNone/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4 </a:t>
              </a:r>
              <a:b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</a:b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/>
                  <a:cs typeface="Century Gothic"/>
                </a:rPr>
                <a:t>Weeks</a:t>
              </a:r>
            </a:p>
          </p:txBody>
        </p:sp>
      </p:grpSp>
      <p:sp>
        <p:nvSpPr>
          <p:cNvPr id="60" name="Title 5"/>
          <p:cNvSpPr>
            <a:spLocks noGrp="1"/>
          </p:cNvSpPr>
          <p:nvPr>
            <p:ph type="title"/>
          </p:nvPr>
        </p:nvSpPr>
        <p:spPr>
          <a:xfrm>
            <a:off x="381000" y="209550"/>
            <a:ext cx="8368364" cy="49538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262626"/>
                </a:solidFill>
              </a:rPr>
              <a:t>Agile Process</a:t>
            </a:r>
            <a:endParaRPr lang="en-US" sz="2400" dirty="0">
              <a:solidFill>
                <a:srgbClr val="262626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746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ac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0" grpId="0" animBg="1"/>
      <p:bldP spid="74" grpId="0" animBg="1"/>
      <p:bldP spid="117" grpId="0" animBg="1"/>
      <p:bldP spid="140" grpId="0" animBg="1"/>
      <p:bldP spid="141" grpId="0" animBg="1"/>
      <p:bldP spid="39" grpId="0"/>
      <p:bldP spid="126" grpId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7660</TotalTime>
  <Words>680</Words>
  <Application>Microsoft Macintosh PowerPoint</Application>
  <PresentationFormat>On-screen Show (16:9)</PresentationFormat>
  <Paragraphs>313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Bebas Neue</vt:lpstr>
      <vt:lpstr>FontAwesome</vt:lpstr>
      <vt:lpstr>Montserrat</vt:lpstr>
      <vt:lpstr>Roboto</vt:lpstr>
      <vt:lpstr>Segoe UI</vt:lpstr>
      <vt:lpstr>Arial</vt:lpstr>
      <vt:lpstr>Calibri</vt:lpstr>
      <vt:lpstr>Century Gothic</vt:lpstr>
      <vt:lpstr>Gill Sans</vt:lpstr>
      <vt:lpstr>Wingdings</vt:lpstr>
      <vt:lpstr>Default Theme</vt:lpstr>
      <vt:lpstr>3_Office Theme</vt:lpstr>
      <vt:lpstr>PowerPoint Presentation</vt:lpstr>
      <vt:lpstr>The Agile Roadmap</vt:lpstr>
      <vt:lpstr>PowerPoint Presentation</vt:lpstr>
      <vt:lpstr>PowerPoint Presentation</vt:lpstr>
      <vt:lpstr>The Agile Manifesto</vt:lpstr>
      <vt:lpstr>PowerPoint Presentation</vt:lpstr>
      <vt:lpstr>Taxonomy of Teams</vt:lpstr>
      <vt:lpstr>Transition Sequence</vt:lpstr>
      <vt:lpstr>Agile Process</vt:lpstr>
      <vt:lpstr>Waterfall Vs. Agile</vt:lpstr>
      <vt:lpstr>PowerPoint Presentation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 for Digital Product</dc:title>
  <dc:subject>Agile Method for Digital Product</dc:subject>
  <dc:creator>You Exec (https://youexec.com/plus)</dc:creator>
  <cp:keywords>You Exec (https://youexec.com/plus)</cp:keywords>
  <dc:description>You Exec (https://youexec.com/plus)</dc:description>
  <cp:lastModifiedBy>You Exec</cp:lastModifiedBy>
  <cp:revision>612</cp:revision>
  <dcterms:created xsi:type="dcterms:W3CDTF">2015-09-08T18:46:55Z</dcterms:created>
  <dcterms:modified xsi:type="dcterms:W3CDTF">2019-12-02T23:26:50Z</dcterms:modified>
  <cp:category>You Exec (https://youexec.com/plus)</cp:category>
</cp:coreProperties>
</file>