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3" r:id="rId2"/>
    <p:sldId id="292" r:id="rId3"/>
    <p:sldId id="257" r:id="rId4"/>
    <p:sldId id="261" r:id="rId5"/>
    <p:sldId id="258" r:id="rId6"/>
    <p:sldId id="259" r:id="rId7"/>
    <p:sldId id="277" r:id="rId8"/>
    <p:sldId id="294" r:id="rId9"/>
    <p:sldId id="295" r:id="rId10"/>
    <p:sldId id="276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8" r:id="rId22"/>
    <p:sldId id="274" r:id="rId23"/>
    <p:sldId id="275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howGuides="1">
      <p:cViewPr varScale="1">
        <p:scale>
          <a:sx n="65" d="100"/>
          <a:sy n="65" d="100"/>
        </p:scale>
        <p:origin x="5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38F-1FDC-40B5-B853-69385426D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0112E-545E-4AF0-B88A-294309454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03B4-C09D-4775-8C27-AD3C635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F52C-36C6-4BF1-B24A-ECFF615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AEC-D10B-4EE1-8A4C-091CF26D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7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203-5B31-4512-931F-FA09CB10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91489-A361-4FFF-BEF9-72428506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F80A-6745-4347-B2EF-E64DB1A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A812-B01D-4BEA-B843-31E19262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6F18-7923-49F8-93F0-EE74F6D8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44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A5CDA-14F5-4AE7-A612-63A20733D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4BDB-B6AC-4655-A5AE-21BA5AD3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B5A0-A52F-4BEC-BD9A-6635DF24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EE698-B51D-44FF-8BF5-B601304A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2E9F-27D0-45DB-B7D4-3EB7C78B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56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AED-1FB9-4E09-A0BA-2777F298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546D-C479-401B-9436-60FDE1BC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6909-8514-459F-A832-2CF7E399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269A-BAA3-4C76-82AC-160F925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517C-7E0A-4DC3-B5E7-810ACAC2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3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C32-CFB0-40C2-B3C3-3A1B3BE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81AF-EFEB-4918-BC00-CDF8EFC0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1AD1-5622-45D6-A0DD-B4185B85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23B2-527F-460B-9935-9F7B846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2E31-FEE1-4DDA-91F8-D7174F0A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65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7EC-06BB-4A1A-B172-79941755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AB73-D82A-4539-A549-0E70CBD6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D431-EEDD-490D-A68B-9ACA48C1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44B-1F93-4F14-B073-221033DB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DACDB-59CD-4380-912B-5C5000E1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0E0F-45CA-4C2F-BE2F-4580D24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07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1D3-9A42-437C-880C-0A32865A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4DA-BCF1-422E-9696-0E00FEDD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11216-5C38-4A93-B994-CC0A5160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EB1E5-59E4-49D3-8E25-5B561CD5D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BBC5B-CDFD-4DB7-A39D-084601BE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FF08-F722-45B4-9F12-53E0900D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1585-156E-4D07-B62C-B9066B6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76394-960E-4296-9A97-D11E1BAA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40DF-0A3D-4A06-ABF7-00F78902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94489-E86E-4BA3-A93C-E64FA6B0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0E2C4-C9D4-4E2A-9A0F-1CB5A35F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67455-6397-4A41-8148-55158912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09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F92DB-5042-4937-B306-62FB4CC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F65F3-441D-4E78-9058-063E81F0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48D22-DF8E-4E20-8D7C-77D898D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2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D81-0DB3-405B-987E-B4AC48EA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FFBE-62BA-41A1-AC64-1EB4CC0E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AB45-15C9-48C3-9BF9-248E26C8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C5595-B9D5-4C4D-AE12-45A15486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7483-8439-46D1-ADAC-D19AAD84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6E6D-9C10-462D-9932-6BE43735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64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5788-53BE-4D33-B012-7341EE71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32EC0-300E-4E34-B02D-571BBA0B4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33B3-252B-430D-8F81-C0E4ECE8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CE72-18CA-46D2-85BE-B5FBECFE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9A820-DDC7-4EAD-8075-E1A44A2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B0DD-F79A-45B1-A9B7-CA4A5755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4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96A68-4DED-49F3-A159-DF3AFFF3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19FB-E395-4332-BAC8-C3043D7B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F7-D922-41EB-B070-0066AF00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7B39-5FA1-4F72-BF7B-DC4918818B8C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7D54-2941-4354-A2FB-AE66644BA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CA95-F53F-4601-95F0-618273799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9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318-805E-4C4A-AD35-C504CA850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Praktikum</a:t>
            </a:r>
            <a:r>
              <a:rPr lang="en-US" dirty="0"/>
              <a:t> PML-IV</a:t>
            </a:r>
            <a:br>
              <a:rPr lang="en-US" dirty="0"/>
            </a:b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4766-E84B-4539-A134-B9928D783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MLP II -  Backpropagation (Backward Pass)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66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(W)&amp; Bias(b)</a:t>
            </a:r>
            <a:endParaRPr lang="en-ID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FA2AD91-D611-4520-AE0F-02B9B320C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361" y="2492896"/>
            <a:ext cx="10801200" cy="1493188"/>
          </a:xfrm>
        </p:spPr>
      </p:pic>
    </p:spTree>
    <p:extLst>
      <p:ext uri="{BB962C8B-B14F-4D97-AF65-F5344CB8AC3E}">
        <p14:creationId xmlns:p14="http://schemas.microsoft.com/office/powerpoint/2010/main" val="186008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8F94BD-73E3-4DD6-BDDC-8AD08ABB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96752"/>
            <a:ext cx="8300944" cy="47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AF2F-45CE-45D4-A822-564210A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A876EE-AED9-4E33-B4CB-93FBE885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2" y="1268760"/>
            <a:ext cx="651745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B57D4-488D-4E77-94F3-2C9E9AFA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89" y="2132856"/>
            <a:ext cx="9886111" cy="22165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AC6AB7-D11F-46FD-9BAB-3275A633D835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</p:spTree>
    <p:extLst>
      <p:ext uri="{BB962C8B-B14F-4D97-AF65-F5344CB8AC3E}">
        <p14:creationId xmlns:p14="http://schemas.microsoft.com/office/powerpoint/2010/main" val="107462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6A063-BC50-4784-815C-6B9140B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2709762"/>
            <a:ext cx="599206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1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646E5-1FBB-4AC9-88E2-69E33CCA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00" y="2357777"/>
            <a:ext cx="7776864" cy="14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3CED9-F96B-4CFB-BC7F-EFDBE773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556792"/>
            <a:ext cx="10050278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9AA03-E2E6-4F1B-9B2C-5AD8A054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65580"/>
            <a:ext cx="9633651" cy="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: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C5B1E-06A4-4420-AF69-388F8B6D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556792"/>
            <a:ext cx="5387677" cy="44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: </a:t>
            </a:r>
            <a:r>
              <a:rPr lang="en-US" dirty="0" err="1"/>
              <a:t>aturan</a:t>
            </a:r>
            <a:r>
              <a:rPr lang="en-US" dirty="0"/>
              <a:t> no.8, 1&amp;2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23912-DBF9-4B3A-A95E-4501856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988840"/>
            <a:ext cx="843080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1EBE4-5520-4085-9903-08E43E53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2494982"/>
            <a:ext cx="778301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7BF75F-8812-4BFD-90ED-CEC379CB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8BD26B-391E-4B01-B254-16567B59F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232" y="2024580"/>
            <a:ext cx="580153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286B5-FACA-4462-A0AE-73AB75C5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1" y="1412776"/>
            <a:ext cx="1049150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A2A41-009A-468A-A3F5-3DE88341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60" y="1412776"/>
            <a:ext cx="68253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FB4C8-1E27-4682-80C6-1F2E7F17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81" y="1772816"/>
            <a:ext cx="9026438" cy="27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76CBF7-73E9-4D69-B3CE-E4F96CF8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492896"/>
            <a:ext cx="899285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6520E-2CDA-46DD-8C3A-D2E420FC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2095314"/>
            <a:ext cx="972638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6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9E182-B06A-42F4-A874-0EE80779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2209630"/>
            <a:ext cx="944059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AD0F0-1A03-4E1D-B2B9-799A7B32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004813"/>
            <a:ext cx="605874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34900-C228-4FDA-8DED-7A1B694E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485629"/>
            <a:ext cx="5971335" cy="33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18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AF2F-45CE-45D4-A822-564210A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A876EE-AED9-4E33-B4CB-93FBE885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2" y="1703445"/>
            <a:ext cx="651745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42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768D-77E6-423F-BD10-5A7F2ECF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70" y="1988840"/>
            <a:ext cx="8399947" cy="19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3ADDD25-D6E9-4BF7-AB8E-1095AFEA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33488"/>
            <a:ext cx="74866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2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CF6E-BD68-4DBC-9A26-4903E1F4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40" y="1556792"/>
            <a:ext cx="8712720" cy="2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EC8DC-9A1A-43DB-8C20-7C63FB3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12192000" cy="1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7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37ABA-1569-4E5F-99CA-D10D521D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44824"/>
            <a:ext cx="10434461" cy="24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9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</a:t>
            </a:r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098BD-AADB-46D7-BBC8-86A97381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04919"/>
            <a:ext cx="948822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</a:t>
            </a:r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5C730-88E2-4B3C-9633-E8CA8463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584238"/>
            <a:ext cx="866896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3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 b2(new)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917F-277B-4A1A-AB52-5EEE7BF0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081024"/>
            <a:ext cx="502990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2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B154-84C0-4593-BE88-909BBC6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E7376-90FE-4DE6-A819-F2952632C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08" y="1825625"/>
            <a:ext cx="74189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4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40AB47-8706-4BA6-9FA1-2548C7DD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690688"/>
            <a:ext cx="63912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5C75B8-3847-4057-9036-3CC681B57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9865" y="1953133"/>
            <a:ext cx="4258269" cy="4096322"/>
          </a:xfrm>
        </p:spPr>
      </p:pic>
    </p:spTree>
    <p:extLst>
      <p:ext uri="{BB962C8B-B14F-4D97-AF65-F5344CB8AC3E}">
        <p14:creationId xmlns:p14="http://schemas.microsoft.com/office/powerpoint/2010/main" val="32853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FA2AD91-D611-4520-AE0F-02B9B320C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352" y="2783448"/>
            <a:ext cx="10801200" cy="1493188"/>
          </a:xfrm>
        </p:spPr>
      </p:pic>
    </p:spTree>
    <p:extLst>
      <p:ext uri="{BB962C8B-B14F-4D97-AF65-F5344CB8AC3E}">
        <p14:creationId xmlns:p14="http://schemas.microsoft.com/office/powerpoint/2010/main" val="20370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8725-F899-4799-A469-A3A04BA4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Update </a:t>
            </a:r>
            <a:r>
              <a:rPr lang="en-US" dirty="0" err="1"/>
              <a:t>bobot</a:t>
            </a:r>
            <a:r>
              <a:rPr lang="en-US" dirty="0"/>
              <a:t> dan bias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8E520-48CF-45F7-898E-BEB6BB23D525}"/>
              </a:ext>
            </a:extLst>
          </p:cNvPr>
          <p:cNvSpPr txBox="1">
            <a:spLocks/>
          </p:cNvSpPr>
          <p:nvPr/>
        </p:nvSpPr>
        <p:spPr>
          <a:xfrm>
            <a:off x="838200" y="404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Backward Pass: Update bobot(W)&amp; Bias(b)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B086C-229E-481F-AB06-FA18C974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1" y="2555659"/>
            <a:ext cx="4505954" cy="1314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C19DF-430D-4A87-88DE-2FE51C03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4221088"/>
            <a:ext cx="398200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4E3-C432-463E-A52A-F5F9CC3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412-545A-4C16-8C1E-F81C62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Chain rule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atau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rantai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dalam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kalkulus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memungkinkan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kita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menemukan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komposit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komposit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terdiri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dua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atau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lebih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</a:t>
            </a:r>
          </a:p>
          <a:p>
            <a:pPr algn="just"/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Dalam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konteks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backpropagation, Chain rule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melatih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model multilayer perceptron (MLP).</a:t>
            </a:r>
          </a:p>
        </p:txBody>
      </p:sp>
    </p:spTree>
    <p:extLst>
      <p:ext uri="{BB962C8B-B14F-4D97-AF65-F5344CB8AC3E}">
        <p14:creationId xmlns:p14="http://schemas.microsoft.com/office/powerpoint/2010/main" val="372098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4E3-C432-463E-A52A-F5F9CC3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412-545A-4C16-8C1E-F81C62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Backpropagation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metode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menghitung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gradien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kesalahan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terhadap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jaringan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,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memperbarui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selama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pelatihan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 </a:t>
            </a:r>
          </a:p>
          <a:p>
            <a:pPr algn="just"/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rantai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menghitung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kesalahan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terhadap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jaringan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,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dengan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menerapkan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secara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berulang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aktivasi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dan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matriks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endParaRPr lang="en-ID" sz="3800" dirty="0"/>
          </a:p>
        </p:txBody>
      </p:sp>
    </p:spTree>
    <p:extLst>
      <p:ext uri="{BB962C8B-B14F-4D97-AF65-F5344CB8AC3E}">
        <p14:creationId xmlns:p14="http://schemas.microsoft.com/office/powerpoint/2010/main" val="8870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679</Words>
  <Application>Microsoft Office PowerPoint</Application>
  <PresentationFormat>Widescreen</PresentationFormat>
  <Paragraphs>120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__fkGroteskNeue_532e43</vt:lpstr>
      <vt:lpstr>Arial</vt:lpstr>
      <vt:lpstr>Calibri</vt:lpstr>
      <vt:lpstr>Calibri Light</vt:lpstr>
      <vt:lpstr>Office Theme</vt:lpstr>
      <vt:lpstr>Praktikum PML-IV  </vt:lpstr>
      <vt:lpstr>Soal pada Pertemuan Sebelumnya</vt:lpstr>
      <vt:lpstr>PowerPoint Presentation</vt:lpstr>
      <vt:lpstr>Forward Pass: Hitung Output &amp; Total Error</vt:lpstr>
      <vt:lpstr>Forward Pass: Hitung Output &amp; Total Error</vt:lpstr>
      <vt:lpstr>Forward Pass: Hitung Output &amp; Total Error</vt:lpstr>
      <vt:lpstr>PowerPoint Presentation</vt:lpstr>
      <vt:lpstr>Chain Rule</vt:lpstr>
      <vt:lpstr>Chain Rule</vt:lpstr>
      <vt:lpstr>Backward Pass: Update bobot(W)&amp; Bias(b)</vt:lpstr>
      <vt:lpstr>PowerPoint Presentation</vt:lpstr>
      <vt:lpstr>Chain Rule</vt:lpstr>
      <vt:lpstr>Chain Rule</vt:lpstr>
      <vt:lpstr>Menghitung Turunan </vt:lpstr>
      <vt:lpstr>Menghitung Turunan:Langkah 1 </vt:lpstr>
      <vt:lpstr>Menghitung Turunan </vt:lpstr>
      <vt:lpstr>Menghitung Turunan : rumus turunan</vt:lpstr>
      <vt:lpstr>Menghitung Turunan : aturan no.8, 1&amp;2</vt:lpstr>
      <vt:lpstr>Menghitung Turunan:Langkah 2 </vt:lpstr>
      <vt:lpstr>Menghitung Turunan:Langkah 2 </vt:lpstr>
      <vt:lpstr>Menghitung Turunan:Langkah 2 </vt:lpstr>
      <vt:lpstr>Menghitung Turunan:Langkah 2 </vt:lpstr>
      <vt:lpstr>Rumus Final</vt:lpstr>
      <vt:lpstr>Backward Pass: update bobot w31</vt:lpstr>
      <vt:lpstr>Backward Pass: update bobot w31</vt:lpstr>
      <vt:lpstr>Backward Pass: update bobot w31</vt:lpstr>
      <vt:lpstr>Backward Pass: update bobot w31</vt:lpstr>
      <vt:lpstr>Backward Pass: update bias, chain rule</vt:lpstr>
      <vt:lpstr>Backward Pass: update bias, chain rule</vt:lpstr>
      <vt:lpstr>Backward Pass: update bias, chain rule</vt:lpstr>
      <vt:lpstr>Backward Pass: update bias, chain rule</vt:lpstr>
      <vt:lpstr>Backward Pass: update bias, chain rule</vt:lpstr>
      <vt:lpstr>Backward Pass: update bias, rumus final</vt:lpstr>
      <vt:lpstr>Backward Pass: update bias, rumus final</vt:lpstr>
      <vt:lpstr>Backward Pass: update bias b2(new)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pada Pertemuan Sebelumnya</dc:title>
  <dc:creator>fenni krist</dc:creator>
  <cp:lastModifiedBy>fenni krist</cp:lastModifiedBy>
  <cp:revision>23</cp:revision>
  <dcterms:created xsi:type="dcterms:W3CDTF">2023-10-27T01:14:05Z</dcterms:created>
  <dcterms:modified xsi:type="dcterms:W3CDTF">2023-10-28T07:23:01Z</dcterms:modified>
</cp:coreProperties>
</file>