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AFF9-6EA2-40BF-B82F-F3BBCBD3609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2CB1-3411-4439-B8C0-D1C6C0B244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AFF9-6EA2-40BF-B82F-F3BBCBD3609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9DA2CB1-3411-4439-B8C0-D1C6C0B244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AFF9-6EA2-40BF-B82F-F3BBCBD3609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9DA2CB1-3411-4439-B8C0-D1C6C0B244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B39C07C-26C9-4944-8FBF-403282297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721" y="2596714"/>
            <a:ext cx="9144000" cy="1655762"/>
          </a:xfrm>
        </p:spPr>
        <p:txBody>
          <a:bodyPr/>
          <a:lstStyle>
            <a:lvl1pPr marL="0" indent="0" algn="ctr">
              <a:buNone/>
              <a:defRPr sz="32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FF98AFF9-6EA2-40BF-B82F-F3BBCBD3609D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29DA2CB1-3411-4439-B8C0-D1C6C0B24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CE8F46-A016-4871-A407-4A976F9A8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Korol</a:t>
            </a:r>
            <a:r>
              <a:rPr lang="en-US" dirty="0"/>
              <a:t> conductivity 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11FC6B-8717-4E07-9FA7-662059044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Guillaume von Gastrow</a:t>
            </a:r>
          </a:p>
          <a:p>
            <a:r>
              <a:rPr lang="en-US" dirty="0"/>
              <a:t>4/11/2020</a:t>
            </a:r>
          </a:p>
        </p:txBody>
      </p:sp>
    </p:spTree>
    <p:extLst>
      <p:ext uri="{BB962C8B-B14F-4D97-AF65-F5344CB8AC3E}">
        <p14:creationId xmlns:p14="http://schemas.microsoft.com/office/powerpoint/2010/main" val="4515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1690-F9DC-4EBB-99E5-C4953F41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Sodium implantation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BAABB-CCC0-4333-AC83-61AECE73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9" y="1444625"/>
            <a:ext cx="71672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76312-8BC4-40E0-900D-A6D441B98FDE}"/>
              </a:ext>
            </a:extLst>
          </p:cNvPr>
          <p:cNvSpPr txBox="1"/>
          <p:nvPr/>
        </p:nvSpPr>
        <p:spPr>
          <a:xfrm>
            <a:off x="7239000" y="2111376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Korol</a:t>
            </a:r>
            <a:r>
              <a:rPr lang="en-US" dirty="0"/>
              <a:t> et al, Sodium implantation in Silicon, 1988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8B353-350B-4032-85CC-E322D72816F4}"/>
                  </a:ext>
                </a:extLst>
              </p:cNvPr>
              <p:cNvSpPr txBox="1"/>
              <p:nvPr/>
            </p:nvSpPr>
            <p:spPr>
              <a:xfrm>
                <a:off x="7793397" y="3483064"/>
                <a:ext cx="1685205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8B353-350B-4032-85CC-E322D728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97" y="3483064"/>
                <a:ext cx="16852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B2DA65A-5A7E-4185-B172-436E54501EE0}"/>
              </a:ext>
            </a:extLst>
          </p:cNvPr>
          <p:cNvSpPr/>
          <p:nvPr/>
        </p:nvSpPr>
        <p:spPr>
          <a:xfrm>
            <a:off x="7950326" y="3944729"/>
            <a:ext cx="4241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[Na]=n		 (complete ionization)</a:t>
            </a:r>
          </a:p>
        </p:txBody>
      </p:sp>
    </p:spTree>
    <p:extLst>
      <p:ext uri="{BB962C8B-B14F-4D97-AF65-F5344CB8AC3E}">
        <p14:creationId xmlns:p14="http://schemas.microsoft.com/office/powerpoint/2010/main" val="21810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7B6-CE77-4709-90D4-943D9D97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1DCE2-7868-49A6-94F0-192AAB24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8" y="771655"/>
            <a:ext cx="5022851" cy="37671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5872D-31F3-48A3-A297-CA0228A54186}"/>
              </a:ext>
            </a:extLst>
          </p:cNvPr>
          <p:cNvSpPr txBox="1"/>
          <p:nvPr/>
        </p:nvSpPr>
        <p:spPr>
          <a:xfrm>
            <a:off x="9348832" y="315054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207BE-9EC7-4413-957B-D0C35F73944D}"/>
              </a:ext>
            </a:extLst>
          </p:cNvPr>
          <p:cNvSpPr txBox="1"/>
          <p:nvPr/>
        </p:nvSpPr>
        <p:spPr>
          <a:xfrm>
            <a:off x="9733492" y="16138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46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421D4E7-7EBB-43D8-AB42-CB4C1775A458}"/>
              </a:ext>
            </a:extLst>
          </p:cNvPr>
          <p:cNvSpPr/>
          <p:nvPr/>
        </p:nvSpPr>
        <p:spPr>
          <a:xfrm>
            <a:off x="6896100" y="4407653"/>
            <a:ext cx="2023070" cy="1882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06C28-CE14-4426-9F07-2357A4A9CEC9}"/>
              </a:ext>
            </a:extLst>
          </p:cNvPr>
          <p:cNvSpPr txBox="1"/>
          <p:nvPr/>
        </p:nvSpPr>
        <p:spPr>
          <a:xfrm>
            <a:off x="6705600" y="4595941"/>
            <a:ext cx="238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 concentration according to simulations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F83470-CA89-42DE-A822-0FD226BA7045}"/>
              </a:ext>
            </a:extLst>
          </p:cNvPr>
          <p:cNvGrpSpPr/>
          <p:nvPr/>
        </p:nvGrpSpPr>
        <p:grpSpPr>
          <a:xfrm>
            <a:off x="690718" y="1694141"/>
            <a:ext cx="4811028" cy="2733119"/>
            <a:chOff x="278948" y="2130981"/>
            <a:chExt cx="4811028" cy="2733119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072E0AF4-8DCC-48B8-8538-FE9B5832D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42" r="37092" b="75320"/>
            <a:stretch/>
          </p:blipFill>
          <p:spPr>
            <a:xfrm>
              <a:off x="278948" y="2130981"/>
              <a:ext cx="4811028" cy="2124552"/>
            </a:xfrm>
            <a:prstGeom prst="rect">
              <a:avLst/>
            </a:prstGeom>
          </p:spPr>
        </p:pic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5B0F2675-2642-496D-BB19-31CF6C8E0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423" r="49091" b="-1828"/>
            <a:stretch/>
          </p:blipFill>
          <p:spPr>
            <a:xfrm>
              <a:off x="278948" y="4115832"/>
              <a:ext cx="3910487" cy="74826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E6D809-7E4D-4E16-97A7-624255F45C15}"/>
              </a:ext>
            </a:extLst>
          </p:cNvPr>
          <p:cNvSpPr txBox="1"/>
          <p:nvPr/>
        </p:nvSpPr>
        <p:spPr>
          <a:xfrm>
            <a:off x="914400" y="5178073"/>
            <a:ext cx="942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clathrate model predicts very low conductivity even at high Na concentrations in the shunt (which we won’t reach according to the migration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We propose a new </a:t>
            </a:r>
            <a:r>
              <a:rPr lang="en-US" dirty="0" err="1"/>
              <a:t>doncuctivity</a:t>
            </a:r>
            <a:r>
              <a:rPr lang="en-US" dirty="0"/>
              <a:t> model based on </a:t>
            </a:r>
            <a:r>
              <a:rPr lang="en-US" dirty="0" err="1"/>
              <a:t>implantated</a:t>
            </a:r>
            <a:r>
              <a:rPr lang="en-US" dirty="0"/>
              <a:t> Na in Si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70BA398-7046-417D-978B-3436451A4A3A}"/>
              </a:ext>
            </a:extLst>
          </p:cNvPr>
          <p:cNvSpPr/>
          <p:nvPr/>
        </p:nvSpPr>
        <p:spPr>
          <a:xfrm>
            <a:off x="9348832" y="4407653"/>
            <a:ext cx="384660" cy="131140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5A134-153A-4167-BB4F-8834F10B9D65}"/>
              </a:ext>
            </a:extLst>
          </p:cNvPr>
          <p:cNvSpPr txBox="1"/>
          <p:nvPr/>
        </p:nvSpPr>
        <p:spPr>
          <a:xfrm>
            <a:off x="9151122" y="4564704"/>
            <a:ext cx="238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Experimental range of the clathrate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EADF4-2A65-4BB7-9884-CEFA5A216B96}"/>
              </a:ext>
            </a:extLst>
          </p:cNvPr>
          <p:cNvSpPr txBox="1"/>
          <p:nvPr/>
        </p:nvSpPr>
        <p:spPr>
          <a:xfrm>
            <a:off x="7089235" y="1677284"/>
            <a:ext cx="161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conductivity model</a:t>
            </a:r>
          </a:p>
        </p:txBody>
      </p:sp>
    </p:spTree>
    <p:extLst>
      <p:ext uri="{BB962C8B-B14F-4D97-AF65-F5344CB8AC3E}">
        <p14:creationId xmlns:p14="http://schemas.microsoft.com/office/powerpoint/2010/main" val="15695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D2E0-D9BD-4DCB-9D35-CFA04A54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Conductivity model fit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86F7652-6B26-4897-94C1-A24DD48CE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89" y="673101"/>
            <a:ext cx="6979192" cy="5234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1B126-C84F-44B8-8E05-25C4B188ACAD}"/>
              </a:ext>
            </a:extLst>
          </p:cNvPr>
          <p:cNvSpPr txBox="1"/>
          <p:nvPr/>
        </p:nvSpPr>
        <p:spPr>
          <a:xfrm>
            <a:off x="7676707" y="2478266"/>
            <a:ext cx="4515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Conductivity model (“global fitted sigma) obtained by fitting data in </a:t>
            </a:r>
            <a:r>
              <a:rPr lang="en-US" dirty="0" err="1"/>
              <a:t>Korol’s</a:t>
            </a:r>
            <a:r>
              <a:rPr lang="en-US" dirty="0"/>
              <a:t> paper, fig. 13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Fitting in “Extract_NaImp.py” in /home/</a:t>
            </a:r>
            <a:r>
              <a:rPr lang="en-US" dirty="0" err="1"/>
              <a:t>linux</a:t>
            </a:r>
            <a:r>
              <a:rPr lang="en-US" dirty="0"/>
              <a:t>/ieng6/na299x/na299x/DB/Guillaume/</a:t>
            </a:r>
            <a:r>
              <a:rPr lang="en-US" dirty="0" err="1"/>
              <a:t>cell_AlBSF</a:t>
            </a:r>
            <a:r>
              <a:rPr lang="en-US" dirty="0"/>
              <a:t>/</a:t>
            </a:r>
            <a:r>
              <a:rPr lang="en-US" dirty="0" err="1"/>
              <a:t>Al_BSF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sigma=10**Intercept*</a:t>
            </a:r>
            <a:r>
              <a:rPr lang="en-US" dirty="0" err="1"/>
              <a:t>CNa</a:t>
            </a:r>
            <a:r>
              <a:rPr lang="en-US" dirty="0"/>
              <a:t>**slope</a:t>
            </a:r>
          </a:p>
          <a:p>
            <a:r>
              <a:rPr lang="en-US" dirty="0"/>
              <a:t>Intercept= -11.144769029961262</a:t>
            </a:r>
          </a:p>
          <a:p>
            <a:r>
              <a:rPr lang="en-US" dirty="0"/>
              <a:t>Slope= 0.717839509854622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599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D_4-19-2019" id="{8DC8BBF9-7D9E-4B47-9785-3C7A1240B73F}" vid="{BC7000B8-E9DE-4BEC-B904-2E22A58752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Courier New</vt:lpstr>
      <vt:lpstr>Gadugi</vt:lpstr>
      <vt:lpstr>FRG_PPT_TEMPLATE_SOLEIL_use_this</vt:lpstr>
      <vt:lpstr>Korol conductivity model</vt:lpstr>
      <vt:lpstr>Sodium implantation experiments</vt:lpstr>
      <vt:lpstr>PowerPoint Presentation</vt:lpstr>
      <vt:lpstr>Conductivity model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Von Gastrow, Guillaume</dc:creator>
  <cp:lastModifiedBy>Von Gastrow, Guillaume</cp:lastModifiedBy>
  <cp:revision>7</cp:revision>
  <dcterms:created xsi:type="dcterms:W3CDTF">2020-04-11T22:44:39Z</dcterms:created>
  <dcterms:modified xsi:type="dcterms:W3CDTF">2020-04-11T22:58:21Z</dcterms:modified>
</cp:coreProperties>
</file>