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6"/>
  </p:normalViewPr>
  <p:slideViewPr>
    <p:cSldViewPr snapToGrid="0" snapToObjects="1">
      <p:cViewPr varScale="1">
        <p:scale>
          <a:sx n="103" d="100"/>
          <a:sy n="10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2E14-DE34-E04F-B0EB-9A98F15678E6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D7B34-2A50-E249-9F51-61F80569E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6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8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3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09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10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8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5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3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5410-1402-A347-AF32-63AD59111E54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A56C-4DB8-E346-8F31-E419AF954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1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12192000" cy="59167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aiTi" charset="-122"/>
                <a:ea typeface="KaiTi" charset="-122"/>
                <a:cs typeface="KaiTi" charset="-122"/>
              </a:rPr>
              <a:t>频率和控制</a:t>
            </a:r>
            <a:r>
              <a:rPr lang="zh-CN" altLang="en-US" sz="3200" dirty="0" smtClean="0">
                <a:solidFill>
                  <a:schemeClr val="bg1"/>
                </a:solidFill>
                <a:latin typeface="KaiTi" charset="-122"/>
                <a:ea typeface="KaiTi" charset="-122"/>
                <a:cs typeface="KaiTi" charset="-122"/>
              </a:rPr>
              <a:t>芯片</a:t>
            </a:r>
            <a:endParaRPr lang="zh-CN" altLang="en-US" sz="3200" dirty="0">
              <a:solidFill>
                <a:schemeClr val="bg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1633" y="1541927"/>
            <a:ext cx="10688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在计算机刚开始的时候，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和内存还有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I/O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设置是直接通过总线连接的而没有控制芯片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  <a:t/>
            </a:r>
            <a:b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</a:b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所有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设备都同步的工作在同一个总线频率下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但是随着</a:t>
            </a:r>
            <a:r>
              <a:rPr lang="en-US" altLang="zh-CN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的发展，</a:t>
            </a:r>
            <a:r>
              <a:rPr lang="en-US" altLang="zh-CN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速度越来越块。但受限于</a:t>
            </a:r>
            <a:r>
              <a:rPr lang="en-US" altLang="zh-CN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设备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于是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就出现了芯片。他使得</a:t>
            </a:r>
            <a:r>
              <a:rPr lang="en-US" altLang="zh-CN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I/O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总线不在直接和</a:t>
            </a:r>
            <a:r>
              <a:rPr lang="en-US" altLang="zh-CN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的系统总线相连。这样就有了</a:t>
            </a:r>
            <a:r>
              <a:rPr lang="en-US" altLang="zh-CN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个不同频率的总线，这个芯片实际起到了一个降频的作用，也就相对于系统总线的分频技术</a:t>
            </a:r>
            <a:r>
              <a:rPr lang="zh-CN" altLang="en-US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但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速度发展相当快，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的速度已经高于内存运行的速度，于是引入了倍频的概念。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在不改变外频和系统总线频率的情况下运行在更高的频率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发展到后来，就出现了北桥芯片，而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和北桥之前的总线称为了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FSB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总线，而内存与北桥之前称为内存总线。</a:t>
            </a:r>
          </a:p>
          <a:p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7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98997" y="3892855"/>
            <a:ext cx="1655806" cy="815546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控制芯片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442270" y="5479123"/>
            <a:ext cx="1655806" cy="815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单芯片结构</a:t>
            </a:r>
            <a:endParaRPr lang="zh-CN" altLang="en-US" dirty="0" smtClean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2134134" y="2662873"/>
            <a:ext cx="297174" cy="32982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406212" y="5263972"/>
            <a:ext cx="6795549" cy="14773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单芯片组主要是是取消了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北桥。</a:t>
            </a:r>
            <a:endParaRPr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因为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现在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中内置了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内存控制器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，不需要再通过北桥来控制，这样就能提高内存控制器的频率，减少延迟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而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现在一些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CPU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还集成了</a:t>
            </a:r>
            <a:r>
              <a:rPr lang="zh-CN" altLang="en-US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显示</a:t>
            </a:r>
            <a:r>
              <a:rPr lang="zh-CN" altLang="en-US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单元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，也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使得显示芯片的频率更高，延迟更低。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2442270" y="828181"/>
            <a:ext cx="8745683" cy="4020715"/>
            <a:chOff x="2442270" y="362017"/>
            <a:chExt cx="8745683" cy="4020715"/>
          </a:xfrm>
        </p:grpSpPr>
        <p:sp>
          <p:nvSpPr>
            <p:cNvPr id="6" name="圆角矩形 5"/>
            <p:cNvSpPr/>
            <p:nvPr/>
          </p:nvSpPr>
          <p:spPr>
            <a:xfrm>
              <a:off x="4417175" y="2790802"/>
              <a:ext cx="1655806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KaiTi" charset="-122"/>
                  <a:ea typeface="KaiTi" charset="-122"/>
                  <a:cs typeface="KaiTi" charset="-122"/>
                </a:rPr>
                <a:t>北桥</a:t>
              </a:r>
              <a:r>
                <a:rPr lang="zh-CN" altLang="en-US" dirty="0" smtClean="0">
                  <a:latin typeface="KaiTi" charset="-122"/>
                  <a:ea typeface="KaiTi" charset="-122"/>
                  <a:cs typeface="KaiTi" charset="-122"/>
                </a:rPr>
                <a:t>芯片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261967" y="2815032"/>
              <a:ext cx="786228" cy="791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KaiTi" charset="-122"/>
                  <a:ea typeface="KaiTi" charset="-122"/>
                  <a:cs typeface="KaiTi" charset="-122"/>
                </a:rPr>
                <a:t>CPU</a:t>
              </a:r>
              <a:endParaRPr lang="zh-CN" altLang="en-US" dirty="0" smtClean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837091" y="2815032"/>
              <a:ext cx="881205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  <a:latin typeface="KaiTi" charset="-122"/>
                  <a:ea typeface="KaiTi" charset="-122"/>
                  <a:cs typeface="KaiTi" charset="-122"/>
                </a:rPr>
                <a:t>北桥芯片</a:t>
              </a:r>
              <a:endParaRPr lang="zh-CN" altLang="en-US" dirty="0" smtClean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095713" y="3478187"/>
              <a:ext cx="881205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KaiTi" charset="-122"/>
                  <a:ea typeface="KaiTi" charset="-122"/>
                  <a:cs typeface="KaiTi" charset="-122"/>
                </a:rPr>
                <a:t>显卡</a:t>
              </a:r>
              <a:endParaRPr lang="zh-CN" altLang="en-US" dirty="0" smtClean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095714" y="2611145"/>
              <a:ext cx="881205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KaiTi" charset="-122"/>
                  <a:ea typeface="KaiTi" charset="-122"/>
                  <a:cs typeface="KaiTi" charset="-122"/>
                </a:rPr>
                <a:t>内存</a:t>
              </a:r>
              <a:endParaRPr lang="zh-CN" altLang="en-US" dirty="0" smtClean="0">
                <a:latin typeface="KaiTi" charset="-122"/>
                <a:ea typeface="KaiTi" charset="-122"/>
                <a:cs typeface="KaiTi" charset="-122"/>
              </a:endParaRPr>
            </a:p>
          </p:txBody>
        </p:sp>
        <p:cxnSp>
          <p:nvCxnSpPr>
            <p:cNvPr id="15" name="直线箭头连接符 14"/>
            <p:cNvCxnSpPr>
              <a:stCxn id="8" idx="3"/>
              <a:endCxn id="11" idx="1"/>
            </p:cNvCxnSpPr>
            <p:nvPr/>
          </p:nvCxnSpPr>
          <p:spPr>
            <a:xfrm>
              <a:off x="7048195" y="3210690"/>
              <a:ext cx="788896" cy="1211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3"/>
              <a:endCxn id="13" idx="1"/>
            </p:cNvCxnSpPr>
            <p:nvPr/>
          </p:nvCxnSpPr>
          <p:spPr>
            <a:xfrm flipV="1">
              <a:off x="8718296" y="3018918"/>
              <a:ext cx="1377418" cy="20388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034206" y="292157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KaiTi" charset="-122"/>
                  <a:ea typeface="KaiTi" charset="-122"/>
                  <a:cs typeface="KaiTi" charset="-122"/>
                </a:rPr>
                <a:t>前端总线</a:t>
              </a:r>
              <a:endParaRPr kumimoji="1" lang="zh-CN" altLang="en-US" sz="1200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20947389">
              <a:off x="8964041" y="28880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KaiTi" charset="-122"/>
                  <a:ea typeface="KaiTi" charset="-122"/>
                  <a:cs typeface="KaiTi" charset="-122"/>
                </a:rPr>
                <a:t>内存总线</a:t>
              </a:r>
              <a:endParaRPr kumimoji="1" lang="zh-CN" altLang="en-US" sz="1200" b="1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cxnSp>
          <p:nvCxnSpPr>
            <p:cNvPr id="16" name="直线箭头连接符 15"/>
            <p:cNvCxnSpPr>
              <a:stCxn id="11" idx="3"/>
              <a:endCxn id="12" idx="1"/>
            </p:cNvCxnSpPr>
            <p:nvPr/>
          </p:nvCxnSpPr>
          <p:spPr>
            <a:xfrm>
              <a:off x="8718296" y="3222805"/>
              <a:ext cx="1377417" cy="66315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 rot="1948406">
              <a:off x="8888026" y="350732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KaiTi" charset="-122"/>
                  <a:ea typeface="KaiTi" charset="-122"/>
                  <a:cs typeface="KaiTi" charset="-122"/>
                </a:rPr>
                <a:t>显卡总线</a:t>
              </a:r>
              <a:endParaRPr kumimoji="1" lang="zh-CN" altLang="en-US" sz="1200" b="1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417175" y="858484"/>
              <a:ext cx="1655806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KaiTi" charset="-122"/>
                  <a:ea typeface="KaiTi" charset="-122"/>
                  <a:cs typeface="KaiTi" charset="-122"/>
                </a:rPr>
                <a:t>南桥</a:t>
              </a:r>
              <a:r>
                <a:rPr lang="zh-CN" altLang="en-US" dirty="0" smtClean="0">
                  <a:latin typeface="KaiTi" charset="-122"/>
                  <a:ea typeface="KaiTi" charset="-122"/>
                  <a:cs typeface="KaiTi" charset="-122"/>
                </a:rPr>
                <a:t>芯片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923830" y="858484"/>
              <a:ext cx="786228" cy="791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  <a:latin typeface="KaiTi" charset="-122"/>
                  <a:ea typeface="KaiTi" charset="-122"/>
                  <a:cs typeface="KaiTi" charset="-122"/>
                </a:rPr>
                <a:t>南桥芯片</a:t>
              </a:r>
              <a:endParaRPr lang="zh-CN" altLang="en-US" dirty="0" smtClean="0">
                <a:solidFill>
                  <a:srgbClr val="FFFF00"/>
                </a:solidFill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0087477" y="1459544"/>
              <a:ext cx="881205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 smtClean="0">
                  <a:latin typeface="KaiTi" charset="-122"/>
                  <a:ea typeface="KaiTi" charset="-122"/>
                  <a:cs typeface="KaiTi" charset="-122"/>
                </a:rPr>
                <a:t>PCI</a:t>
              </a:r>
              <a:r>
                <a:rPr lang="zh-CN" altLang="en-US" dirty="0">
                  <a:latin typeface="KaiTi" charset="-122"/>
                  <a:ea typeface="KaiTi" charset="-122"/>
                  <a:cs typeface="KaiTi" charset="-122"/>
                </a:rPr>
                <a:t>、</a:t>
              </a:r>
              <a:r>
                <a:rPr lang="fr-FR" altLang="zh-CN" dirty="0" smtClean="0">
                  <a:latin typeface="KaiTi" charset="-122"/>
                  <a:ea typeface="KaiTi" charset="-122"/>
                  <a:cs typeface="KaiTi" charset="-122"/>
                </a:rPr>
                <a:t>ISA</a:t>
              </a:r>
              <a:r>
                <a:rPr lang="zh-CN" altLang="fr-FR" dirty="0">
                  <a:latin typeface="KaiTi" charset="-122"/>
                  <a:ea typeface="KaiTi" charset="-122"/>
                  <a:cs typeface="KaiTi" charset="-122"/>
                </a:rPr>
                <a:t>等插槽</a:t>
              </a:r>
              <a:endParaRPr lang="zh-CN" altLang="en-US" dirty="0" smtClean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113224" y="397875"/>
              <a:ext cx="881205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KaiTi" charset="-122"/>
                  <a:ea typeface="KaiTi" charset="-122"/>
                  <a:cs typeface="KaiTi" charset="-122"/>
                </a:rPr>
                <a:t>USB</a:t>
              </a:r>
              <a:r>
                <a:rPr lang="zh-CN" altLang="en-US" dirty="0" smtClean="0">
                  <a:latin typeface="KaiTi" charset="-122"/>
                  <a:ea typeface="KaiTi" charset="-122"/>
                  <a:cs typeface="KaiTi" charset="-122"/>
                </a:rPr>
                <a:t>等</a:t>
              </a:r>
              <a:endParaRPr lang="en-US" altLang="zh-CN" dirty="0" smtClean="0">
                <a:latin typeface="KaiTi" charset="-122"/>
                <a:ea typeface="KaiTi" charset="-122"/>
                <a:cs typeface="KaiTi" charset="-122"/>
              </a:endParaRPr>
            </a:p>
          </p:txBody>
        </p:sp>
        <p:cxnSp>
          <p:nvCxnSpPr>
            <p:cNvPr id="29" name="直线箭头连接符 28"/>
            <p:cNvCxnSpPr>
              <a:stCxn id="26" idx="3"/>
              <a:endCxn id="27" idx="1"/>
            </p:cNvCxnSpPr>
            <p:nvPr/>
          </p:nvCxnSpPr>
          <p:spPr>
            <a:xfrm>
              <a:off x="8710058" y="1254142"/>
              <a:ext cx="1377419" cy="61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26" idx="3"/>
              <a:endCxn id="28" idx="1"/>
            </p:cNvCxnSpPr>
            <p:nvPr/>
          </p:nvCxnSpPr>
          <p:spPr>
            <a:xfrm flipV="1">
              <a:off x="8710058" y="805648"/>
              <a:ext cx="1403166" cy="448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20326208">
              <a:off x="8950606" y="774545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KaiTi" charset="-122"/>
                  <a:ea typeface="KaiTi" charset="-122"/>
                  <a:cs typeface="KaiTi" charset="-122"/>
                </a:rPr>
                <a:t>I/O</a:t>
              </a:r>
              <a:r>
                <a:rPr lang="zh-CN" altLang="en-US" sz="1200" b="1" dirty="0">
                  <a:latin typeface="KaiTi" charset="-122"/>
                  <a:ea typeface="KaiTi" charset="-122"/>
                  <a:cs typeface="KaiTi" charset="-122"/>
                </a:rPr>
                <a:t>总线</a:t>
              </a:r>
              <a:endParaRPr kumimoji="1" lang="zh-CN" altLang="en-US" sz="1200" b="1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rot="1884413">
              <a:off x="8912306" y="160599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KaiTi" charset="-122"/>
                  <a:ea typeface="KaiTi" charset="-122"/>
                  <a:cs typeface="KaiTi" charset="-122"/>
                </a:rPr>
                <a:t>扩展总线</a:t>
              </a:r>
              <a:endParaRPr kumimoji="1" lang="zh-CN" altLang="en-US" sz="1200" b="1" dirty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42270" y="1815467"/>
              <a:ext cx="1655806" cy="8155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KaiTi" charset="-122"/>
                  <a:ea typeface="KaiTi" charset="-122"/>
                  <a:cs typeface="KaiTi" charset="-122"/>
                </a:rPr>
                <a:t>南北桥芯片结构</a:t>
              </a:r>
              <a:endParaRPr lang="zh-CN" altLang="en-US" dirty="0" smtClean="0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51" name="左大括号 50"/>
            <p:cNvSpPr/>
            <p:nvPr/>
          </p:nvSpPr>
          <p:spPr>
            <a:xfrm>
              <a:off x="4097547" y="1255424"/>
              <a:ext cx="308666" cy="1987022"/>
            </a:xfrm>
            <a:prstGeom prst="leftBrac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KaiTi" charset="-122"/>
                <a:ea typeface="KaiTi" charset="-122"/>
                <a:cs typeface="KaiTi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36464" y="362017"/>
              <a:ext cx="5051489" cy="200465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23232" y="2510732"/>
              <a:ext cx="5051489" cy="18720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0" y="-1"/>
            <a:ext cx="12192000" cy="59167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KaiTi" charset="-122"/>
                <a:ea typeface="KaiTi" charset="-122"/>
                <a:cs typeface="KaiTi" charset="-122"/>
              </a:rPr>
              <a:t>控制芯片</a:t>
            </a:r>
            <a:endParaRPr lang="zh-CN" altLang="en-US" sz="3200" dirty="0">
              <a:solidFill>
                <a:schemeClr val="bg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2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12192000" cy="59167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KaiTi" charset="-122"/>
                <a:ea typeface="KaiTi" charset="-122"/>
                <a:cs typeface="KaiTi" charset="-122"/>
              </a:rPr>
              <a:t>I/O</a:t>
            </a:r>
            <a:r>
              <a:rPr lang="zh-CN" altLang="en-US" sz="3200" dirty="0" smtClean="0">
                <a:solidFill>
                  <a:schemeClr val="bg1"/>
                </a:solidFill>
                <a:latin typeface="KaiTi" charset="-122"/>
                <a:ea typeface="KaiTi" charset="-122"/>
                <a:cs typeface="KaiTi" charset="-122"/>
              </a:rPr>
              <a:t>设备</a:t>
            </a:r>
            <a:endParaRPr lang="zh-CN" altLang="en-US" sz="3200" dirty="0">
              <a:solidFill>
                <a:schemeClr val="bg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6589" y="1754792"/>
            <a:ext cx="8415312" cy="92333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KaiTi" charset="-122"/>
                <a:ea typeface="KaiTi" charset="-122"/>
                <a:cs typeface="KaiTi" charset="-122"/>
              </a:defRPr>
            </a:lvl1pPr>
          </a:lstStyle>
          <a:p>
            <a:r>
              <a:rPr lang="zh-CN" altLang="en-US" dirty="0"/>
              <a:t>对于硬件工程师来说，</a:t>
            </a:r>
            <a:r>
              <a:rPr lang="en-US" altLang="zh-CN" dirty="0"/>
              <a:t>I/O</a:t>
            </a:r>
            <a:r>
              <a:rPr lang="zh-CN" altLang="en-US" dirty="0"/>
              <a:t>设备是电子芯片、导线、电源、电子控制设备、电机等组成的物理设备。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而对于程序员来说，关注的只是</a:t>
            </a:r>
            <a:r>
              <a:rPr lang="en-US" altLang="zh-CN" dirty="0"/>
              <a:t>I/O</a:t>
            </a:r>
            <a:r>
              <a:rPr lang="zh-CN" altLang="en-US" dirty="0"/>
              <a:t>设备的编程接口。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58289" y="2949623"/>
            <a:ext cx="1119738" cy="815546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KaiTi" charset="-122"/>
                <a:ea typeface="KaiTi" charset="-122"/>
                <a:cs typeface="KaiTi" charset="-122"/>
              </a:rPr>
              <a:t>I/O</a:t>
            </a:r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设备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010513" y="1808684"/>
            <a:ext cx="1119738" cy="815546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原理</a:t>
            </a:r>
            <a:endParaRPr lang="zh-CN" altLang="en-US" b="1" dirty="0" smtClean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0513" y="4172942"/>
            <a:ext cx="1119738" cy="815546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分类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559957" y="4852216"/>
            <a:ext cx="1655806" cy="815546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符号设备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559957" y="3357396"/>
            <a:ext cx="1655806" cy="815546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块设备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05905" y="3303504"/>
            <a:ext cx="6315993" cy="92333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KaiTi" charset="-122"/>
                <a:ea typeface="KaiTi" charset="-122"/>
                <a:cs typeface="KaiTi" charset="-122"/>
              </a:defRPr>
            </a:lvl1pPr>
          </a:lstStyle>
          <a:p>
            <a:r>
              <a:rPr lang="zh-CN" altLang="en-US" dirty="0" smtClean="0"/>
              <a:t>块设备把信息存放在固定大小的块中，每个块都有自己的地址，独立于其他块，可寻址。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例如磁盘，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闪存，</a:t>
            </a:r>
            <a:r>
              <a:rPr lang="en-US" altLang="zh-CN" dirty="0" smtClean="0"/>
              <a:t>CD-ROM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05905" y="4802332"/>
            <a:ext cx="6315993" cy="92333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KaiTi" charset="-122"/>
                <a:ea typeface="KaiTi" charset="-122"/>
                <a:cs typeface="KaiTi" charset="-122"/>
              </a:defRPr>
            </a:lvl1pPr>
          </a:lstStyle>
          <a:p>
            <a:r>
              <a:rPr lang="zh-CN" altLang="en-US" dirty="0" smtClean="0"/>
              <a:t>字符设备以字符为单位接收或发送一个字符流，字符设备不可以寻址。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例如</a:t>
            </a:r>
            <a:r>
              <a:rPr lang="zh-CN" altLang="en-US" dirty="0" smtClean="0"/>
              <a:t>打印机、网卡、鼠标键盘等。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3110932" y="3709564"/>
            <a:ext cx="432486" cy="1742302"/>
          </a:xfrm>
          <a:prstGeom prst="leftBrace">
            <a:avLst>
              <a:gd name="adj1" fmla="val 58081"/>
              <a:gd name="adj2" fmla="val 50000"/>
            </a:avLst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1551137" y="2171636"/>
            <a:ext cx="432486" cy="2364258"/>
          </a:xfrm>
          <a:prstGeom prst="leftBrace">
            <a:avLst>
              <a:gd name="adj1" fmla="val 58081"/>
              <a:gd name="adj2" fmla="val 50000"/>
            </a:avLst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35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210</Words>
  <Application>Microsoft Macintosh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KaiTi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</cp:revision>
  <dcterms:created xsi:type="dcterms:W3CDTF">2017-11-12T15:03:12Z</dcterms:created>
  <dcterms:modified xsi:type="dcterms:W3CDTF">2017-11-12T15:51:58Z</dcterms:modified>
</cp:coreProperties>
</file>