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0" name="Title 1"/>
          <p:cNvSpPr>
            <a:spLocks noGrp="1"/>
          </p:cNvSpPr>
          <p:nvPr>
            <p:ph type="title"/>
          </p:nvPr>
        </p:nvSpPr>
        <p:spPr/>
        <p:txBody>
          <a:bodyPr/>
          <a:p>
            <a:r>
              <a:rPr altLang="zh-CN" lang="en-US" smtClean="0"/>
              <a:t>Click to edit Master title style</a:t>
            </a:r>
            <a:endParaRPr dirty="0" lang="en-US"/>
          </a:p>
        </p:txBody>
      </p:sp>
      <p:sp>
        <p:nvSpPr>
          <p:cNvPr id="104864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29" name="Title 1"/>
          <p:cNvSpPr>
            <a:spLocks noGrp="1"/>
          </p:cNvSpPr>
          <p:nvPr>
            <p:ph type="title"/>
          </p:nvPr>
        </p:nvSpPr>
        <p:spPr/>
        <p:txBody>
          <a:bodyPr/>
          <a:p>
            <a:r>
              <a:rPr altLang="zh-CN" lang="en-US" smtClean="0"/>
              <a:t>Click to edit Master title style</a:t>
            </a:r>
            <a:endParaRPr dirty="0" lang="en-US"/>
          </a:p>
        </p:txBody>
      </p:sp>
      <p:sp>
        <p:nvSpPr>
          <p:cNvPr id="104863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4"/>
          <p:cNvSpPr>
            <a:spLocks noGrp="1"/>
          </p:cNvSpPr>
          <p:nvPr>
            <p:ph type="ftr" sz="quarter" idx="11"/>
          </p:nvPr>
        </p:nvSpPr>
        <p:spPr/>
        <p:txBody>
          <a:bodyPr/>
          <a:p>
            <a:endParaRPr altLang="en-US" lang="zh-CN"/>
          </a:p>
        </p:txBody>
      </p:sp>
      <p:sp>
        <p:nvSpPr>
          <p:cNvPr id="104863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 name=""/>
        <p:cNvGrpSpPr/>
        <p:nvPr/>
      </p:nvGrpSpPr>
      <p:grpSpPr>
        <a:xfrm>
          <a:off x="0" y="0"/>
          <a:ext cx="0" cy="0"/>
          <a:chOff x="0" y="0"/>
          <a:chExt cx="0" cy="0"/>
        </a:xfrm>
      </p:grpSpPr>
      <p:sp>
        <p:nvSpPr>
          <p:cNvPr id="104859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59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59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3" name="Footer Placeholder 4"/>
          <p:cNvSpPr>
            <a:spLocks noGrp="1"/>
          </p:cNvSpPr>
          <p:nvPr>
            <p:ph type="ftr" sz="quarter" idx="11"/>
          </p:nvPr>
        </p:nvSpPr>
        <p:spPr/>
        <p:txBody>
          <a:bodyPr/>
          <a:p>
            <a:endParaRPr altLang="en-US" lang="zh-CN"/>
          </a:p>
        </p:txBody>
      </p:sp>
      <p:sp>
        <p:nvSpPr>
          <p:cNvPr id="104859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09" name="Title 1"/>
          <p:cNvSpPr>
            <a:spLocks noGrp="1"/>
          </p:cNvSpPr>
          <p:nvPr>
            <p:ph type="title"/>
          </p:nvPr>
        </p:nvSpPr>
        <p:spPr/>
        <p:txBody>
          <a:bodyPr/>
          <a:p>
            <a:r>
              <a:rPr altLang="zh-CN" lang="en-US" smtClean="0"/>
              <a:t>Click to edit Master title style</a:t>
            </a:r>
            <a:endParaRPr dirty="0" lang="en-US"/>
          </a:p>
        </p:txBody>
      </p:sp>
      <p:sp>
        <p:nvSpPr>
          <p:cNvPr id="104861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3"/>
          <p:cNvSpPr>
            <a:spLocks noGrp="1"/>
          </p:cNvSpPr>
          <p:nvPr>
            <p:ph type="ftr" sz="quarter" idx="11"/>
          </p:nvPr>
        </p:nvSpPr>
        <p:spPr/>
        <p:txBody>
          <a:bodyPr/>
          <a:p>
            <a:endParaRPr altLang="en-US" lang="zh-CN"/>
          </a:p>
        </p:txBody>
      </p:sp>
      <p:sp>
        <p:nvSpPr>
          <p:cNvPr id="104861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59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9" name="Footer Placeholder 2"/>
          <p:cNvSpPr>
            <a:spLocks noGrp="1"/>
          </p:cNvSpPr>
          <p:nvPr>
            <p:ph type="ftr" sz="quarter" idx="11"/>
          </p:nvPr>
        </p:nvSpPr>
        <p:spPr/>
        <p:txBody>
          <a:bodyPr/>
          <a:p>
            <a:endParaRPr altLang="en-US" lang="zh-CN"/>
          </a:p>
        </p:txBody>
      </p:sp>
      <p:sp>
        <p:nvSpPr>
          <p:cNvPr id="104860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5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5"/>
          <p:cNvSpPr>
            <a:spLocks noGrp="1"/>
          </p:cNvSpPr>
          <p:nvPr>
            <p:ph type="ftr" sz="quarter" idx="11"/>
          </p:nvPr>
        </p:nvSpPr>
        <p:spPr/>
        <p:txBody>
          <a:bodyPr/>
          <a:p>
            <a:endParaRPr altLang="en-US" lang="zh-CN"/>
          </a:p>
        </p:txBody>
      </p:sp>
      <p:sp>
        <p:nvSpPr>
          <p:cNvPr id="104866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3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5"/>
          <p:cNvSpPr>
            <a:spLocks noGrp="1"/>
          </p:cNvSpPr>
          <p:nvPr>
            <p:ph type="ftr" sz="quarter" idx="11"/>
          </p:nvPr>
        </p:nvSpPr>
        <p:spPr/>
        <p:txBody>
          <a:bodyPr/>
          <a:p>
            <a:endParaRPr altLang="en-US" lang="zh-CN"/>
          </a:p>
        </p:txBody>
      </p:sp>
      <p:sp>
        <p:nvSpPr>
          <p:cNvPr id="104863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0" y="-605549"/>
            <a:ext cx="3205898" cy="1614627"/>
          </a:xfrm>
        </p:spPr>
        <p:txBody>
          <a:bodyPr>
            <a:normAutofit/>
          </a:bodyPr>
          <a:p>
            <a:r>
              <a:rPr altLang="en" sz="4800" lang="en-US">
                <a:latin typeface="Roboto Black"/>
                <a:cs typeface="Roboto Black"/>
              </a:rPr>
              <a:t>C</a:t>
            </a:r>
            <a:r>
              <a:rPr altLang="en" sz="4800" lang="en-US">
                <a:latin typeface="Roboto Black"/>
                <a:cs typeface="Roboto Black"/>
              </a:rPr>
              <a:t>O</a:t>
            </a:r>
            <a:r>
              <a:rPr altLang="en" sz="4800" lang="en-US">
                <a:latin typeface="Roboto Black"/>
                <a:cs typeface="Roboto Black"/>
              </a:rPr>
              <a:t>N</a:t>
            </a:r>
            <a:r>
              <a:rPr altLang="en" sz="4800" lang="en-US">
                <a:latin typeface="Roboto Black"/>
                <a:cs typeface="Roboto Black"/>
              </a:rPr>
              <a:t>T</a:t>
            </a:r>
            <a:r>
              <a:rPr altLang="en" sz="4800" lang="en-US">
                <a:latin typeface="Roboto Black"/>
                <a:cs typeface="Roboto Black"/>
              </a:rPr>
              <a:t>E</a:t>
            </a:r>
            <a:r>
              <a:rPr altLang="en" sz="4800" lang="en-US">
                <a:latin typeface="Roboto Black"/>
                <a:cs typeface="Roboto Black"/>
              </a:rPr>
              <a:t>N</a:t>
            </a:r>
            <a:r>
              <a:rPr altLang="en" sz="4800" lang="en-US">
                <a:latin typeface="Roboto Black"/>
                <a:cs typeface="Roboto Black"/>
              </a:rPr>
              <a:t>T</a:t>
            </a:r>
            <a:endParaRPr altLang="zh-CN" sz="4800" lang="en-US">
              <a:latin typeface="Roboto Black"/>
              <a:cs typeface="Roboto Black"/>
            </a:endParaRPr>
          </a:p>
        </p:txBody>
      </p:sp>
      <p:sp>
        <p:nvSpPr>
          <p:cNvPr id="1048587" name="Subtitle 2"/>
          <p:cNvSpPr>
            <a:spLocks noGrp="1"/>
          </p:cNvSpPr>
          <p:nvPr>
            <p:ph type="subTitle" idx="1"/>
          </p:nvPr>
        </p:nvSpPr>
        <p:spPr>
          <a:xfrm>
            <a:off x="570584" y="604201"/>
            <a:ext cx="2291073" cy="1655762"/>
          </a:xfrm>
        </p:spPr>
        <p:txBody>
          <a:bodyPr>
            <a:normAutofit/>
          </a:bodyPr>
          <a:p>
            <a:endParaRPr altLang="zh-CN" sz="2300" lang="en-US">
              <a:latin typeface="小米兰亭 Pro VF"/>
              <a:ea typeface="小米兰亭 Pro VF"/>
              <a:cs typeface="小米兰亭 Pro VF"/>
            </a:endParaRPr>
          </a:p>
          <a:p>
            <a:endParaRPr altLang="zh-CN" sz="2300" lang="en-US">
              <a:latin typeface="小米兰亭 Pro VF"/>
              <a:ea typeface="小米兰亭 Pro VF"/>
              <a:cs typeface="小米兰亭 Pro VF"/>
            </a:endParaRPr>
          </a:p>
          <a:p>
            <a:pPr>
              <a:lnSpc>
                <a:spcPct val="50000"/>
              </a:lnSpc>
            </a:pPr>
            <a:r>
              <a:rPr altLang="en" sz="5934" lang="en-US">
                <a:latin typeface="Dancing Script"/>
                <a:ea typeface="小米兰亭"/>
                <a:cs typeface="Dancing Script"/>
              </a:rPr>
              <a:t>C</a:t>
            </a:r>
            <a:r>
              <a:rPr altLang="en" sz="5934" lang="en-US">
                <a:latin typeface="Dancing Script"/>
                <a:ea typeface="小米兰亭"/>
                <a:cs typeface="Dancing Script"/>
              </a:rPr>
              <a:t>r</a:t>
            </a:r>
            <a:r>
              <a:rPr altLang="en" sz="5934" lang="en-US">
                <a:latin typeface="Dancing Script"/>
                <a:ea typeface="小米兰亭"/>
                <a:cs typeface="Dancing Script"/>
              </a:rPr>
              <a:t>e</a:t>
            </a:r>
            <a:r>
              <a:rPr altLang="en" sz="5934" lang="en-US">
                <a:latin typeface="Dancing Script"/>
                <a:ea typeface="小米兰亭"/>
                <a:cs typeface="Dancing Script"/>
              </a:rPr>
              <a:t>a</a:t>
            </a:r>
            <a:r>
              <a:rPr altLang="en" sz="5934" lang="en-US">
                <a:latin typeface="Dancing Script"/>
                <a:ea typeface="小米兰亭"/>
                <a:cs typeface="Dancing Script"/>
              </a:rPr>
              <a:t>t</a:t>
            </a:r>
            <a:r>
              <a:rPr altLang="en" sz="5934" lang="en-US">
                <a:latin typeface="Dancing Script"/>
                <a:ea typeface="小米兰亭"/>
                <a:cs typeface="Dancing Script"/>
              </a:rPr>
              <a:t>o</a:t>
            </a:r>
            <a:r>
              <a:rPr altLang="en" sz="5934" lang="en-US">
                <a:latin typeface="Dancing Script"/>
                <a:ea typeface="小米兰亭"/>
                <a:cs typeface="Dancing Script"/>
              </a:rPr>
              <a:t>r</a:t>
            </a:r>
            <a:endParaRPr altLang="zh-CN" sz="5934" lang="en-US">
              <a:latin typeface="Dancing Script"/>
              <a:ea typeface="小米兰亭"/>
              <a:cs typeface="Dancing Script"/>
            </a:endParaRPr>
          </a:p>
        </p:txBody>
      </p:sp>
      <p:pic>
        <p:nvPicPr>
          <p:cNvPr id="2097152" name=""/>
          <p:cNvPicPr>
            <a:picLocks/>
          </p:cNvPicPr>
          <p:nvPr/>
        </p:nvPicPr>
        <p:blipFill>
          <a:blip xmlns:r="http://schemas.openxmlformats.org/officeDocument/2006/relationships" r:embed="rId1"/>
          <a:stretch>
            <a:fillRect/>
          </a:stretch>
        </p:blipFill>
        <p:spPr>
          <a:xfrm rot="0">
            <a:off x="3554392" y="201764"/>
            <a:ext cx="5379497" cy="6404290"/>
          </a:xfrm>
          <a:prstGeom prst="rect"/>
        </p:spPr>
      </p:pic>
      <p:sp>
        <p:nvSpPr>
          <p:cNvPr id="1048588" name=""/>
          <p:cNvSpPr txBox="1"/>
          <p:nvPr/>
        </p:nvSpPr>
        <p:spPr>
          <a:xfrm>
            <a:off x="0" y="5803413"/>
            <a:ext cx="3553705" cy="802640"/>
          </a:xfrm>
          <a:prstGeom prst="rect"/>
        </p:spPr>
        <p:txBody>
          <a:bodyPr rtlCol="0" wrap="square">
            <a:spAutoFit/>
          </a:bodyPr>
          <a:p>
            <a:pPr algn="l"/>
            <a:r>
              <a:rPr altLang="en" sz="2400" lang="en-US">
                <a:solidFill>
                  <a:srgbClr val="000000"/>
                </a:solidFill>
              </a:rPr>
              <a:t>U</a:t>
            </a:r>
            <a:r>
              <a:rPr altLang="en" sz="2400" lang="en-US">
                <a:solidFill>
                  <a:srgbClr val="000000"/>
                </a:solidFill>
              </a:rPr>
              <a:t>P</a:t>
            </a:r>
            <a:r>
              <a:rPr altLang="en" sz="2400" lang="en-US">
                <a:solidFill>
                  <a:srgbClr val="000000"/>
                </a:solidFill>
              </a:rPr>
              <a:t>T</a:t>
            </a:r>
            <a:r>
              <a:rPr altLang="en" sz="2400" lang="en-US">
                <a:solidFill>
                  <a:srgbClr val="000000"/>
                </a:solidFill>
              </a:rPr>
              <a:t>.</a:t>
            </a:r>
            <a:r>
              <a:rPr altLang="en" sz="2400" lang="en-US">
                <a:solidFill>
                  <a:srgbClr val="000000"/>
                </a:solidFill>
              </a:rPr>
              <a:t> </a:t>
            </a:r>
            <a:r>
              <a:rPr altLang="en" sz="2400" lang="en-US">
                <a:solidFill>
                  <a:srgbClr val="000000"/>
                </a:solidFill>
              </a:rPr>
              <a:t>P</a:t>
            </a:r>
            <a:r>
              <a:rPr altLang="en" sz="2400" lang="en-US">
                <a:solidFill>
                  <a:srgbClr val="000000"/>
                </a:solidFill>
              </a:rPr>
              <a:t>T</a:t>
            </a:r>
            <a:r>
              <a:rPr altLang="en" sz="2400" lang="en-US">
                <a:solidFill>
                  <a:srgbClr val="000000"/>
                </a:solidFill>
              </a:rPr>
              <a:t>K</a:t>
            </a:r>
            <a:r>
              <a:rPr altLang="en" sz="2400" lang="en-US">
                <a:solidFill>
                  <a:srgbClr val="000000"/>
                </a:solidFill>
              </a:rPr>
              <a:t>K</a:t>
            </a:r>
            <a:r>
              <a:rPr altLang="en" sz="2400" lang="en-US">
                <a:solidFill>
                  <a:srgbClr val="000000"/>
                </a:solidFill>
              </a:rPr>
              <a:t> </a:t>
            </a:r>
            <a:r>
              <a:rPr altLang="en" sz="2400" lang="en-US">
                <a:solidFill>
                  <a:srgbClr val="000000"/>
                </a:solidFill>
              </a:rPr>
              <a:t>U</a:t>
            </a:r>
            <a:r>
              <a:rPr altLang="en" sz="2400" lang="en-US">
                <a:solidFill>
                  <a:srgbClr val="000000"/>
                </a:solidFill>
              </a:rPr>
              <a:t>N</a:t>
            </a:r>
            <a:r>
              <a:rPr altLang="en" sz="2400" lang="en-US">
                <a:solidFill>
                  <a:srgbClr val="000000"/>
                </a:solidFill>
              </a:rPr>
              <a:t>E</a:t>
            </a:r>
            <a:r>
              <a:rPr altLang="en" sz="2400" lang="en-US">
                <a:solidFill>
                  <a:srgbClr val="000000"/>
                </a:solidFill>
              </a:rPr>
              <a:t>S</a:t>
            </a:r>
            <a:r>
              <a:rPr altLang="en" sz="2400" lang="en-US">
                <a:solidFill>
                  <a:srgbClr val="000000"/>
                </a:solidFill>
              </a:rPr>
              <a:t>A</a:t>
            </a:r>
            <a:r>
              <a:rPr altLang="en" sz="2400" lang="en-US">
                <a:solidFill>
                  <a:srgbClr val="000000"/>
                </a:solidFill>
              </a:rPr>
              <a:t>,</a:t>
            </a:r>
            <a:r>
              <a:rPr altLang="en" sz="2400" lang="en-US">
                <a:solidFill>
                  <a:srgbClr val="000000"/>
                </a:solidFill>
              </a:rPr>
              <a:t> </a:t>
            </a:r>
            <a:r>
              <a:rPr altLang="en" sz="2400" lang="en-US">
                <a:solidFill>
                  <a:srgbClr val="000000"/>
                </a:solidFill>
              </a:rPr>
              <a:t>S</a:t>
            </a:r>
            <a:r>
              <a:rPr altLang="en" sz="2400" lang="en-US">
                <a:solidFill>
                  <a:srgbClr val="000000"/>
                </a:solidFill>
              </a:rPr>
              <a:t>U</a:t>
            </a:r>
            <a:r>
              <a:rPr altLang="en" sz="2400" lang="en-US">
                <a:solidFill>
                  <a:srgbClr val="000000"/>
                </a:solidFill>
              </a:rPr>
              <a:t>R</a:t>
            </a:r>
            <a:r>
              <a:rPr altLang="en" sz="2400" lang="en-US">
                <a:solidFill>
                  <a:srgbClr val="000000"/>
                </a:solidFill>
              </a:rPr>
              <a:t>A</a:t>
            </a:r>
            <a:r>
              <a:rPr altLang="en" sz="2400" lang="en-US">
                <a:solidFill>
                  <a:srgbClr val="000000"/>
                </a:solidFill>
              </a:rPr>
              <a:t>B</a:t>
            </a:r>
            <a:r>
              <a:rPr altLang="en" sz="2400" lang="en-US">
                <a:solidFill>
                  <a:srgbClr val="000000"/>
                </a:solidFill>
              </a:rPr>
              <a:t>A</a:t>
            </a:r>
            <a:r>
              <a:rPr altLang="en" sz="2400" lang="en-US">
                <a:solidFill>
                  <a:srgbClr val="000000"/>
                </a:solidFill>
              </a:rPr>
              <a:t>Y</a:t>
            </a:r>
            <a:r>
              <a:rPr altLang="en" sz="2400" lang="en-US">
                <a:solidFill>
                  <a:srgbClr val="000000"/>
                </a:solidFill>
              </a:rPr>
              <a:t>A</a:t>
            </a:r>
            <a:r>
              <a:rPr altLang="en" sz="2400" lang="en-US">
                <a:solidFill>
                  <a:srgbClr val="000000"/>
                </a:solidFill>
              </a:rPr>
              <a:t> </a:t>
            </a:r>
            <a:r>
              <a:rPr altLang="en" sz="2400" lang="en-US">
                <a:solidFill>
                  <a:srgbClr val="000000"/>
                </a:solidFill>
              </a:rPr>
              <a:t>2</a:t>
            </a:r>
            <a:r>
              <a:rPr altLang="en" sz="2400" lang="en-US">
                <a:solidFill>
                  <a:srgbClr val="000000"/>
                </a:solidFill>
              </a:rPr>
              <a:t>0</a:t>
            </a:r>
            <a:r>
              <a:rPr altLang="en" sz="2400" lang="en-US">
                <a:solidFill>
                  <a:srgbClr val="000000"/>
                </a:solidFill>
              </a:rPr>
              <a:t>2</a:t>
            </a:r>
            <a:r>
              <a:rPr altLang="en" sz="2400" lang="en-US">
                <a:solidFill>
                  <a:srgbClr val="000000"/>
                </a:solidFill>
              </a:rPr>
              <a:t>1</a:t>
            </a:r>
            <a:endParaRPr sz="2400" lang="in-ID">
              <a:solidFill>
                <a:srgbClr val="000000"/>
              </a:solidFill>
            </a:endParaRPr>
          </a:p>
        </p:txBody>
      </p:sp>
      <p:sp>
        <p:nvSpPr>
          <p:cNvPr id="1048589" name=""/>
          <p:cNvSpPr txBox="1"/>
          <p:nvPr/>
        </p:nvSpPr>
        <p:spPr>
          <a:xfrm>
            <a:off x="2572000" y="3219450"/>
            <a:ext cx="4000000" cy="878840"/>
          </a:xfrm>
          <a:prstGeom prst="rect"/>
        </p:spPr>
        <p:txBody>
          <a:bodyPr rtlCol="0" wrap="square">
            <a:spAutoFit/>
          </a:bodyPr>
          <a:p>
            <a:r>
              <a:rPr altLang="en" sz="2800" lang="en-US">
                <a:solidFill>
                  <a:srgbClr val="000000"/>
                </a:solidFill>
                <a:latin typeface="Cutive Mono"/>
                <a:cs typeface="Cutive Mono"/>
              </a:rPr>
              <a:t>P</a:t>
            </a:r>
            <a:r>
              <a:rPr altLang="en" sz="2800" lang="en-US">
                <a:solidFill>
                  <a:srgbClr val="000000"/>
                </a:solidFill>
                <a:latin typeface="Cutive Mono"/>
                <a:cs typeface="Cutive Mono"/>
              </a:rPr>
              <a:t>h</a:t>
            </a:r>
            <a:r>
              <a:rPr altLang="en" sz="2800" lang="en-US">
                <a:solidFill>
                  <a:srgbClr val="000000"/>
                </a:solidFill>
                <a:latin typeface="Cutive Mono"/>
                <a:cs typeface="Cutive Mono"/>
              </a:rPr>
              <a:t>o</a:t>
            </a:r>
            <a:r>
              <a:rPr altLang="en" sz="2800" lang="en-US">
                <a:solidFill>
                  <a:srgbClr val="000000"/>
                </a:solidFill>
                <a:latin typeface="Cutive Mono"/>
                <a:cs typeface="Cutive Mono"/>
              </a:rPr>
              <a:t>t</a:t>
            </a:r>
            <a:r>
              <a:rPr altLang="en" sz="2800" lang="en-US">
                <a:solidFill>
                  <a:srgbClr val="000000"/>
                </a:solidFill>
                <a:latin typeface="Cutive Mono"/>
                <a:cs typeface="Cutive Mono"/>
              </a:rPr>
              <a:t>o</a:t>
            </a:r>
            <a:r>
              <a:rPr altLang="en" sz="2800" lang="en-US">
                <a:solidFill>
                  <a:srgbClr val="000000"/>
                </a:solidFill>
                <a:latin typeface="Cutive Mono"/>
                <a:cs typeface="Cutive Mono"/>
              </a:rPr>
              <a:t>g</a:t>
            </a:r>
            <a:r>
              <a:rPr altLang="en" sz="2800" lang="en-US">
                <a:solidFill>
                  <a:srgbClr val="000000"/>
                </a:solidFill>
                <a:latin typeface="Cutive Mono"/>
                <a:cs typeface="Cutive Mono"/>
              </a:rPr>
              <a:t>r</a:t>
            </a:r>
            <a:r>
              <a:rPr altLang="en" sz="2800" lang="en-US">
                <a:solidFill>
                  <a:srgbClr val="000000"/>
                </a:solidFill>
                <a:latin typeface="Cutive Mono"/>
                <a:cs typeface="Cutive Mono"/>
              </a:rPr>
              <a:t>a</a:t>
            </a:r>
            <a:r>
              <a:rPr altLang="en" sz="2800" lang="en-US">
                <a:solidFill>
                  <a:srgbClr val="000000"/>
                </a:solidFill>
                <a:latin typeface="Cutive Mono"/>
                <a:cs typeface="Cutive Mono"/>
              </a:rPr>
              <a:t>f</a:t>
            </a:r>
            <a:r>
              <a:rPr altLang="en" sz="2800" lang="en-US">
                <a:solidFill>
                  <a:srgbClr val="000000"/>
                </a:solidFill>
                <a:latin typeface="Cutive Mono"/>
                <a:cs typeface="Cutive Mono"/>
              </a:rPr>
              <a:t>i</a:t>
            </a:r>
            <a:endParaRPr sz="2800" lang="in-ID">
              <a:solidFill>
                <a:srgbClr val="000000"/>
              </a:solidFill>
              <a:latin typeface="Cutive Mono"/>
              <a:cs typeface="Cutive Mono"/>
            </a:endParaRPr>
          </a:p>
          <a:p>
            <a:r>
              <a:rPr altLang="en" sz="2800" lang="en-US">
                <a:solidFill>
                  <a:srgbClr val="000000"/>
                </a:solidFill>
                <a:latin typeface="Cutive Mono"/>
                <a:cs typeface="Cutive Mono"/>
              </a:rPr>
              <a:t>P</a:t>
            </a:r>
            <a:r>
              <a:rPr altLang="en" sz="2800" lang="en-US">
                <a:solidFill>
                  <a:srgbClr val="000000"/>
                </a:solidFill>
                <a:latin typeface="Cutive Mono"/>
                <a:cs typeface="Cutive Mono"/>
              </a:rPr>
              <a:t>r</a:t>
            </a:r>
            <a:r>
              <a:rPr altLang="en" sz="2800" lang="en-US">
                <a:solidFill>
                  <a:srgbClr val="000000"/>
                </a:solidFill>
                <a:latin typeface="Cutive Mono"/>
                <a:cs typeface="Cutive Mono"/>
              </a:rPr>
              <a:t>o</a:t>
            </a:r>
            <a:r>
              <a:rPr altLang="en" sz="2800" lang="en-US">
                <a:solidFill>
                  <a:srgbClr val="000000"/>
                </a:solidFill>
                <a:latin typeface="Cutive Mono"/>
                <a:cs typeface="Cutive Mono"/>
              </a:rPr>
              <a:t>d</a:t>
            </a:r>
            <a:r>
              <a:rPr altLang="en" sz="2800" lang="en-US">
                <a:solidFill>
                  <a:srgbClr val="000000"/>
                </a:solidFill>
                <a:latin typeface="Cutive Mono"/>
                <a:cs typeface="Cutive Mono"/>
              </a:rPr>
              <a:t>u</a:t>
            </a:r>
            <a:r>
              <a:rPr altLang="en" sz="2800" lang="en-US">
                <a:solidFill>
                  <a:srgbClr val="000000"/>
                </a:solidFill>
                <a:latin typeface="Cutive Mono"/>
                <a:cs typeface="Cutive Mono"/>
              </a:rPr>
              <a:t>k</a:t>
            </a:r>
            <a:endParaRPr sz="2800" lang="in-ID">
              <a:solidFill>
                <a:srgbClr val="000000"/>
              </a:solidFill>
              <a:latin typeface="Cutive Mono"/>
              <a:cs typeface="Cutive Mono"/>
            </a:endParaRPr>
          </a:p>
        </p:txBody>
      </p:sp>
      <p:pic>
        <p:nvPicPr>
          <p:cNvPr id="2097153" name=""/>
          <p:cNvPicPr>
            <a:picLocks/>
          </p:cNvPicPr>
          <p:nvPr/>
        </p:nvPicPr>
        <p:blipFill>
          <a:blip xmlns:r="http://schemas.openxmlformats.org/officeDocument/2006/relationships" r:embed="rId2"/>
          <a:stretch>
            <a:fillRect/>
          </a:stretch>
        </p:blipFill>
        <p:spPr>
          <a:xfrm rot="0">
            <a:off x="-288687" y="2510454"/>
            <a:ext cx="2004808" cy="3292958"/>
          </a:xfrm>
          <a:prstGeom prst="rect"/>
        </p:spPr>
      </p:pic>
      <p:sp>
        <p:nvSpPr>
          <p:cNvPr id="1048673" name=""/>
          <p:cNvSpPr txBox="1"/>
          <p:nvPr/>
        </p:nvSpPr>
        <p:spPr>
          <a:xfrm>
            <a:off x="5671120" y="6204733"/>
            <a:ext cx="4000000" cy="358140"/>
          </a:xfrm>
          <a:prstGeom prst="rect"/>
        </p:spPr>
        <p:txBody>
          <a:bodyPr rtlCol="0" wrap="square">
            <a:spAutoFit/>
          </a:bodyPr>
          <a:p>
            <a:r>
              <a:rPr altLang="id" sz="1800" lang="en-US">
                <a:solidFill>
                  <a:srgbClr val="000000"/>
                </a:solidFill>
              </a:rPr>
              <a:t>E</a:t>
            </a:r>
            <a:r>
              <a:rPr altLang="id" sz="1800" lang="en-US">
                <a:solidFill>
                  <a:srgbClr val="000000"/>
                </a:solidFill>
              </a:rPr>
              <a:t>s</a:t>
            </a:r>
            <a:r>
              <a:rPr altLang="id" sz="1800" lang="en-US">
                <a:solidFill>
                  <a:srgbClr val="000000"/>
                </a:solidFill>
              </a:rPr>
              <a:t>k</a:t>
            </a:r>
            <a:r>
              <a:rPr altLang="id" sz="1800" lang="en-US">
                <a:solidFill>
                  <a:srgbClr val="000000"/>
                </a:solidFill>
              </a:rPr>
              <a:t>a</a:t>
            </a:r>
            <a:r>
              <a:rPr altLang="id" sz="1800" lang="en-US">
                <a:solidFill>
                  <a:srgbClr val="000000"/>
                </a:solidFill>
              </a:rPr>
              <a:t> </a:t>
            </a:r>
            <a:r>
              <a:rPr altLang="id" sz="1800" lang="en-US">
                <a:solidFill>
                  <a:srgbClr val="000000"/>
                </a:solidFill>
              </a:rPr>
              <a:t>W</a:t>
            </a:r>
            <a:r>
              <a:rPr altLang="id" sz="1800" lang="en-US">
                <a:solidFill>
                  <a:srgbClr val="000000"/>
                </a:solidFill>
              </a:rPr>
              <a:t>a</a:t>
            </a:r>
            <a:r>
              <a:rPr altLang="id" sz="1800" lang="en-US">
                <a:solidFill>
                  <a:srgbClr val="000000"/>
                </a:solidFill>
              </a:rPr>
              <a:t>h</a:t>
            </a:r>
            <a:r>
              <a:rPr altLang="id" sz="1800" lang="en-US">
                <a:solidFill>
                  <a:srgbClr val="000000"/>
                </a:solidFill>
              </a:rPr>
              <a:t>y</a:t>
            </a:r>
            <a:r>
              <a:rPr altLang="id" sz="1800" lang="en-US">
                <a:solidFill>
                  <a:srgbClr val="000000"/>
                </a:solidFill>
              </a:rPr>
              <a:t>u</a:t>
            </a:r>
            <a:r>
              <a:rPr altLang="id" sz="1800" lang="en-US">
                <a:solidFill>
                  <a:srgbClr val="000000"/>
                </a:solidFill>
              </a:rPr>
              <a:t>n</a:t>
            </a:r>
            <a:r>
              <a:rPr altLang="id" sz="1800" lang="en-US">
                <a:solidFill>
                  <a:srgbClr val="000000"/>
                </a:solidFill>
              </a:rPr>
              <a:t>i</a:t>
            </a:r>
            <a:r>
              <a:rPr altLang="id" sz="1800" lang="en-US">
                <a:solidFill>
                  <a:srgbClr val="000000"/>
                </a:solidFill>
              </a:rPr>
              <a:t> </a:t>
            </a:r>
            <a:r>
              <a:rPr altLang="id" sz="1800" lang="en-US">
                <a:solidFill>
                  <a:srgbClr val="000000"/>
                </a:solidFill>
              </a:rPr>
              <a:t>(</a:t>
            </a:r>
            <a:r>
              <a:rPr altLang="id" sz="1800" lang="en-US">
                <a:solidFill>
                  <a:srgbClr val="000000"/>
                </a:solidFill>
              </a:rPr>
              <a:t>0</a:t>
            </a:r>
            <a:r>
              <a:rPr altLang="id" sz="1800" lang="en-US">
                <a:solidFill>
                  <a:srgbClr val="000000"/>
                </a:solidFill>
              </a:rPr>
              <a:t>4</a:t>
            </a:r>
            <a:r>
              <a:rPr altLang="id" sz="1800" lang="en-US">
                <a:solidFill>
                  <a:srgbClr val="000000"/>
                </a:solidFill>
              </a:rPr>
              <a:t>3</a:t>
            </a:r>
            <a:r>
              <a:rPr altLang="id" sz="1800" lang="en-US">
                <a:solidFill>
                  <a:srgbClr val="000000"/>
                </a:solidFill>
              </a:rPr>
              <a:t>1</a:t>
            </a:r>
            <a:r>
              <a:rPr altLang="id" sz="1800" lang="en-US">
                <a:solidFill>
                  <a:srgbClr val="000000"/>
                </a:solidFill>
              </a:rPr>
              <a:t>4</a:t>
            </a:r>
            <a:r>
              <a:rPr altLang="id" sz="1800" lang="en-US">
                <a:solidFill>
                  <a:srgbClr val="000000"/>
                </a:solidFill>
              </a:rPr>
              <a:t>3</a:t>
            </a:r>
            <a:r>
              <a:rPr altLang="id" sz="1800" lang="en-US">
                <a:solidFill>
                  <a:srgbClr val="000000"/>
                </a:solidFill>
              </a:rPr>
              <a:t>8</a:t>
            </a:r>
            <a:r>
              <a:rPr altLang="id" sz="1800" lang="en-US">
                <a:solidFill>
                  <a:srgbClr val="000000"/>
                </a:solidFill>
              </a:rPr>
              <a:t>0</a:t>
            </a:r>
            <a:r>
              <a:rPr altLang="id" sz="1800" lang="en-US">
                <a:solidFill>
                  <a:srgbClr val="000000"/>
                </a:solidFill>
              </a:rPr>
              <a:t>1</a:t>
            </a:r>
            <a:r>
              <a:rPr altLang="id" sz="1800" lang="en-US">
                <a:solidFill>
                  <a:srgbClr val="000000"/>
                </a:solidFill>
              </a:rPr>
              <a:t>)</a:t>
            </a:r>
            <a:endParaRPr sz="1800" lang="in-ID">
              <a:solidFill>
                <a:srgbClr val="000000"/>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595" name=""/>
          <p:cNvSpPr>
            <a:spLocks noGrp="1"/>
          </p:cNvSpPr>
          <p:nvPr>
            <p:ph type="title"/>
          </p:nvPr>
        </p:nvSpPr>
        <p:spPr>
          <a:xfrm>
            <a:off x="623885" y="0"/>
            <a:ext cx="7886700" cy="3483847"/>
          </a:xfrm>
        </p:spPr>
        <p:txBody>
          <a:bodyPr>
            <a:normAutofit fontScale="90000"/>
          </a:bodyPr>
          <a:p>
            <a:br>
              <a:rPr altLang="en" lang="en-US"/>
            </a:br>
            <a:br>
              <a:rPr altLang="en" lang="en-US"/>
            </a:br>
            <a:br>
              <a:rPr altLang="en" lang="en-US"/>
            </a:br>
            <a:br>
              <a:rPr altLang="en" lang="en-US"/>
            </a:br>
            <a:r>
              <a:rPr altLang="en" lang="en-US"/>
              <a:t>C</a:t>
            </a:r>
            <a:r>
              <a:rPr altLang="en" lang="en-US"/>
              <a:t>o</a:t>
            </a:r>
            <a:r>
              <a:rPr altLang="en" lang="en-US"/>
              <a:t>n</a:t>
            </a:r>
            <a:r>
              <a:rPr altLang="en" lang="en-US"/>
              <a:t>t</a:t>
            </a:r>
            <a:r>
              <a:rPr altLang="en" lang="en-US"/>
              <a:t>e</a:t>
            </a:r>
            <a:r>
              <a:rPr altLang="en" lang="en-US"/>
              <a:t>n</a:t>
            </a:r>
            <a:r>
              <a:rPr altLang="en" lang="en-US"/>
              <a:t>t</a:t>
            </a:r>
            <a:r>
              <a:rPr altLang="en" lang="en-US"/>
              <a:t> </a:t>
            </a:r>
            <a:r>
              <a:rPr altLang="en" lang="en-US"/>
              <a:t>C</a:t>
            </a:r>
            <a:r>
              <a:rPr altLang="en" lang="en-US"/>
              <a:t>r</a:t>
            </a:r>
            <a:r>
              <a:rPr altLang="en" lang="en-US"/>
              <a:t>e</a:t>
            </a:r>
            <a:r>
              <a:rPr altLang="en" lang="en-US"/>
              <a:t>a</a:t>
            </a:r>
            <a:r>
              <a:rPr altLang="en" lang="en-US"/>
              <a:t>t</a:t>
            </a:r>
            <a:r>
              <a:rPr altLang="en" lang="en-US"/>
              <a:t>o</a:t>
            </a:r>
            <a:r>
              <a:rPr altLang="en" lang="en-US"/>
              <a:t>r</a:t>
            </a:r>
            <a:br>
              <a:rPr altLang="en" lang="en-US"/>
            </a:br>
            <a:endParaRPr lang="in-ID"/>
          </a:p>
        </p:txBody>
      </p:sp>
      <p:sp>
        <p:nvSpPr>
          <p:cNvPr id="1048596" name=""/>
          <p:cNvSpPr txBox="1"/>
          <p:nvPr/>
        </p:nvSpPr>
        <p:spPr>
          <a:xfrm>
            <a:off x="623885" y="3483847"/>
            <a:ext cx="8029021" cy="1920241"/>
          </a:xfrm>
          <a:prstGeom prst="rect"/>
        </p:spPr>
        <p:txBody>
          <a:bodyPr rtlCol="0" wrap="square">
            <a:spAutoFit/>
          </a:bodyPr>
          <a:p>
            <a:r>
              <a:rPr altLang="en" sz="2000" lang="en-US">
                <a:solidFill>
                  <a:srgbClr val="000000"/>
                </a:solidFill>
              </a:rPr>
              <a:t>C</a:t>
            </a:r>
            <a:r>
              <a:rPr altLang="en" sz="2000" lang="en-US">
                <a:solidFill>
                  <a:srgbClr val="000000"/>
                </a:solidFill>
              </a:rPr>
              <a:t>o</a:t>
            </a:r>
            <a:r>
              <a:rPr altLang="en" sz="2000" lang="en-US">
                <a:solidFill>
                  <a:srgbClr val="000000"/>
                </a:solidFill>
              </a:rPr>
              <a:t>t</a:t>
            </a:r>
            <a:r>
              <a:rPr altLang="en" sz="2000" lang="en-US">
                <a:solidFill>
                  <a:srgbClr val="000000"/>
                </a:solidFill>
              </a:rPr>
              <a:t>e</a:t>
            </a:r>
            <a:r>
              <a:rPr altLang="en" sz="2000" lang="en-US">
                <a:solidFill>
                  <a:srgbClr val="000000"/>
                </a:solidFill>
              </a:rPr>
              <a:t>n</a:t>
            </a:r>
            <a:r>
              <a:rPr altLang="en" sz="2000" lang="en-US">
                <a:solidFill>
                  <a:srgbClr val="000000"/>
                </a:solidFill>
              </a:rPr>
              <a:t>t</a:t>
            </a:r>
            <a:r>
              <a:rPr altLang="en" sz="2000" lang="en-US">
                <a:solidFill>
                  <a:srgbClr val="000000"/>
                </a:solidFill>
              </a:rPr>
              <a:t> </a:t>
            </a:r>
            <a:r>
              <a:rPr altLang="en" sz="2000" lang="en-US">
                <a:solidFill>
                  <a:srgbClr val="000000"/>
                </a:solidFill>
              </a:rPr>
              <a:t>c</a:t>
            </a:r>
            <a:r>
              <a:rPr altLang="en" sz="2000" lang="en-US">
                <a:solidFill>
                  <a:srgbClr val="000000"/>
                </a:solidFill>
              </a:rPr>
              <a:t>r</a:t>
            </a:r>
            <a:r>
              <a:rPr altLang="en" sz="2000" lang="en-US">
                <a:solidFill>
                  <a:srgbClr val="000000"/>
                </a:solidFill>
              </a:rPr>
              <a:t>e</a:t>
            </a:r>
            <a:r>
              <a:rPr altLang="en" sz="2000" lang="en-US">
                <a:solidFill>
                  <a:srgbClr val="000000"/>
                </a:solidFill>
              </a:rPr>
              <a:t>a</a:t>
            </a:r>
            <a:r>
              <a:rPr altLang="en" sz="2000" lang="en-US">
                <a:solidFill>
                  <a:srgbClr val="000000"/>
                </a:solidFill>
              </a:rPr>
              <a:t>t</a:t>
            </a:r>
            <a:r>
              <a:rPr altLang="en" sz="2000" lang="en-US">
                <a:solidFill>
                  <a:srgbClr val="000000"/>
                </a:solidFill>
              </a:rPr>
              <a:t>o</a:t>
            </a:r>
            <a:r>
              <a:rPr altLang="en" sz="2000" lang="en-US">
                <a:solidFill>
                  <a:srgbClr val="000000"/>
                </a:solidFill>
              </a:rPr>
              <a:t>r</a:t>
            </a:r>
            <a:r>
              <a:rPr altLang="en" sz="2000" lang="en-US">
                <a:solidFill>
                  <a:srgbClr val="000000"/>
                </a:solidFill>
              </a:rPr>
              <a:t> </a:t>
            </a:r>
            <a:r>
              <a:rPr altLang="en" sz="2000" lang="en-US">
                <a:solidFill>
                  <a:srgbClr val="000000"/>
                </a:solidFill>
              </a:rPr>
              <a:t>b</a:t>
            </a:r>
            <a:r>
              <a:rPr altLang="en" sz="2000" lang="en-US">
                <a:solidFill>
                  <a:srgbClr val="000000"/>
                </a:solidFill>
              </a:rPr>
              <a:t>e</a:t>
            </a:r>
            <a:r>
              <a:rPr altLang="en" sz="2000" lang="en-US">
                <a:solidFill>
                  <a:srgbClr val="000000"/>
                </a:solidFill>
              </a:rPr>
              <a:t>r</a:t>
            </a:r>
            <a:r>
              <a:rPr altLang="en" sz="2000" lang="en-US">
                <a:solidFill>
                  <a:srgbClr val="000000"/>
                </a:solidFill>
              </a:rPr>
              <a:t>u</a:t>
            </a:r>
            <a:r>
              <a:rPr altLang="en" sz="2000" lang="en-US">
                <a:solidFill>
                  <a:srgbClr val="000000"/>
                </a:solidFill>
              </a:rPr>
              <a:t>p</a:t>
            </a:r>
            <a:r>
              <a:rPr altLang="en" sz="2000" lang="en-US">
                <a:solidFill>
                  <a:srgbClr val="000000"/>
                </a:solidFill>
              </a:rPr>
              <a:t>a</a:t>
            </a:r>
            <a:r>
              <a:rPr altLang="en" sz="2000" lang="en-US">
                <a:solidFill>
                  <a:srgbClr val="000000"/>
                </a:solidFill>
              </a:rPr>
              <a:t> </a:t>
            </a:r>
            <a:r>
              <a:rPr sz="2000" lang="in-ID">
                <a:solidFill>
                  <a:srgbClr val="000000"/>
                </a:solidFill>
              </a:rPr>
              <a:t>kontribusi informasi ke media apa pun dan terutama media digital untuk pengguna dalam konteks tertentu, Konten adalah "sesuatu yang ingin diekspresikan melalui beberapa media, seperti pidato, menulis atau berbagai seni" untuk mengekspresikan diri, distribusi, pemasaran atau publikasi</a:t>
            </a:r>
            <a:r>
              <a:rPr altLang="en" sz="2000" lang="en-US">
                <a:solidFill>
                  <a:srgbClr val="000000"/>
                </a:solidFill>
              </a:rPr>
              <a:t>.</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l</a:t>
            </a:r>
            <a:r>
              <a:rPr altLang="en" sz="2000" lang="en-US">
                <a:solidFill>
                  <a:srgbClr val="000000"/>
                </a:solidFill>
              </a:rPr>
              <a:t>a</a:t>
            </a:r>
            <a:r>
              <a:rPr altLang="en" sz="2000" lang="en-US">
                <a:solidFill>
                  <a:srgbClr val="000000"/>
                </a:solidFill>
              </a:rPr>
              <a:t>m</a:t>
            </a:r>
            <a:r>
              <a:rPr altLang="en" sz="2000" lang="en-US">
                <a:solidFill>
                  <a:srgbClr val="000000"/>
                </a:solidFill>
              </a:rPr>
              <a:t> </a:t>
            </a:r>
            <a:r>
              <a:rPr altLang="en" sz="2000" lang="en-US">
                <a:solidFill>
                  <a:srgbClr val="000000"/>
                </a:solidFill>
              </a:rPr>
              <a:t>k</a:t>
            </a:r>
            <a:r>
              <a:rPr altLang="en" sz="2000" lang="en-US">
                <a:solidFill>
                  <a:srgbClr val="000000"/>
                </a:solidFill>
              </a:rPr>
              <a:t>h</a:t>
            </a:r>
            <a:r>
              <a:rPr altLang="en" sz="2000" lang="en-US">
                <a:solidFill>
                  <a:srgbClr val="000000"/>
                </a:solidFill>
              </a:rPr>
              <a:t>a</a:t>
            </a:r>
            <a:r>
              <a:rPr altLang="en" sz="2000" lang="en-US">
                <a:solidFill>
                  <a:srgbClr val="000000"/>
                </a:solidFill>
              </a:rPr>
              <a:t>s</a:t>
            </a:r>
            <a:r>
              <a:rPr altLang="en" sz="2000" lang="en-US">
                <a:solidFill>
                  <a:srgbClr val="000000"/>
                </a:solidFill>
              </a:rPr>
              <a:t>u</a:t>
            </a:r>
            <a:r>
              <a:rPr altLang="en" sz="2000" lang="en-US">
                <a:solidFill>
                  <a:srgbClr val="000000"/>
                </a:solidFill>
              </a:rPr>
              <a:t>s</a:t>
            </a:r>
            <a:r>
              <a:rPr altLang="en" sz="2000" lang="en-US">
                <a:solidFill>
                  <a:srgbClr val="000000"/>
                </a:solidFill>
              </a:rPr>
              <a:t> </a:t>
            </a:r>
            <a:r>
              <a:rPr altLang="en" sz="2000" lang="en-US">
                <a:solidFill>
                  <a:srgbClr val="000000"/>
                </a:solidFill>
              </a:rPr>
              <a:t>i</a:t>
            </a:r>
            <a:r>
              <a:rPr altLang="en" sz="2000" lang="en-US">
                <a:solidFill>
                  <a:srgbClr val="000000"/>
                </a:solidFill>
              </a:rPr>
              <a:t>n</a:t>
            </a:r>
            <a:r>
              <a:rPr altLang="en" sz="2000" lang="en-US">
                <a:solidFill>
                  <a:srgbClr val="000000"/>
                </a:solidFill>
              </a:rPr>
              <a:t>i</a:t>
            </a:r>
            <a:r>
              <a:rPr altLang="en" sz="2000" lang="en-US">
                <a:solidFill>
                  <a:srgbClr val="000000"/>
                </a:solidFill>
              </a:rPr>
              <a:t> </a:t>
            </a:r>
            <a:r>
              <a:rPr altLang="en" sz="2000" lang="en-US">
                <a:solidFill>
                  <a:srgbClr val="000000"/>
                </a:solidFill>
              </a:rPr>
              <a:t>m</a:t>
            </a:r>
            <a:r>
              <a:rPr altLang="en" sz="2000" lang="en-US">
                <a:solidFill>
                  <a:srgbClr val="000000"/>
                </a:solidFill>
              </a:rPr>
              <a:t>e</a:t>
            </a:r>
            <a:r>
              <a:rPr altLang="en" sz="2000" lang="en-US">
                <a:solidFill>
                  <a:srgbClr val="000000"/>
                </a:solidFill>
              </a:rPr>
              <a:t>d</a:t>
            </a:r>
            <a:r>
              <a:rPr altLang="en" sz="2000" lang="en-US">
                <a:solidFill>
                  <a:srgbClr val="000000"/>
                </a:solidFill>
              </a:rPr>
              <a:t>i</a:t>
            </a:r>
            <a:r>
              <a:rPr altLang="en" sz="2000" lang="en-US">
                <a:solidFill>
                  <a:srgbClr val="000000"/>
                </a:solidFill>
              </a:rPr>
              <a:t>a</a:t>
            </a:r>
            <a:r>
              <a:rPr altLang="en" sz="2000" lang="en-US">
                <a:solidFill>
                  <a:srgbClr val="000000"/>
                </a:solidFill>
              </a:rPr>
              <a:t> </a:t>
            </a:r>
            <a:r>
              <a:rPr altLang="en" sz="2000" lang="en-US">
                <a:solidFill>
                  <a:srgbClr val="000000"/>
                </a:solidFill>
              </a:rPr>
              <a:t>y</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 </a:t>
            </a:r>
            <a:r>
              <a:rPr altLang="en" sz="2000" lang="en-US">
                <a:solidFill>
                  <a:srgbClr val="000000"/>
                </a:solidFill>
              </a:rPr>
              <a:t>d</a:t>
            </a:r>
            <a:r>
              <a:rPr altLang="en" sz="2000" lang="en-US">
                <a:solidFill>
                  <a:srgbClr val="000000"/>
                </a:solidFill>
              </a:rPr>
              <a:t>i</a:t>
            </a:r>
            <a:r>
              <a:rPr altLang="en" sz="2000" lang="en-US">
                <a:solidFill>
                  <a:srgbClr val="000000"/>
                </a:solidFill>
              </a:rPr>
              <a:t>g</a:t>
            </a:r>
            <a:r>
              <a:rPr altLang="en" sz="2000" lang="en-US">
                <a:solidFill>
                  <a:srgbClr val="000000"/>
                </a:solidFill>
              </a:rPr>
              <a:t>u</a:t>
            </a:r>
            <a:r>
              <a:rPr altLang="en" sz="2000" lang="en-US">
                <a:solidFill>
                  <a:srgbClr val="000000"/>
                </a:solidFill>
              </a:rPr>
              <a:t>n</a:t>
            </a:r>
            <a:r>
              <a:rPr altLang="en" sz="2000" lang="en-US">
                <a:solidFill>
                  <a:srgbClr val="000000"/>
                </a:solidFill>
              </a:rPr>
              <a:t>a</a:t>
            </a:r>
            <a:r>
              <a:rPr altLang="en" sz="2000" lang="en-US">
                <a:solidFill>
                  <a:srgbClr val="000000"/>
                </a:solidFill>
              </a:rPr>
              <a:t>k</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i</a:t>
            </a:r>
            <a:r>
              <a:rPr altLang="en" sz="2000" lang="en-US">
                <a:solidFill>
                  <a:srgbClr val="000000"/>
                </a:solidFill>
              </a:rPr>
              <a:t>a</a:t>
            </a:r>
            <a:r>
              <a:rPr altLang="en" sz="2000" lang="en-US">
                <a:solidFill>
                  <a:srgbClr val="000000"/>
                </a:solidFill>
              </a:rPr>
              <a:t>l</a:t>
            </a:r>
            <a:r>
              <a:rPr altLang="en" sz="2000" lang="en-US">
                <a:solidFill>
                  <a:srgbClr val="000000"/>
                </a:solidFill>
              </a:rPr>
              <a:t>a</a:t>
            </a:r>
            <a:r>
              <a:rPr altLang="en" sz="2000" lang="en-US">
                <a:solidFill>
                  <a:srgbClr val="000000"/>
                </a:solidFill>
              </a:rPr>
              <a:t>h</a:t>
            </a:r>
            <a:r>
              <a:rPr altLang="en" sz="2000" lang="en-US">
                <a:solidFill>
                  <a:srgbClr val="000000"/>
                </a:solidFill>
              </a:rPr>
              <a:t> </a:t>
            </a:r>
            <a:r>
              <a:rPr altLang="en" sz="2000" lang="en-US">
                <a:solidFill>
                  <a:srgbClr val="000000"/>
                </a:solidFill>
              </a:rPr>
              <a:t>b</a:t>
            </a:r>
            <a:r>
              <a:rPr altLang="en" sz="2000" lang="en-US">
                <a:solidFill>
                  <a:srgbClr val="000000"/>
                </a:solidFill>
              </a:rPr>
              <a:t>e</a:t>
            </a:r>
            <a:r>
              <a:rPr altLang="en" sz="2000" lang="en-US">
                <a:solidFill>
                  <a:srgbClr val="000000"/>
                </a:solidFill>
              </a:rPr>
              <a:t>r</a:t>
            </a:r>
            <a:r>
              <a:rPr altLang="en" sz="2000" lang="en-US">
                <a:solidFill>
                  <a:srgbClr val="000000"/>
                </a:solidFill>
              </a:rPr>
              <a:t>u</a:t>
            </a:r>
            <a:r>
              <a:rPr altLang="en" sz="2000" lang="en-US">
                <a:solidFill>
                  <a:srgbClr val="000000"/>
                </a:solidFill>
              </a:rPr>
              <a:t>p</a:t>
            </a:r>
            <a:r>
              <a:rPr altLang="en" sz="2000" lang="en-US">
                <a:solidFill>
                  <a:srgbClr val="000000"/>
                </a:solidFill>
              </a:rPr>
              <a:t>a</a:t>
            </a:r>
            <a:r>
              <a:rPr altLang="en" sz="2000" lang="en-US">
                <a:solidFill>
                  <a:srgbClr val="000000"/>
                </a:solidFill>
              </a:rPr>
              <a:t> </a:t>
            </a:r>
            <a:r>
              <a:rPr altLang="en" sz="2000" lang="en-US">
                <a:solidFill>
                  <a:srgbClr val="000000"/>
                </a:solidFill>
              </a:rPr>
              <a:t>f</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a:t>
            </a:r>
            <a:r>
              <a:rPr altLang="en" sz="2000" lang="en-US">
                <a:solidFill>
                  <a:srgbClr val="000000"/>
                </a:solidFill>
              </a:rPr>
              <a:t>h</a:t>
            </a:r>
            <a:r>
              <a:rPr altLang="en" sz="2000" lang="en-US">
                <a:solidFill>
                  <a:srgbClr val="000000"/>
                </a:solidFill>
              </a:rPr>
              <a:t>a</a:t>
            </a:r>
            <a:r>
              <a:rPr altLang="en" sz="2000" lang="en-US">
                <a:solidFill>
                  <a:srgbClr val="000000"/>
                </a:solidFill>
              </a:rPr>
              <a:t>s</a:t>
            </a:r>
            <a:r>
              <a:rPr altLang="en" sz="2000" lang="en-US">
                <a:solidFill>
                  <a:srgbClr val="000000"/>
                </a:solidFill>
              </a:rPr>
              <a:t>i</a:t>
            </a:r>
            <a:r>
              <a:rPr altLang="en" sz="2000" lang="en-US">
                <a:solidFill>
                  <a:srgbClr val="000000"/>
                </a:solidFill>
              </a:rPr>
              <a:t>l</a:t>
            </a:r>
            <a:r>
              <a:rPr altLang="en" sz="2000" lang="en-US">
                <a:solidFill>
                  <a:srgbClr val="000000"/>
                </a:solidFill>
              </a:rPr>
              <a:t> </a:t>
            </a:r>
            <a:r>
              <a:rPr altLang="en" sz="2000" lang="en-US">
                <a:solidFill>
                  <a:srgbClr val="000000"/>
                </a:solidFill>
              </a:rPr>
              <a:t>p</a:t>
            </a:r>
            <a:r>
              <a:rPr altLang="en" sz="2000" lang="en-US">
                <a:solidFill>
                  <a:srgbClr val="000000"/>
                </a:solidFill>
              </a:rPr>
              <a:t>h</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g</a:t>
            </a:r>
            <a:r>
              <a:rPr altLang="en" sz="2000" lang="en-US">
                <a:solidFill>
                  <a:srgbClr val="000000"/>
                </a:solidFill>
              </a:rPr>
              <a:t>r</a:t>
            </a:r>
            <a:r>
              <a:rPr altLang="en" sz="2000" lang="en-US">
                <a:solidFill>
                  <a:srgbClr val="000000"/>
                </a:solidFill>
              </a:rPr>
              <a:t>a</a:t>
            </a:r>
            <a:r>
              <a:rPr altLang="en" sz="2000" lang="en-US">
                <a:solidFill>
                  <a:srgbClr val="000000"/>
                </a:solidFill>
              </a:rPr>
              <a:t>f</a:t>
            </a:r>
            <a:r>
              <a:rPr altLang="en" sz="2000" lang="en-US">
                <a:solidFill>
                  <a:srgbClr val="000000"/>
                </a:solidFill>
              </a:rPr>
              <a:t>i</a:t>
            </a:r>
            <a:r>
              <a:rPr altLang="en" sz="2000" lang="en-US">
                <a:solidFill>
                  <a:srgbClr val="000000"/>
                </a:solidFill>
              </a:rPr>
              <a:t>.</a:t>
            </a:r>
            <a:endParaRPr sz="2000" lang="in-ID">
              <a:solidFill>
                <a:srgbClr val="000000"/>
              </a:solidFill>
            </a:endParaRPr>
          </a:p>
        </p:txBody>
      </p:sp>
      <p:sp>
        <p:nvSpPr>
          <p:cNvPr id="1048597" name=""/>
          <p:cNvSpPr txBox="1"/>
          <p:nvPr/>
        </p:nvSpPr>
        <p:spPr>
          <a:xfrm>
            <a:off x="623885" y="2782807"/>
            <a:ext cx="5764005" cy="599440"/>
          </a:xfrm>
          <a:prstGeom prst="rect"/>
        </p:spPr>
        <p:txBody>
          <a:bodyPr rtlCol="0" wrap="square">
            <a:spAutoFit/>
          </a:bodyPr>
          <a:p>
            <a:r>
              <a:rPr altLang="en" sz="3600" lang="en-US">
                <a:solidFill>
                  <a:srgbClr val="000000"/>
                </a:solidFill>
                <a:latin typeface="Cutive Mono"/>
                <a:ea typeface="Cutive Mono"/>
                <a:cs typeface="Cutive Mono"/>
              </a:rPr>
              <a:t>F</a:t>
            </a:r>
            <a:r>
              <a:rPr altLang="en" sz="3600" lang="en-US">
                <a:solidFill>
                  <a:srgbClr val="000000"/>
                </a:solidFill>
                <a:latin typeface="Cutive Mono"/>
                <a:ea typeface="Cutive Mono"/>
                <a:cs typeface="Cutive Mono"/>
              </a:rPr>
              <a:t>o</a:t>
            </a:r>
            <a:r>
              <a:rPr altLang="en" sz="3600" lang="en-US">
                <a:solidFill>
                  <a:srgbClr val="000000"/>
                </a:solidFill>
                <a:latin typeface="Cutive Mono"/>
                <a:ea typeface="Cutive Mono"/>
                <a:cs typeface="Cutive Mono"/>
              </a:rPr>
              <a:t>t</a:t>
            </a:r>
            <a:r>
              <a:rPr altLang="en" sz="3600" lang="en-US">
                <a:solidFill>
                  <a:srgbClr val="000000"/>
                </a:solidFill>
                <a:latin typeface="Cutive Mono"/>
                <a:ea typeface="Cutive Mono"/>
                <a:cs typeface="Cutive Mono"/>
              </a:rPr>
              <a:t>o</a:t>
            </a:r>
            <a:r>
              <a:rPr altLang="en" sz="3600" lang="en-US">
                <a:solidFill>
                  <a:srgbClr val="000000"/>
                </a:solidFill>
                <a:latin typeface="Cutive Mono"/>
                <a:ea typeface="Cutive Mono"/>
                <a:cs typeface="Cutive Mono"/>
              </a:rPr>
              <a:t>g</a:t>
            </a:r>
            <a:r>
              <a:rPr altLang="en" sz="3600" lang="en-US">
                <a:solidFill>
                  <a:srgbClr val="000000"/>
                </a:solidFill>
                <a:latin typeface="Cutive Mono"/>
                <a:ea typeface="Cutive Mono"/>
                <a:cs typeface="Cutive Mono"/>
              </a:rPr>
              <a:t>r</a:t>
            </a:r>
            <a:r>
              <a:rPr altLang="en" sz="3600" lang="en-US">
                <a:solidFill>
                  <a:srgbClr val="000000"/>
                </a:solidFill>
                <a:latin typeface="Cutive Mono"/>
                <a:ea typeface="Cutive Mono"/>
                <a:cs typeface="Cutive Mono"/>
              </a:rPr>
              <a:t>a</a:t>
            </a:r>
            <a:r>
              <a:rPr altLang="en" sz="3600" lang="en-US">
                <a:solidFill>
                  <a:srgbClr val="000000"/>
                </a:solidFill>
                <a:latin typeface="Cutive Mono"/>
                <a:ea typeface="Cutive Mono"/>
                <a:cs typeface="Cutive Mono"/>
              </a:rPr>
              <a:t>f</a:t>
            </a:r>
            <a:r>
              <a:rPr altLang="en" sz="3600" lang="en-US">
                <a:solidFill>
                  <a:srgbClr val="000000"/>
                </a:solidFill>
                <a:latin typeface="Cutive Mono"/>
                <a:ea typeface="Cutive Mono"/>
                <a:cs typeface="Cutive Mono"/>
              </a:rPr>
              <a:t>i</a:t>
            </a:r>
            <a:r>
              <a:rPr altLang="en" sz="3600" lang="en-US">
                <a:solidFill>
                  <a:srgbClr val="000000"/>
                </a:solidFill>
                <a:latin typeface="Cutive Mono"/>
                <a:ea typeface="Cutive Mono"/>
                <a:cs typeface="Cutive Mono"/>
              </a:rPr>
              <a:t> </a:t>
            </a:r>
            <a:r>
              <a:rPr altLang="en" sz="3600" lang="en-US">
                <a:solidFill>
                  <a:srgbClr val="000000"/>
                </a:solidFill>
                <a:latin typeface="Cutive Mono"/>
                <a:ea typeface="Cutive Mono"/>
                <a:cs typeface="Cutive Mono"/>
              </a:rPr>
              <a:t>p</a:t>
            </a:r>
            <a:r>
              <a:rPr altLang="en" sz="3600" lang="en-US">
                <a:solidFill>
                  <a:srgbClr val="000000"/>
                </a:solidFill>
                <a:latin typeface="Cutive Mono"/>
                <a:ea typeface="Cutive Mono"/>
                <a:cs typeface="Cutive Mono"/>
              </a:rPr>
              <a:t>r</a:t>
            </a:r>
            <a:r>
              <a:rPr altLang="en" sz="3600" lang="en-US">
                <a:solidFill>
                  <a:srgbClr val="000000"/>
                </a:solidFill>
                <a:latin typeface="Cutive Mono"/>
                <a:ea typeface="Cutive Mono"/>
                <a:cs typeface="Cutive Mono"/>
              </a:rPr>
              <a:t>o</a:t>
            </a:r>
            <a:r>
              <a:rPr altLang="en" sz="3600" lang="en-US">
                <a:solidFill>
                  <a:srgbClr val="000000"/>
                </a:solidFill>
                <a:latin typeface="Cutive Mono"/>
                <a:ea typeface="Cutive Mono"/>
                <a:cs typeface="Cutive Mono"/>
              </a:rPr>
              <a:t>d</a:t>
            </a:r>
            <a:r>
              <a:rPr altLang="en" sz="3600" lang="en-US">
                <a:solidFill>
                  <a:srgbClr val="000000"/>
                </a:solidFill>
                <a:latin typeface="Cutive Mono"/>
                <a:ea typeface="Cutive Mono"/>
                <a:cs typeface="Cutive Mono"/>
              </a:rPr>
              <a:t>u</a:t>
            </a:r>
            <a:r>
              <a:rPr altLang="en" sz="3600" lang="en-US">
                <a:solidFill>
                  <a:srgbClr val="000000"/>
                </a:solidFill>
                <a:latin typeface="Cutive Mono"/>
                <a:ea typeface="Cutive Mono"/>
                <a:cs typeface="Cutive Mono"/>
              </a:rPr>
              <a:t>k</a:t>
            </a:r>
            <a:endParaRPr sz="3600" lang="in-ID">
              <a:solidFill>
                <a:srgbClr val="000000"/>
              </a:solidFill>
              <a:latin typeface="Cutive Mono"/>
              <a:cs typeface="Cutive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
          <p:cNvSpPr txBox="1"/>
          <p:nvPr/>
        </p:nvSpPr>
        <p:spPr>
          <a:xfrm>
            <a:off x="4386464" y="391862"/>
            <a:ext cx="4000000" cy="1348740"/>
          </a:xfrm>
          <a:prstGeom prst="rect"/>
        </p:spPr>
        <p:txBody>
          <a:bodyPr rtlCol="0" wrap="square">
            <a:spAutoFit/>
          </a:bodyPr>
          <a:p>
            <a:r>
              <a:rPr altLang="en" sz="2800" lang="en-US">
                <a:solidFill>
                  <a:srgbClr val="000000"/>
                </a:solidFill>
              </a:rPr>
              <a:t>L</a:t>
            </a:r>
            <a:r>
              <a:rPr altLang="en" sz="2800" lang="en-US">
                <a:solidFill>
                  <a:srgbClr val="000000"/>
                </a:solidFill>
              </a:rPr>
              <a:t>A</a:t>
            </a:r>
            <a:r>
              <a:rPr altLang="en" sz="2800" lang="en-US">
                <a:solidFill>
                  <a:srgbClr val="000000"/>
                </a:solidFill>
              </a:rPr>
              <a:t>L</a:t>
            </a:r>
            <a:r>
              <a:rPr altLang="en" sz="2800" lang="en-US">
                <a:solidFill>
                  <a:srgbClr val="000000"/>
                </a:solidFill>
              </a:rPr>
              <a:t>U</a:t>
            </a:r>
            <a:r>
              <a:rPr altLang="en" sz="2800" lang="en-US">
                <a:solidFill>
                  <a:srgbClr val="000000"/>
                </a:solidFill>
              </a:rPr>
              <a:t> </a:t>
            </a:r>
            <a:r>
              <a:rPr altLang="en" sz="2800" lang="en-US">
                <a:solidFill>
                  <a:srgbClr val="000000"/>
                </a:solidFill>
              </a:rPr>
              <a:t>A</a:t>
            </a:r>
            <a:r>
              <a:rPr altLang="en" sz="2800" lang="en-US">
                <a:solidFill>
                  <a:srgbClr val="000000"/>
                </a:solidFill>
              </a:rPr>
              <a:t>P</a:t>
            </a:r>
            <a:r>
              <a:rPr altLang="en" sz="2800" lang="en-US">
                <a:solidFill>
                  <a:srgbClr val="000000"/>
                </a:solidFill>
              </a:rPr>
              <a:t>A</a:t>
            </a:r>
            <a:r>
              <a:rPr altLang="en" sz="2800" lang="en-US">
                <a:solidFill>
                  <a:srgbClr val="000000"/>
                </a:solidFill>
              </a:rPr>
              <a:t> </a:t>
            </a:r>
            <a:r>
              <a:rPr altLang="en" sz="2800" lang="en-US">
                <a:solidFill>
                  <a:srgbClr val="000000"/>
                </a:solidFill>
              </a:rPr>
              <a:t>H</a:t>
            </a:r>
            <a:r>
              <a:rPr altLang="en" sz="2800" lang="en-US">
                <a:solidFill>
                  <a:srgbClr val="000000"/>
                </a:solidFill>
              </a:rPr>
              <a:t>U</a:t>
            </a:r>
            <a:r>
              <a:rPr altLang="en" sz="2800" lang="en-US">
                <a:solidFill>
                  <a:srgbClr val="000000"/>
                </a:solidFill>
              </a:rPr>
              <a:t>B</a:t>
            </a:r>
            <a:r>
              <a:rPr altLang="en" sz="2800" lang="en-US">
                <a:solidFill>
                  <a:srgbClr val="000000"/>
                </a:solidFill>
              </a:rPr>
              <a:t>U</a:t>
            </a:r>
            <a:r>
              <a:rPr altLang="en" sz="2800" lang="en-US">
                <a:solidFill>
                  <a:srgbClr val="000000"/>
                </a:solidFill>
              </a:rPr>
              <a:t>N</a:t>
            </a:r>
            <a:r>
              <a:rPr altLang="en" sz="2800" lang="en-US">
                <a:solidFill>
                  <a:srgbClr val="000000"/>
                </a:solidFill>
              </a:rPr>
              <a:t>G</a:t>
            </a:r>
            <a:r>
              <a:rPr altLang="en" sz="2800" lang="en-US">
                <a:solidFill>
                  <a:srgbClr val="000000"/>
                </a:solidFill>
              </a:rPr>
              <a:t>A</a:t>
            </a:r>
            <a:r>
              <a:rPr altLang="en" sz="2800" lang="en-US">
                <a:solidFill>
                  <a:srgbClr val="000000"/>
                </a:solidFill>
              </a:rPr>
              <a:t>N</a:t>
            </a:r>
            <a:r>
              <a:rPr altLang="en" sz="2800" lang="en-US">
                <a:solidFill>
                  <a:srgbClr val="000000"/>
                </a:solidFill>
              </a:rPr>
              <a:t>Y</a:t>
            </a:r>
            <a:r>
              <a:rPr altLang="en" sz="2800" lang="en-US">
                <a:solidFill>
                  <a:srgbClr val="000000"/>
                </a:solidFill>
              </a:rPr>
              <a:t>A</a:t>
            </a:r>
            <a:r>
              <a:rPr altLang="en" sz="2800" lang="en-US">
                <a:solidFill>
                  <a:srgbClr val="000000"/>
                </a:solidFill>
              </a:rPr>
              <a:t> </a:t>
            </a:r>
            <a:r>
              <a:rPr altLang="en" sz="2800" lang="en-US">
                <a:solidFill>
                  <a:srgbClr val="000000"/>
                </a:solidFill>
              </a:rPr>
              <a:t>D</a:t>
            </a:r>
            <a:r>
              <a:rPr altLang="en" sz="2800" lang="en-US">
                <a:solidFill>
                  <a:srgbClr val="000000"/>
                </a:solidFill>
              </a:rPr>
              <a:t>E</a:t>
            </a:r>
            <a:r>
              <a:rPr altLang="en" sz="2800" lang="en-US">
                <a:solidFill>
                  <a:srgbClr val="000000"/>
                </a:solidFill>
              </a:rPr>
              <a:t>N</a:t>
            </a:r>
            <a:r>
              <a:rPr altLang="en" sz="2800" lang="en-US">
                <a:solidFill>
                  <a:srgbClr val="000000"/>
                </a:solidFill>
              </a:rPr>
              <a:t>G</a:t>
            </a:r>
            <a:r>
              <a:rPr altLang="en" sz="2800" lang="en-US">
                <a:solidFill>
                  <a:srgbClr val="000000"/>
                </a:solidFill>
              </a:rPr>
              <a:t>A</a:t>
            </a:r>
            <a:r>
              <a:rPr altLang="en" sz="2800" lang="en-US">
                <a:solidFill>
                  <a:srgbClr val="000000"/>
                </a:solidFill>
              </a:rPr>
              <a:t>N</a:t>
            </a:r>
            <a:r>
              <a:rPr altLang="en" sz="2800" lang="en-US">
                <a:solidFill>
                  <a:srgbClr val="000000"/>
                </a:solidFill>
              </a:rPr>
              <a:t> </a:t>
            </a:r>
            <a:r>
              <a:rPr altLang="en" sz="2800" lang="en-US">
                <a:solidFill>
                  <a:srgbClr val="000000"/>
                </a:solidFill>
              </a:rPr>
              <a:t>M</a:t>
            </a:r>
            <a:r>
              <a:rPr altLang="en" sz="2800" lang="en-US">
                <a:solidFill>
                  <a:srgbClr val="000000"/>
                </a:solidFill>
              </a:rPr>
              <a:t>J</a:t>
            </a:r>
            <a:r>
              <a:rPr altLang="en" sz="2800" lang="en-US">
                <a:solidFill>
                  <a:srgbClr val="000000"/>
                </a:solidFill>
              </a:rPr>
              <a:t>C</a:t>
            </a:r>
            <a:r>
              <a:rPr altLang="en" sz="2800" lang="en-US">
                <a:solidFill>
                  <a:srgbClr val="000000"/>
                </a:solidFill>
              </a:rPr>
              <a:t> </a:t>
            </a:r>
            <a:r>
              <a:rPr altLang="en" sz="2800" lang="en-US">
                <a:solidFill>
                  <a:srgbClr val="000000"/>
                </a:solidFill>
              </a:rPr>
              <a:t>?</a:t>
            </a:r>
            <a:endParaRPr sz="2800" lang="in-ID">
              <a:solidFill>
                <a:srgbClr val="000000"/>
              </a:solidFill>
            </a:endParaRPr>
          </a:p>
        </p:txBody>
      </p:sp>
      <p:pic>
        <p:nvPicPr>
          <p:cNvPr id="2097154" name=""/>
          <p:cNvPicPr>
            <a:picLocks/>
          </p:cNvPicPr>
          <p:nvPr/>
        </p:nvPicPr>
        <p:blipFill>
          <a:blip xmlns:r="http://schemas.openxmlformats.org/officeDocument/2006/relationships" r:embed="rId1"/>
          <a:stretch>
            <a:fillRect/>
          </a:stretch>
        </p:blipFill>
        <p:spPr>
          <a:xfrm rot="0">
            <a:off x="-1127308" y="-209550"/>
            <a:ext cx="4564899" cy="7143125"/>
          </a:xfrm>
          <a:prstGeom prst="rect"/>
        </p:spPr>
      </p:pic>
      <p:sp>
        <p:nvSpPr>
          <p:cNvPr id="1048602" name=""/>
          <p:cNvSpPr txBox="1"/>
          <p:nvPr/>
        </p:nvSpPr>
        <p:spPr>
          <a:xfrm>
            <a:off x="3873095" y="2229994"/>
            <a:ext cx="4960008" cy="4663440"/>
          </a:xfrm>
          <a:prstGeom prst="rect"/>
        </p:spPr>
        <p:txBody>
          <a:bodyPr rtlCol="0" wrap="square">
            <a:spAutoFit/>
          </a:bodyPr>
          <a:p>
            <a:pPr algn="l"/>
            <a:r>
              <a:rPr altLang="en" b="1" sz="2000" lang="en-US">
                <a:solidFill>
                  <a:srgbClr val="000000"/>
                </a:solidFill>
              </a:rPr>
              <a:t>P</a:t>
            </a:r>
            <a:r>
              <a:rPr altLang="en" b="1" sz="2000" lang="en-US">
                <a:solidFill>
                  <a:srgbClr val="000000"/>
                </a:solidFill>
              </a:rPr>
              <a:t>e</a:t>
            </a:r>
            <a:r>
              <a:rPr altLang="en" b="1" sz="2000" lang="en-US">
                <a:solidFill>
                  <a:srgbClr val="000000"/>
                </a:solidFill>
              </a:rPr>
              <a:t>n</a:t>
            </a:r>
            <a:r>
              <a:rPr altLang="en" b="1" sz="2000" lang="en-US">
                <a:solidFill>
                  <a:srgbClr val="000000"/>
                </a:solidFill>
              </a:rPr>
              <a:t>g</a:t>
            </a:r>
            <a:r>
              <a:rPr altLang="en" b="1" sz="2000" lang="en-US">
                <a:solidFill>
                  <a:srgbClr val="000000"/>
                </a:solidFill>
              </a:rPr>
              <a:t>e</a:t>
            </a:r>
            <a:r>
              <a:rPr altLang="en" b="1" sz="2000" lang="en-US">
                <a:solidFill>
                  <a:srgbClr val="000000"/>
                </a:solidFill>
              </a:rPr>
              <a:t>r</a:t>
            </a:r>
            <a:r>
              <a:rPr altLang="en" b="1" sz="2000" lang="en-US">
                <a:solidFill>
                  <a:srgbClr val="000000"/>
                </a:solidFill>
              </a:rPr>
              <a:t>t</a:t>
            </a:r>
            <a:r>
              <a:rPr altLang="en" b="1" sz="2000" lang="en-US">
                <a:solidFill>
                  <a:srgbClr val="000000"/>
                </a:solidFill>
              </a:rPr>
              <a:t>i</a:t>
            </a:r>
            <a:r>
              <a:rPr altLang="en" b="1" sz="2000" lang="en-US">
                <a:solidFill>
                  <a:srgbClr val="000000"/>
                </a:solidFill>
              </a:rPr>
              <a:t>a</a:t>
            </a:r>
            <a:r>
              <a:rPr altLang="en" b="1" sz="2000" lang="en-US">
                <a:solidFill>
                  <a:srgbClr val="000000"/>
                </a:solidFill>
              </a:rPr>
              <a:t>n</a:t>
            </a:r>
            <a:r>
              <a:rPr altLang="en" b="1" sz="2000" lang="en-US">
                <a:solidFill>
                  <a:srgbClr val="000000"/>
                </a:solidFill>
              </a:rPr>
              <a:t> </a:t>
            </a:r>
            <a:r>
              <a:rPr altLang="en" b="1" sz="2000" lang="en-US">
                <a:solidFill>
                  <a:srgbClr val="000000"/>
                </a:solidFill>
              </a:rPr>
              <a:t>:</a:t>
            </a:r>
            <a:endParaRPr sz="2000" lang="in-ID">
              <a:solidFill>
                <a:srgbClr val="000000"/>
              </a:solidFill>
            </a:endParaRPr>
          </a:p>
          <a:p>
            <a:pPr algn="l"/>
            <a:r>
              <a:rPr altLang="en" sz="2000" lang="en-US">
                <a:solidFill>
                  <a:srgbClr val="000000"/>
                </a:solidFill>
              </a:rPr>
              <a:t>M</a:t>
            </a:r>
            <a:r>
              <a:rPr altLang="en" sz="2000" lang="en-US">
                <a:solidFill>
                  <a:srgbClr val="000000"/>
                </a:solidFill>
              </a:rPr>
              <a:t>J</a:t>
            </a:r>
            <a:r>
              <a:rPr altLang="en" sz="2000" lang="en-US">
                <a:solidFill>
                  <a:srgbClr val="000000"/>
                </a:solidFill>
              </a:rPr>
              <a:t>C</a:t>
            </a:r>
            <a:r>
              <a:rPr altLang="en" sz="2000" lang="en-US">
                <a:solidFill>
                  <a:srgbClr val="000000"/>
                </a:solidFill>
              </a:rPr>
              <a:t> </a:t>
            </a:r>
            <a:r>
              <a:rPr altLang="en" sz="2000" lang="en-US">
                <a:solidFill>
                  <a:srgbClr val="000000"/>
                </a:solidFill>
              </a:rPr>
              <a:t>a</a:t>
            </a:r>
            <a:r>
              <a:rPr altLang="en" sz="2000" lang="en-US">
                <a:solidFill>
                  <a:srgbClr val="000000"/>
                </a:solidFill>
              </a:rPr>
              <a:t>d</a:t>
            </a:r>
            <a:r>
              <a:rPr altLang="en" sz="2000" lang="en-US">
                <a:solidFill>
                  <a:srgbClr val="000000"/>
                </a:solidFill>
              </a:rPr>
              <a:t>a</a:t>
            </a:r>
            <a:r>
              <a:rPr altLang="en" sz="2000" lang="en-US">
                <a:solidFill>
                  <a:srgbClr val="000000"/>
                </a:solidFill>
              </a:rPr>
              <a:t>l</a:t>
            </a:r>
            <a:r>
              <a:rPr altLang="en" sz="2000" lang="en-US">
                <a:solidFill>
                  <a:srgbClr val="000000"/>
                </a:solidFill>
              </a:rPr>
              <a:t>a</a:t>
            </a:r>
            <a:r>
              <a:rPr altLang="en" sz="2000" lang="en-US">
                <a:solidFill>
                  <a:srgbClr val="000000"/>
                </a:solidFill>
              </a:rPr>
              <a:t>h</a:t>
            </a:r>
            <a:r>
              <a:rPr altLang="en" sz="2000" lang="en-US">
                <a:solidFill>
                  <a:srgbClr val="000000"/>
                </a:solidFill>
              </a:rPr>
              <a:t> </a:t>
            </a:r>
            <a:r>
              <a:rPr altLang="en" sz="2000" lang="en-US">
                <a:solidFill>
                  <a:srgbClr val="000000"/>
                </a:solidFill>
              </a:rPr>
              <a:t>s</a:t>
            </a:r>
            <a:r>
              <a:rPr altLang="en" sz="2000" lang="en-US">
                <a:solidFill>
                  <a:srgbClr val="000000"/>
                </a:solidFill>
              </a:rPr>
              <a:t>i</a:t>
            </a:r>
            <a:r>
              <a:rPr altLang="en" sz="2000" lang="en-US">
                <a:solidFill>
                  <a:srgbClr val="000000"/>
                </a:solidFill>
              </a:rPr>
              <a:t>n</a:t>
            </a:r>
            <a:r>
              <a:rPr altLang="en" sz="2000" lang="en-US">
                <a:solidFill>
                  <a:srgbClr val="000000"/>
                </a:solidFill>
              </a:rPr>
              <a:t>g</a:t>
            </a:r>
            <a:r>
              <a:rPr altLang="en" sz="2000" lang="en-US">
                <a:solidFill>
                  <a:srgbClr val="000000"/>
                </a:solidFill>
              </a:rPr>
              <a:t>k</a:t>
            </a:r>
            <a:r>
              <a:rPr altLang="en" sz="2000" lang="en-US">
                <a:solidFill>
                  <a:srgbClr val="000000"/>
                </a:solidFill>
              </a:rPr>
              <a:t>a</a:t>
            </a:r>
            <a:r>
              <a:rPr altLang="en" sz="2000" lang="en-US">
                <a:solidFill>
                  <a:srgbClr val="000000"/>
                </a:solidFill>
              </a:rPr>
              <a:t>t</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r</a:t>
            </a:r>
            <a:r>
              <a:rPr altLang="en" sz="2000" lang="en-US">
                <a:solidFill>
                  <a:srgbClr val="000000"/>
                </a:solidFill>
              </a:rPr>
              <a:t>i</a:t>
            </a:r>
            <a:r>
              <a:rPr altLang="en" sz="2000" lang="en-US">
                <a:solidFill>
                  <a:srgbClr val="000000"/>
                </a:solidFill>
              </a:rPr>
              <a:t> </a:t>
            </a:r>
            <a:r>
              <a:rPr altLang="en" sz="2000" lang="en-US">
                <a:solidFill>
                  <a:srgbClr val="000000"/>
                </a:solidFill>
              </a:rPr>
              <a:t>M</a:t>
            </a:r>
            <a:r>
              <a:rPr altLang="en" sz="2000" lang="en-US">
                <a:solidFill>
                  <a:srgbClr val="000000"/>
                </a:solidFill>
              </a:rPr>
              <a:t>i</a:t>
            </a:r>
            <a:r>
              <a:rPr altLang="en" sz="2000" lang="en-US">
                <a:solidFill>
                  <a:srgbClr val="000000"/>
                </a:solidFill>
              </a:rPr>
              <a:t>l</a:t>
            </a:r>
            <a:r>
              <a:rPr altLang="en" sz="2000" lang="en-US">
                <a:solidFill>
                  <a:srgbClr val="000000"/>
                </a:solidFill>
              </a:rPr>
              <a:t>l</a:t>
            </a:r>
            <a:r>
              <a:rPr altLang="en" sz="2000" lang="en-US">
                <a:solidFill>
                  <a:srgbClr val="000000"/>
                </a:solidFill>
              </a:rPr>
              <a:t>e</a:t>
            </a:r>
            <a:r>
              <a:rPr altLang="en" sz="2000" lang="en-US">
                <a:solidFill>
                  <a:srgbClr val="000000"/>
                </a:solidFill>
              </a:rPr>
              <a:t>n</a:t>
            </a:r>
            <a:r>
              <a:rPr altLang="en" sz="2000" lang="en-US">
                <a:solidFill>
                  <a:srgbClr val="000000"/>
                </a:solidFill>
              </a:rPr>
              <a:t>n</a:t>
            </a:r>
            <a:r>
              <a:rPr altLang="en" sz="2000" lang="en-US">
                <a:solidFill>
                  <a:srgbClr val="000000"/>
                </a:solidFill>
              </a:rPr>
              <a:t>i</a:t>
            </a:r>
            <a:r>
              <a:rPr altLang="en" sz="2000" lang="en-US">
                <a:solidFill>
                  <a:srgbClr val="000000"/>
                </a:solidFill>
              </a:rPr>
              <a:t>a</a:t>
            </a:r>
            <a:r>
              <a:rPr altLang="en" sz="2000" lang="en-US">
                <a:solidFill>
                  <a:srgbClr val="000000"/>
                </a:solidFill>
              </a:rPr>
              <a:t>l</a:t>
            </a:r>
            <a:r>
              <a:rPr altLang="en" sz="2000" lang="en-US">
                <a:solidFill>
                  <a:srgbClr val="000000"/>
                </a:solidFill>
              </a:rPr>
              <a:t> </a:t>
            </a:r>
            <a:r>
              <a:rPr altLang="en" sz="2000" lang="en-US">
                <a:solidFill>
                  <a:srgbClr val="000000"/>
                </a:solidFill>
              </a:rPr>
              <a:t>J</a:t>
            </a:r>
            <a:r>
              <a:rPr altLang="en" sz="2000" lang="en-US">
                <a:solidFill>
                  <a:srgbClr val="000000"/>
                </a:solidFill>
              </a:rPr>
              <a:t>o</a:t>
            </a:r>
            <a:r>
              <a:rPr altLang="en" sz="2000" lang="en-US">
                <a:solidFill>
                  <a:srgbClr val="000000"/>
                </a:solidFill>
              </a:rPr>
              <a:t>b</a:t>
            </a:r>
            <a:r>
              <a:rPr altLang="en" sz="2000" lang="en-US">
                <a:solidFill>
                  <a:srgbClr val="000000"/>
                </a:solidFill>
              </a:rPr>
              <a:t> </a:t>
            </a:r>
            <a:r>
              <a:rPr altLang="en" sz="2000" lang="en-US">
                <a:solidFill>
                  <a:srgbClr val="000000"/>
                </a:solidFill>
              </a:rPr>
              <a:t>C</a:t>
            </a:r>
            <a:r>
              <a:rPr altLang="en" sz="2000" lang="en-US">
                <a:solidFill>
                  <a:srgbClr val="000000"/>
                </a:solidFill>
              </a:rPr>
              <a:t>e</a:t>
            </a:r>
            <a:r>
              <a:rPr altLang="en" sz="2000" lang="en-US">
                <a:solidFill>
                  <a:srgbClr val="000000"/>
                </a:solidFill>
              </a:rPr>
              <a:t>n</a:t>
            </a:r>
            <a:r>
              <a:rPr altLang="en" sz="2000" lang="en-US">
                <a:solidFill>
                  <a:srgbClr val="000000"/>
                </a:solidFill>
              </a:rPr>
              <a:t>t</a:t>
            </a:r>
            <a:r>
              <a:rPr altLang="en" sz="2000" lang="en-US">
                <a:solidFill>
                  <a:srgbClr val="000000"/>
                </a:solidFill>
              </a:rPr>
              <a:t>e</a:t>
            </a:r>
            <a:r>
              <a:rPr altLang="en" sz="2000" lang="en-US">
                <a:solidFill>
                  <a:srgbClr val="000000"/>
                </a:solidFill>
              </a:rPr>
              <a:t>r</a:t>
            </a:r>
            <a:r>
              <a:rPr altLang="en" sz="2000" lang="en-US">
                <a:solidFill>
                  <a:srgbClr val="000000"/>
                </a:solidFill>
              </a:rPr>
              <a:t>,</a:t>
            </a:r>
            <a:r>
              <a:rPr altLang="en" sz="2000" lang="en-US">
                <a:solidFill>
                  <a:srgbClr val="000000"/>
                </a:solidFill>
              </a:rPr>
              <a:t> </a:t>
            </a:r>
            <a:r>
              <a:rPr sz="2000" lang="in-ID">
                <a:solidFill>
                  <a:srgbClr val="000000"/>
                </a:solidFill>
              </a:rPr>
              <a:t>Program pengembangan kompetensi bagi pemuda yang menekankan pada “On The Job Learning” dengan memberikan kesempatan pekerjaan temporer (proyek/tugas) berbayar dari klien dunia usaha atau organisasi.</a:t>
            </a:r>
            <a:endParaRPr sz="2000" lang="in-ID">
              <a:solidFill>
                <a:srgbClr val="000000"/>
              </a:solidFill>
            </a:endParaRPr>
          </a:p>
          <a:p>
            <a:pPr algn="l"/>
            <a:endParaRPr sz="2000" lang="in-ID">
              <a:solidFill>
                <a:srgbClr val="000000"/>
              </a:solidFill>
            </a:endParaRPr>
          </a:p>
          <a:p>
            <a:pPr algn="l"/>
            <a:r>
              <a:rPr altLang="en" b="1" sz="2000" lang="en-US">
                <a:solidFill>
                  <a:srgbClr val="000000"/>
                </a:solidFill>
              </a:rPr>
              <a:t>S</a:t>
            </a:r>
            <a:r>
              <a:rPr altLang="en" b="1" sz="2000" lang="en-US">
                <a:solidFill>
                  <a:srgbClr val="000000"/>
                </a:solidFill>
              </a:rPr>
              <a:t>e</a:t>
            </a:r>
            <a:r>
              <a:rPr altLang="en" b="1" sz="2000" lang="en-US">
                <a:solidFill>
                  <a:srgbClr val="000000"/>
                </a:solidFill>
              </a:rPr>
              <a:t>b</a:t>
            </a:r>
            <a:r>
              <a:rPr altLang="en" b="1" sz="2000" lang="en-US">
                <a:solidFill>
                  <a:srgbClr val="000000"/>
                </a:solidFill>
              </a:rPr>
              <a:t>e</a:t>
            </a:r>
            <a:r>
              <a:rPr altLang="en" b="1" sz="2000" lang="en-US">
                <a:solidFill>
                  <a:srgbClr val="000000"/>
                </a:solidFill>
              </a:rPr>
              <a:t>r</a:t>
            </a:r>
            <a:r>
              <a:rPr altLang="en" b="1" sz="2000" lang="en-US">
                <a:solidFill>
                  <a:srgbClr val="000000"/>
                </a:solidFill>
              </a:rPr>
              <a:t>a</a:t>
            </a:r>
            <a:r>
              <a:rPr altLang="en" b="1" sz="2000" lang="en-US">
                <a:solidFill>
                  <a:srgbClr val="000000"/>
                </a:solidFill>
              </a:rPr>
              <a:t>p</a:t>
            </a:r>
            <a:r>
              <a:rPr altLang="en" b="1" sz="2000" lang="en-US">
                <a:solidFill>
                  <a:srgbClr val="000000"/>
                </a:solidFill>
              </a:rPr>
              <a:t>a</a:t>
            </a:r>
            <a:r>
              <a:rPr altLang="en" b="1" sz="2000" lang="en-US">
                <a:solidFill>
                  <a:srgbClr val="000000"/>
                </a:solidFill>
              </a:rPr>
              <a:t> </a:t>
            </a:r>
            <a:r>
              <a:rPr altLang="en" b="1" sz="2000" lang="en-US">
                <a:solidFill>
                  <a:srgbClr val="000000"/>
                </a:solidFill>
              </a:rPr>
              <a:t>P</a:t>
            </a:r>
            <a:r>
              <a:rPr altLang="en" b="1" sz="2000" lang="en-US">
                <a:solidFill>
                  <a:srgbClr val="000000"/>
                </a:solidFill>
              </a:rPr>
              <a:t>e</a:t>
            </a:r>
            <a:r>
              <a:rPr altLang="en" b="1" sz="2000" lang="en-US">
                <a:solidFill>
                  <a:srgbClr val="000000"/>
                </a:solidFill>
              </a:rPr>
              <a:t>n</a:t>
            </a:r>
            <a:r>
              <a:rPr altLang="en" b="1" sz="2000" lang="en-US">
                <a:solidFill>
                  <a:srgbClr val="000000"/>
                </a:solidFill>
              </a:rPr>
              <a:t>t</a:t>
            </a:r>
            <a:r>
              <a:rPr altLang="en" b="1" sz="2000" lang="en-US">
                <a:solidFill>
                  <a:srgbClr val="000000"/>
                </a:solidFill>
              </a:rPr>
              <a:t>i</a:t>
            </a:r>
            <a:r>
              <a:rPr altLang="en" b="1" sz="2000" lang="en-US">
                <a:solidFill>
                  <a:srgbClr val="000000"/>
                </a:solidFill>
              </a:rPr>
              <a:t>n</a:t>
            </a:r>
            <a:r>
              <a:rPr altLang="en" b="1" sz="2000" lang="en-US">
                <a:solidFill>
                  <a:srgbClr val="000000"/>
                </a:solidFill>
              </a:rPr>
              <a:t>g</a:t>
            </a:r>
            <a:r>
              <a:rPr altLang="en" b="1" sz="2000" lang="en-US">
                <a:solidFill>
                  <a:srgbClr val="000000"/>
                </a:solidFill>
              </a:rPr>
              <a:t> </a:t>
            </a:r>
            <a:r>
              <a:rPr altLang="en" b="1" sz="2000" lang="en-US">
                <a:solidFill>
                  <a:srgbClr val="000000"/>
                </a:solidFill>
              </a:rPr>
              <a:t>M</a:t>
            </a:r>
            <a:r>
              <a:rPr altLang="en" b="1" sz="2000" lang="en-US">
                <a:solidFill>
                  <a:srgbClr val="000000"/>
                </a:solidFill>
              </a:rPr>
              <a:t>J</a:t>
            </a:r>
            <a:r>
              <a:rPr altLang="en" b="1" sz="2000" lang="en-US">
                <a:solidFill>
                  <a:srgbClr val="000000"/>
                </a:solidFill>
              </a:rPr>
              <a:t>C</a:t>
            </a:r>
            <a:r>
              <a:rPr altLang="en" b="1" sz="2000" lang="en-US">
                <a:solidFill>
                  <a:srgbClr val="000000"/>
                </a:solidFill>
              </a:rPr>
              <a:t> </a:t>
            </a:r>
            <a:r>
              <a:rPr altLang="en" b="1" sz="2000" lang="en-US">
                <a:solidFill>
                  <a:srgbClr val="000000"/>
                </a:solidFill>
              </a:rPr>
              <a:t>:</a:t>
            </a:r>
            <a:endParaRPr sz="2000" lang="in-ID">
              <a:solidFill>
                <a:srgbClr val="000000"/>
              </a:solidFill>
            </a:endParaRPr>
          </a:p>
          <a:p>
            <a:pPr algn="l" indent="-342900" marL="342900">
              <a:buFont typeface="Arial"/>
              <a:buChar char="•"/>
            </a:pPr>
            <a:r>
              <a:rPr altLang="en" b="0" sz="2000" lang="en-US">
                <a:solidFill>
                  <a:srgbClr val="000000"/>
                </a:solidFill>
              </a:rPr>
              <a:t>P</a:t>
            </a:r>
            <a:r>
              <a:rPr altLang="en" b="0" sz="2000" lang="en-US">
                <a:solidFill>
                  <a:srgbClr val="000000"/>
                </a:solidFill>
              </a:rPr>
              <a:t>r</a:t>
            </a:r>
            <a:r>
              <a:rPr altLang="en" b="0" sz="2000" lang="en-US">
                <a:solidFill>
                  <a:srgbClr val="000000"/>
                </a:solidFill>
              </a:rPr>
              <a:t>o</a:t>
            </a:r>
            <a:r>
              <a:rPr altLang="en" b="0" sz="2000" lang="en-US">
                <a:solidFill>
                  <a:srgbClr val="000000"/>
                </a:solidFill>
              </a:rPr>
              <a:t>g</a:t>
            </a:r>
            <a:r>
              <a:rPr altLang="en" b="0" sz="2000" lang="en-US">
                <a:solidFill>
                  <a:srgbClr val="000000"/>
                </a:solidFill>
              </a:rPr>
              <a:t>r</a:t>
            </a:r>
            <a:r>
              <a:rPr altLang="en" b="0" sz="2000" lang="en-US">
                <a:solidFill>
                  <a:srgbClr val="000000"/>
                </a:solidFill>
              </a:rPr>
              <a:t>a</a:t>
            </a:r>
            <a:r>
              <a:rPr altLang="en" b="0" sz="2000" lang="en-US">
                <a:solidFill>
                  <a:srgbClr val="000000"/>
                </a:solidFill>
              </a:rPr>
              <a:t>m</a:t>
            </a:r>
            <a:r>
              <a:rPr altLang="en" b="0" sz="2000" lang="en-US">
                <a:solidFill>
                  <a:srgbClr val="000000"/>
                </a:solidFill>
              </a:rPr>
              <a:t> </a:t>
            </a:r>
            <a:r>
              <a:rPr altLang="en" b="0" sz="2000" lang="en-US">
                <a:solidFill>
                  <a:srgbClr val="000000"/>
                </a:solidFill>
              </a:rPr>
              <a:t>u</a:t>
            </a:r>
            <a:r>
              <a:rPr altLang="en" b="0" sz="2000" lang="en-US">
                <a:solidFill>
                  <a:srgbClr val="000000"/>
                </a:solidFill>
              </a:rPr>
              <a:t>n</a:t>
            </a:r>
            <a:r>
              <a:rPr altLang="en" b="0" sz="2000" lang="en-US">
                <a:solidFill>
                  <a:srgbClr val="000000"/>
                </a:solidFill>
              </a:rPr>
              <a:t>t</a:t>
            </a:r>
            <a:r>
              <a:rPr altLang="en" b="0" sz="2000" lang="en-US">
                <a:solidFill>
                  <a:srgbClr val="000000"/>
                </a:solidFill>
              </a:rPr>
              <a:t>u</a:t>
            </a:r>
            <a:r>
              <a:rPr altLang="en" b="0" sz="2000" lang="en-US">
                <a:solidFill>
                  <a:srgbClr val="000000"/>
                </a:solidFill>
              </a:rPr>
              <a:t>k</a:t>
            </a:r>
            <a:r>
              <a:rPr altLang="en" b="0" sz="2000" lang="en-US">
                <a:solidFill>
                  <a:srgbClr val="000000"/>
                </a:solidFill>
              </a:rPr>
              <a:t> </a:t>
            </a:r>
            <a:r>
              <a:rPr altLang="en" b="0" sz="2000" lang="en-US">
                <a:solidFill>
                  <a:srgbClr val="000000"/>
                </a:solidFill>
              </a:rPr>
              <a:t>m</a:t>
            </a:r>
            <a:r>
              <a:rPr altLang="en" b="0" sz="2000" lang="en-US">
                <a:solidFill>
                  <a:srgbClr val="000000"/>
                </a:solidFill>
              </a:rPr>
              <a:t>e</a:t>
            </a:r>
            <a:r>
              <a:rPr altLang="en" b="0" sz="2000" lang="en-US">
                <a:solidFill>
                  <a:srgbClr val="000000"/>
                </a:solidFill>
              </a:rPr>
              <a:t>m</a:t>
            </a:r>
            <a:r>
              <a:rPr altLang="en" b="0" sz="2000" lang="en-US">
                <a:solidFill>
                  <a:srgbClr val="000000"/>
                </a:solidFill>
              </a:rPr>
              <a:t>p</a:t>
            </a:r>
            <a:r>
              <a:rPr altLang="en" b="0" sz="2000" lang="en-US">
                <a:solidFill>
                  <a:srgbClr val="000000"/>
                </a:solidFill>
              </a:rPr>
              <a:t>e</a:t>
            </a:r>
            <a:r>
              <a:rPr altLang="en" b="0" sz="2000" lang="en-US">
                <a:solidFill>
                  <a:srgbClr val="000000"/>
                </a:solidFill>
              </a:rPr>
              <a:t>r</a:t>
            </a:r>
            <a:r>
              <a:rPr altLang="en" b="0" sz="2000" lang="en-US">
                <a:solidFill>
                  <a:srgbClr val="000000"/>
                </a:solidFill>
              </a:rPr>
              <a:t>k</a:t>
            </a:r>
            <a:r>
              <a:rPr altLang="en" b="0" sz="2000" lang="en-US">
                <a:solidFill>
                  <a:srgbClr val="000000"/>
                </a:solidFill>
              </a:rPr>
              <a:t>u</a:t>
            </a:r>
            <a:r>
              <a:rPr altLang="en" b="0" sz="2000" lang="en-US">
                <a:solidFill>
                  <a:srgbClr val="000000"/>
                </a:solidFill>
              </a:rPr>
              <a:t>a</a:t>
            </a:r>
            <a:r>
              <a:rPr altLang="en" b="0" sz="2000" lang="en-US">
                <a:solidFill>
                  <a:srgbClr val="000000"/>
                </a:solidFill>
              </a:rPr>
              <a:t>t</a:t>
            </a:r>
            <a:r>
              <a:rPr altLang="en" b="0" sz="2000" lang="en-US">
                <a:solidFill>
                  <a:srgbClr val="000000"/>
                </a:solidFill>
              </a:rPr>
              <a:t> </a:t>
            </a:r>
            <a:r>
              <a:rPr altLang="en" b="0" sz="2000" lang="en-US">
                <a:solidFill>
                  <a:srgbClr val="000000"/>
                </a:solidFill>
              </a:rPr>
              <a:t>n</a:t>
            </a:r>
            <a:r>
              <a:rPr altLang="en" b="0" sz="2000" lang="en-US">
                <a:solidFill>
                  <a:srgbClr val="000000"/>
                </a:solidFill>
              </a:rPr>
              <a:t>e</a:t>
            </a:r>
            <a:r>
              <a:rPr altLang="en" b="0" sz="2000" lang="en-US">
                <a:solidFill>
                  <a:srgbClr val="000000"/>
                </a:solidFill>
              </a:rPr>
              <a:t>t</a:t>
            </a:r>
            <a:r>
              <a:rPr altLang="en" b="0" sz="2000" lang="en-US">
                <a:solidFill>
                  <a:srgbClr val="000000"/>
                </a:solidFill>
              </a:rPr>
              <a:t>w</a:t>
            </a:r>
            <a:r>
              <a:rPr altLang="en" b="0" sz="2000" lang="en-US">
                <a:solidFill>
                  <a:srgbClr val="000000"/>
                </a:solidFill>
              </a:rPr>
              <a:t>r</a:t>
            </a:r>
            <a:r>
              <a:rPr altLang="en" b="0" sz="2000" lang="en-US">
                <a:solidFill>
                  <a:srgbClr val="000000"/>
                </a:solidFill>
              </a:rPr>
              <a:t>o</a:t>
            </a:r>
            <a:r>
              <a:rPr altLang="en" b="0" sz="2000" lang="en-US">
                <a:solidFill>
                  <a:srgbClr val="000000"/>
                </a:solidFill>
              </a:rPr>
              <a:t>k</a:t>
            </a:r>
            <a:r>
              <a:rPr altLang="en" b="0" sz="2000" lang="en-US">
                <a:solidFill>
                  <a:srgbClr val="000000"/>
                </a:solidFill>
              </a:rPr>
              <a:t>i</a:t>
            </a:r>
            <a:r>
              <a:rPr altLang="en" b="0" sz="2000" lang="en-US">
                <a:solidFill>
                  <a:srgbClr val="000000"/>
                </a:solidFill>
              </a:rPr>
              <a:t>n</a:t>
            </a:r>
            <a:r>
              <a:rPr altLang="en" b="0" sz="2000" lang="en-US">
                <a:solidFill>
                  <a:srgbClr val="000000"/>
                </a:solidFill>
              </a:rPr>
              <a:t>g</a:t>
            </a:r>
            <a:r>
              <a:rPr altLang="en" b="0" sz="2000" lang="en-US">
                <a:solidFill>
                  <a:srgbClr val="000000"/>
                </a:solidFill>
              </a:rPr>
              <a:t> </a:t>
            </a:r>
            <a:r>
              <a:rPr altLang="en" b="0" sz="2000" lang="en-US">
                <a:solidFill>
                  <a:srgbClr val="000000"/>
                </a:solidFill>
              </a:rPr>
              <a:t>m</a:t>
            </a:r>
            <a:r>
              <a:rPr altLang="en" b="0" sz="2000" lang="en-US">
                <a:solidFill>
                  <a:srgbClr val="000000"/>
                </a:solidFill>
              </a:rPr>
              <a:t>i</a:t>
            </a:r>
            <a:r>
              <a:rPr altLang="en" b="0" sz="2000" lang="en-US">
                <a:solidFill>
                  <a:srgbClr val="000000"/>
                </a:solidFill>
              </a:rPr>
              <a:t>l</a:t>
            </a:r>
            <a:r>
              <a:rPr altLang="en" b="0" sz="2000" lang="en-US">
                <a:solidFill>
                  <a:srgbClr val="000000"/>
                </a:solidFill>
              </a:rPr>
              <a:t>l</a:t>
            </a:r>
            <a:r>
              <a:rPr altLang="en" b="0" sz="2000" lang="en-US">
                <a:solidFill>
                  <a:srgbClr val="000000"/>
                </a:solidFill>
              </a:rPr>
              <a:t>e</a:t>
            </a:r>
            <a:r>
              <a:rPr altLang="en" b="0" sz="2000" lang="en-US">
                <a:solidFill>
                  <a:srgbClr val="000000"/>
                </a:solidFill>
              </a:rPr>
              <a:t>n</a:t>
            </a:r>
            <a:r>
              <a:rPr altLang="en" b="0" sz="2000" lang="en-US">
                <a:solidFill>
                  <a:srgbClr val="000000"/>
                </a:solidFill>
              </a:rPr>
              <a:t>i</a:t>
            </a:r>
            <a:r>
              <a:rPr altLang="en" b="0" sz="2000" lang="en-US">
                <a:solidFill>
                  <a:srgbClr val="000000"/>
                </a:solidFill>
              </a:rPr>
              <a:t>a</a:t>
            </a:r>
            <a:r>
              <a:rPr altLang="en" b="0" sz="2000" lang="en-US">
                <a:solidFill>
                  <a:srgbClr val="000000"/>
                </a:solidFill>
              </a:rPr>
              <a:t>l</a:t>
            </a:r>
            <a:r>
              <a:rPr altLang="en" b="0" sz="2000" lang="en-US">
                <a:solidFill>
                  <a:srgbClr val="000000"/>
                </a:solidFill>
              </a:rPr>
              <a:t> </a:t>
            </a:r>
            <a:r>
              <a:rPr altLang="en" b="0" sz="2000" lang="en-US">
                <a:solidFill>
                  <a:srgbClr val="000000"/>
                </a:solidFill>
              </a:rPr>
              <a:t>J</a:t>
            </a:r>
            <a:r>
              <a:rPr altLang="en" b="0" sz="2000" lang="en-US">
                <a:solidFill>
                  <a:srgbClr val="000000"/>
                </a:solidFill>
              </a:rPr>
              <a:t>a</a:t>
            </a:r>
            <a:r>
              <a:rPr altLang="en" b="0" sz="2000" lang="en-US">
                <a:solidFill>
                  <a:srgbClr val="000000"/>
                </a:solidFill>
              </a:rPr>
              <a:t>w</a:t>
            </a:r>
            <a:r>
              <a:rPr altLang="en" b="0" sz="2000" lang="en-US">
                <a:solidFill>
                  <a:srgbClr val="000000"/>
                </a:solidFill>
              </a:rPr>
              <a:t>a</a:t>
            </a:r>
            <a:r>
              <a:rPr altLang="en" b="0" sz="2000" lang="en-US">
                <a:solidFill>
                  <a:srgbClr val="000000"/>
                </a:solidFill>
              </a:rPr>
              <a:t> </a:t>
            </a:r>
            <a:r>
              <a:rPr altLang="en" b="0" sz="2000" lang="en-US">
                <a:solidFill>
                  <a:srgbClr val="000000"/>
                </a:solidFill>
              </a:rPr>
              <a:t>T</a:t>
            </a:r>
            <a:r>
              <a:rPr altLang="en" b="0" sz="2000" lang="en-US">
                <a:solidFill>
                  <a:srgbClr val="000000"/>
                </a:solidFill>
              </a:rPr>
              <a:t>i</a:t>
            </a:r>
            <a:r>
              <a:rPr altLang="en" b="0" sz="2000" lang="en-US">
                <a:solidFill>
                  <a:srgbClr val="000000"/>
                </a:solidFill>
              </a:rPr>
              <a:t>m</a:t>
            </a:r>
            <a:r>
              <a:rPr altLang="en" b="0" sz="2000" lang="en-US">
                <a:solidFill>
                  <a:srgbClr val="000000"/>
                </a:solidFill>
              </a:rPr>
              <a:t>u</a:t>
            </a:r>
            <a:r>
              <a:rPr altLang="en" b="0" sz="2000" lang="en-US">
                <a:solidFill>
                  <a:srgbClr val="000000"/>
                </a:solidFill>
              </a:rPr>
              <a:t>r</a:t>
            </a:r>
            <a:endParaRPr sz="2000" lang="in-ID">
              <a:solidFill>
                <a:srgbClr val="000000"/>
              </a:solidFill>
            </a:endParaRPr>
          </a:p>
          <a:p>
            <a:pPr algn="l" indent="-342900" marL="342900">
              <a:buFont typeface="Arial"/>
              <a:buChar char="•"/>
            </a:pPr>
            <a:endParaRPr sz="2000" lang="in-ID">
              <a:solidFill>
                <a:srgbClr val="000000"/>
              </a:solidFill>
            </a:endParaRPr>
          </a:p>
          <a:p>
            <a:endParaRPr sz="2000" lang="in-ID">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429816" y="689717"/>
            <a:ext cx="4142183" cy="5478566"/>
          </a:xfrm>
          <a:prstGeom prst="rect"/>
        </p:spPr>
      </p:pic>
      <p:sp>
        <p:nvSpPr>
          <p:cNvPr id="1048603" name=""/>
          <p:cNvSpPr txBox="1"/>
          <p:nvPr/>
        </p:nvSpPr>
        <p:spPr>
          <a:xfrm>
            <a:off x="4734448" y="1661159"/>
            <a:ext cx="4000000" cy="1183640"/>
          </a:xfrm>
          <a:prstGeom prst="rect"/>
        </p:spPr>
        <p:txBody>
          <a:bodyPr rtlCol="0" wrap="square">
            <a:spAutoFit/>
          </a:bodyPr>
          <a:p>
            <a:pPr algn="ctr"/>
            <a:r>
              <a:rPr altLang="en" b="1" sz="3600" lang="en-US">
                <a:solidFill>
                  <a:srgbClr val="000000"/>
                </a:solidFill>
                <a:latin typeface="Dancing Script"/>
                <a:ea typeface="Noto Sans CJK JP Regular"/>
                <a:cs typeface="Dancing Script"/>
              </a:rPr>
              <a:t>A</a:t>
            </a:r>
            <a:r>
              <a:rPr altLang="en" b="1" sz="3600" lang="en-US">
                <a:solidFill>
                  <a:srgbClr val="000000"/>
                </a:solidFill>
                <a:latin typeface="Dancing Script"/>
                <a:ea typeface="Noto Sans CJK JP Regular"/>
                <a:cs typeface="Dancing Script"/>
              </a:rPr>
              <a:t>p</a:t>
            </a:r>
            <a:r>
              <a:rPr altLang="en" b="1" sz="3600" lang="en-US">
                <a:solidFill>
                  <a:srgbClr val="000000"/>
                </a:solidFill>
                <a:latin typeface="Dancing Script"/>
                <a:ea typeface="Noto Sans CJK JP Regular"/>
                <a:cs typeface="Dancing Script"/>
              </a:rPr>
              <a:t>a</a:t>
            </a:r>
            <a:endParaRPr b="1" sz="3600" lang="in-ID">
              <a:solidFill>
                <a:srgbClr val="000000"/>
              </a:solidFill>
              <a:latin typeface="Dancing Script"/>
              <a:ea typeface="Noto Sans CJK JP Regular"/>
              <a:cs typeface="Dancing Script"/>
            </a:endParaRPr>
          </a:p>
          <a:p>
            <a:pPr algn="ctr"/>
            <a:r>
              <a:rPr altLang="en" b="1" sz="3600" lang="en-US">
                <a:solidFill>
                  <a:srgbClr val="000000"/>
                </a:solidFill>
                <a:latin typeface="Dancing Script"/>
                <a:ea typeface="Noto Sans CJK JP Regular"/>
                <a:cs typeface="Dancing Script"/>
              </a:rPr>
              <a:t>y</a:t>
            </a:r>
            <a:r>
              <a:rPr altLang="en" b="1" sz="3600" lang="en-US">
                <a:solidFill>
                  <a:srgbClr val="000000"/>
                </a:solidFill>
                <a:latin typeface="Dancing Script"/>
                <a:ea typeface="Noto Sans CJK JP Regular"/>
                <a:cs typeface="Dancing Script"/>
              </a:rPr>
              <a:t>a</a:t>
            </a:r>
            <a:r>
              <a:rPr altLang="en" b="1" sz="3600" lang="en-US">
                <a:solidFill>
                  <a:srgbClr val="000000"/>
                </a:solidFill>
                <a:latin typeface="Dancing Script"/>
                <a:ea typeface="Noto Sans CJK JP Regular"/>
                <a:cs typeface="Dancing Script"/>
              </a:rPr>
              <a:t>n</a:t>
            </a:r>
            <a:r>
              <a:rPr altLang="en" b="1" sz="3600" lang="en-US">
                <a:solidFill>
                  <a:srgbClr val="000000"/>
                </a:solidFill>
                <a:latin typeface="Dancing Script"/>
                <a:ea typeface="Noto Sans CJK JP Regular"/>
                <a:cs typeface="Dancing Script"/>
              </a:rPr>
              <a:t>g</a:t>
            </a:r>
            <a:r>
              <a:rPr altLang="en" b="1" sz="3600" lang="en-US">
                <a:solidFill>
                  <a:srgbClr val="000000"/>
                </a:solidFill>
                <a:latin typeface="Dancing Script"/>
                <a:ea typeface="Noto Sans CJK JP Regular"/>
                <a:cs typeface="Dancing Script"/>
              </a:rPr>
              <a:t> </a:t>
            </a:r>
            <a:r>
              <a:rPr altLang="en" b="1" sz="3600" lang="en-US">
                <a:solidFill>
                  <a:srgbClr val="000000"/>
                </a:solidFill>
                <a:latin typeface="Dancing Script"/>
                <a:ea typeface="Noto Sans CJK JP Regular"/>
                <a:cs typeface="Dancing Script"/>
              </a:rPr>
              <a:t>D</a:t>
            </a:r>
            <a:r>
              <a:rPr altLang="en" b="1" sz="3600" lang="en-US">
                <a:solidFill>
                  <a:srgbClr val="000000"/>
                </a:solidFill>
                <a:latin typeface="Dancing Script"/>
                <a:ea typeface="Noto Sans CJK JP Regular"/>
                <a:cs typeface="Dancing Script"/>
              </a:rPr>
              <a:t>i</a:t>
            </a:r>
            <a:r>
              <a:rPr altLang="en" b="1" sz="3600" lang="en-US">
                <a:solidFill>
                  <a:srgbClr val="000000"/>
                </a:solidFill>
                <a:latin typeface="Dancing Script"/>
                <a:ea typeface="Noto Sans CJK JP Regular"/>
                <a:cs typeface="Dancing Script"/>
              </a:rPr>
              <a:t>p</a:t>
            </a:r>
            <a:r>
              <a:rPr altLang="en" b="1" sz="3600" lang="en-US">
                <a:solidFill>
                  <a:srgbClr val="000000"/>
                </a:solidFill>
                <a:latin typeface="Dancing Script"/>
                <a:ea typeface="Noto Sans CJK JP Regular"/>
                <a:cs typeface="Dancing Script"/>
              </a:rPr>
              <a:t>e</a:t>
            </a:r>
            <a:r>
              <a:rPr altLang="en" b="1" sz="3600" lang="en-US">
                <a:solidFill>
                  <a:srgbClr val="000000"/>
                </a:solidFill>
                <a:latin typeface="Dancing Script"/>
                <a:ea typeface="Noto Sans CJK JP Regular"/>
                <a:cs typeface="Dancing Script"/>
              </a:rPr>
              <a:t>r</a:t>
            </a:r>
            <a:r>
              <a:rPr altLang="en" b="1" sz="3600" lang="en-US">
                <a:solidFill>
                  <a:srgbClr val="000000"/>
                </a:solidFill>
                <a:latin typeface="Dancing Script"/>
                <a:ea typeface="Noto Sans CJK JP Regular"/>
                <a:cs typeface="Dancing Script"/>
              </a:rPr>
              <a:t>l</a:t>
            </a:r>
            <a:r>
              <a:rPr altLang="en" b="1" sz="3600" lang="en-US">
                <a:solidFill>
                  <a:srgbClr val="000000"/>
                </a:solidFill>
                <a:latin typeface="Dancing Script"/>
                <a:ea typeface="Noto Sans CJK JP Regular"/>
                <a:cs typeface="Dancing Script"/>
              </a:rPr>
              <a:t>a</a:t>
            </a:r>
            <a:r>
              <a:rPr altLang="en" b="1" sz="3600" lang="en-US">
                <a:solidFill>
                  <a:srgbClr val="000000"/>
                </a:solidFill>
                <a:latin typeface="Dancing Script"/>
                <a:ea typeface="Noto Sans CJK JP Regular"/>
                <a:cs typeface="Dancing Script"/>
              </a:rPr>
              <a:t>j</a:t>
            </a:r>
            <a:r>
              <a:rPr altLang="en" b="1" sz="3600" lang="en-US">
                <a:solidFill>
                  <a:srgbClr val="000000"/>
                </a:solidFill>
                <a:latin typeface="Dancing Script"/>
                <a:ea typeface="Noto Sans CJK JP Regular"/>
                <a:cs typeface="Dancing Script"/>
              </a:rPr>
              <a:t>a</a:t>
            </a:r>
            <a:r>
              <a:rPr altLang="en" b="1" sz="3600" lang="en-US">
                <a:solidFill>
                  <a:srgbClr val="000000"/>
                </a:solidFill>
                <a:latin typeface="Dancing Script"/>
                <a:ea typeface="Noto Sans CJK JP Regular"/>
                <a:cs typeface="Dancing Script"/>
              </a:rPr>
              <a:t>r</a:t>
            </a:r>
            <a:r>
              <a:rPr altLang="en" b="1" sz="3600" lang="en-US">
                <a:solidFill>
                  <a:srgbClr val="000000"/>
                </a:solidFill>
                <a:latin typeface="Dancing Script"/>
                <a:ea typeface="Noto Sans CJK JP Regular"/>
                <a:cs typeface="Dancing Script"/>
              </a:rPr>
              <a:t>i</a:t>
            </a:r>
            <a:r>
              <a:rPr altLang="en" b="1" sz="3600" lang="en-US">
                <a:solidFill>
                  <a:srgbClr val="000000"/>
                </a:solidFill>
                <a:latin typeface="Dancing Script"/>
                <a:ea typeface="Noto Sans CJK JP Regular"/>
                <a:cs typeface="Dancing Script"/>
              </a:rPr>
              <a:t> </a:t>
            </a:r>
            <a:r>
              <a:rPr altLang="en" b="1" sz="3600" lang="en-US">
                <a:solidFill>
                  <a:srgbClr val="000000"/>
                </a:solidFill>
                <a:latin typeface="Dancing Script"/>
                <a:ea typeface="Noto Sans CJK JP Regular"/>
                <a:cs typeface="Dancing Script"/>
              </a:rPr>
              <a:t>?</a:t>
            </a:r>
            <a:r>
              <a:rPr altLang="en" sz="2800" lang="en-US">
                <a:solidFill>
                  <a:srgbClr val="000000"/>
                </a:solidFill>
                <a:latin typeface="Coming Soon"/>
                <a:cs typeface="Coming Soon"/>
              </a:rPr>
              <a:t> </a:t>
            </a:r>
            <a:endParaRPr sz="2800" lang="in-ID">
              <a:solidFill>
                <a:srgbClr val="000000"/>
              </a:solidFill>
              <a:latin typeface="Coming Soon"/>
              <a:cs typeface="Coming Soon"/>
            </a:endParaRPr>
          </a:p>
        </p:txBody>
      </p:sp>
      <p:sp>
        <p:nvSpPr>
          <p:cNvPr id="1048604" name=""/>
          <p:cNvSpPr txBox="1"/>
          <p:nvPr/>
        </p:nvSpPr>
        <p:spPr>
          <a:xfrm>
            <a:off x="4734449" y="3137000"/>
            <a:ext cx="4000000" cy="2225040"/>
          </a:xfrm>
          <a:prstGeom prst="rect"/>
        </p:spPr>
        <p:txBody>
          <a:bodyPr rtlCol="0" wrap="square">
            <a:spAutoFit/>
          </a:bodyPr>
          <a:p>
            <a:pPr indent="-514350" marL="514350">
              <a:buFont typeface="+mj-lt"/>
              <a:buAutoNum type="arabicPeriod" startAt="1"/>
            </a:pPr>
            <a:endParaRPr sz="2000" lang="in-ID">
              <a:solidFill>
                <a:srgbClr val="000000"/>
              </a:solidFill>
            </a:endParaRPr>
          </a:p>
          <a:p>
            <a:pPr indent="-514350" marL="514350">
              <a:buFont typeface="+mj-lt"/>
              <a:buAutoNum type="arabicPeriod" startAt="1"/>
            </a:pPr>
            <a:r>
              <a:rPr altLang="en" sz="2000" lang="en-US">
                <a:solidFill>
                  <a:srgbClr val="000000"/>
                </a:solidFill>
              </a:rPr>
              <a:t>P</a:t>
            </a:r>
            <a:r>
              <a:rPr altLang="en" sz="2000" lang="en-US">
                <a:solidFill>
                  <a:srgbClr val="000000"/>
                </a:solidFill>
              </a:rPr>
              <a:t>h</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g</a:t>
            </a:r>
            <a:r>
              <a:rPr altLang="en" sz="2000" lang="en-US">
                <a:solidFill>
                  <a:srgbClr val="000000"/>
                </a:solidFill>
              </a:rPr>
              <a:t>r</a:t>
            </a:r>
            <a:r>
              <a:rPr altLang="en" sz="2000" lang="en-US">
                <a:solidFill>
                  <a:srgbClr val="000000"/>
                </a:solidFill>
              </a:rPr>
              <a:t>a</a:t>
            </a:r>
            <a:r>
              <a:rPr altLang="en" sz="2000" lang="en-US">
                <a:solidFill>
                  <a:srgbClr val="000000"/>
                </a:solidFill>
              </a:rPr>
              <a:t>f</a:t>
            </a:r>
            <a:r>
              <a:rPr altLang="en" sz="2000" lang="en-US">
                <a:solidFill>
                  <a:srgbClr val="000000"/>
                </a:solidFill>
              </a:rPr>
              <a:t>i</a:t>
            </a:r>
            <a:r>
              <a:rPr altLang="en" sz="2000" lang="en-US">
                <a:solidFill>
                  <a:srgbClr val="000000"/>
                </a:solidFill>
              </a:rPr>
              <a:t> </a:t>
            </a:r>
            <a:r>
              <a:rPr altLang="en" sz="2000" lang="en-US">
                <a:solidFill>
                  <a:srgbClr val="000000"/>
                </a:solidFill>
              </a:rPr>
              <a:t>P</a:t>
            </a:r>
            <a:r>
              <a:rPr altLang="en" sz="2000" lang="en-US">
                <a:solidFill>
                  <a:srgbClr val="000000"/>
                </a:solidFill>
              </a:rPr>
              <a:t>r</a:t>
            </a:r>
            <a:r>
              <a:rPr altLang="en" sz="2000" lang="en-US">
                <a:solidFill>
                  <a:srgbClr val="000000"/>
                </a:solidFill>
              </a:rPr>
              <a:t>o</a:t>
            </a:r>
            <a:r>
              <a:rPr altLang="en" sz="2000" lang="en-US">
                <a:solidFill>
                  <a:srgbClr val="000000"/>
                </a:solidFill>
              </a:rPr>
              <a:t>d</a:t>
            </a:r>
            <a:r>
              <a:rPr altLang="en" sz="2000" lang="en-US">
                <a:solidFill>
                  <a:srgbClr val="000000"/>
                </a:solidFill>
              </a:rPr>
              <a:t>u</a:t>
            </a:r>
            <a:r>
              <a:rPr altLang="en" sz="2000" lang="en-US">
                <a:solidFill>
                  <a:srgbClr val="000000"/>
                </a:solidFill>
              </a:rPr>
              <a:t>k</a:t>
            </a:r>
            <a:r>
              <a:rPr altLang="en" sz="2000" lang="en-US">
                <a:solidFill>
                  <a:srgbClr val="000000"/>
                </a:solidFill>
              </a:rPr>
              <a:t> </a:t>
            </a:r>
            <a:r>
              <a:rPr altLang="en" sz="2000" lang="en-US">
                <a:solidFill>
                  <a:srgbClr val="000000"/>
                </a:solidFill>
              </a:rPr>
              <a:t>M</a:t>
            </a:r>
            <a:r>
              <a:rPr altLang="en" sz="2000" lang="en-US">
                <a:solidFill>
                  <a:srgbClr val="000000"/>
                </a:solidFill>
              </a:rPr>
              <a:t>a</a:t>
            </a:r>
            <a:r>
              <a:rPr altLang="en" sz="2000" lang="en-US">
                <a:solidFill>
                  <a:srgbClr val="000000"/>
                </a:solidFill>
              </a:rPr>
              <a:t>k</a:t>
            </a:r>
            <a:r>
              <a:rPr altLang="en" sz="2000" lang="en-US">
                <a:solidFill>
                  <a:srgbClr val="000000"/>
                </a:solidFill>
              </a:rPr>
              <a:t>a</a:t>
            </a:r>
            <a:r>
              <a:rPr altLang="en" sz="2000" lang="en-US">
                <a:solidFill>
                  <a:srgbClr val="000000"/>
                </a:solidFill>
              </a:rPr>
              <a:t>n</a:t>
            </a:r>
            <a:r>
              <a:rPr altLang="en" sz="2000" lang="en-US">
                <a:solidFill>
                  <a:srgbClr val="000000"/>
                </a:solidFill>
              </a:rPr>
              <a:t>a</a:t>
            </a:r>
            <a:r>
              <a:rPr altLang="en" sz="2000" lang="en-US">
                <a:solidFill>
                  <a:srgbClr val="000000"/>
                </a:solidFill>
              </a:rPr>
              <a:t>n</a:t>
            </a:r>
            <a:endParaRPr sz="2000" lang="in-ID">
              <a:solidFill>
                <a:srgbClr val="000000"/>
              </a:solidFill>
            </a:endParaRPr>
          </a:p>
          <a:p>
            <a:pPr indent="-514350" marL="514350">
              <a:buFont typeface="+mj-lt"/>
              <a:buAutoNum type="arabicPeriod" startAt="1"/>
            </a:pPr>
            <a:r>
              <a:rPr altLang="en" sz="2000" lang="en-US">
                <a:solidFill>
                  <a:srgbClr val="000000"/>
                </a:solidFill>
              </a:rPr>
              <a:t>P</a:t>
            </a:r>
            <a:r>
              <a:rPr altLang="en" sz="2000" lang="en-US">
                <a:solidFill>
                  <a:srgbClr val="000000"/>
                </a:solidFill>
              </a:rPr>
              <a:t>h</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g</a:t>
            </a:r>
            <a:r>
              <a:rPr altLang="en" sz="2000" lang="en-US">
                <a:solidFill>
                  <a:srgbClr val="000000"/>
                </a:solidFill>
              </a:rPr>
              <a:t>r</a:t>
            </a:r>
            <a:r>
              <a:rPr altLang="en" sz="2000" lang="en-US">
                <a:solidFill>
                  <a:srgbClr val="000000"/>
                </a:solidFill>
              </a:rPr>
              <a:t>a</a:t>
            </a:r>
            <a:r>
              <a:rPr altLang="en" sz="2000" lang="en-US">
                <a:solidFill>
                  <a:srgbClr val="000000"/>
                </a:solidFill>
              </a:rPr>
              <a:t>f</a:t>
            </a:r>
            <a:r>
              <a:rPr altLang="en" sz="2000" lang="en-US">
                <a:solidFill>
                  <a:srgbClr val="000000"/>
                </a:solidFill>
              </a:rPr>
              <a:t>i</a:t>
            </a:r>
            <a:r>
              <a:rPr altLang="en" sz="2000" lang="en-US">
                <a:solidFill>
                  <a:srgbClr val="000000"/>
                </a:solidFill>
              </a:rPr>
              <a:t> </a:t>
            </a:r>
            <a:r>
              <a:rPr altLang="en" sz="2000" lang="en-US">
                <a:solidFill>
                  <a:srgbClr val="000000"/>
                </a:solidFill>
              </a:rPr>
              <a:t>T</a:t>
            </a:r>
            <a:r>
              <a:rPr altLang="en" sz="2000" lang="en-US">
                <a:solidFill>
                  <a:srgbClr val="000000"/>
                </a:solidFill>
              </a:rPr>
              <a:t>a</a:t>
            </a:r>
            <a:r>
              <a:rPr altLang="en" sz="2000" lang="en-US">
                <a:solidFill>
                  <a:srgbClr val="000000"/>
                </a:solidFill>
              </a:rPr>
              <a:t>t</a:t>
            </a:r>
            <a:r>
              <a:rPr altLang="en" sz="2000" lang="en-US">
                <a:solidFill>
                  <a:srgbClr val="000000"/>
                </a:solidFill>
              </a:rPr>
              <a:t>a</a:t>
            </a:r>
            <a:r>
              <a:rPr altLang="en" sz="2000" lang="en-US">
                <a:solidFill>
                  <a:srgbClr val="000000"/>
                </a:solidFill>
              </a:rPr>
              <a:t> </a:t>
            </a:r>
            <a:r>
              <a:rPr altLang="en" sz="2000" lang="en-US">
                <a:solidFill>
                  <a:srgbClr val="000000"/>
                </a:solidFill>
              </a:rPr>
              <a:t>K</a:t>
            </a:r>
            <a:r>
              <a:rPr altLang="en" sz="2000" lang="en-US">
                <a:solidFill>
                  <a:srgbClr val="000000"/>
                </a:solidFill>
              </a:rPr>
              <a:t>e</a:t>
            </a:r>
            <a:r>
              <a:rPr altLang="en" sz="2000" lang="en-US">
                <a:solidFill>
                  <a:srgbClr val="000000"/>
                </a:solidFill>
              </a:rPr>
              <a:t>c</a:t>
            </a:r>
            <a:r>
              <a:rPr altLang="en" sz="2000" lang="en-US">
                <a:solidFill>
                  <a:srgbClr val="000000"/>
                </a:solidFill>
              </a:rPr>
              <a:t>a</a:t>
            </a:r>
            <a:r>
              <a:rPr altLang="en" sz="2000" lang="en-US">
                <a:solidFill>
                  <a:srgbClr val="000000"/>
                </a:solidFill>
              </a:rPr>
              <a:t>n</a:t>
            </a:r>
            <a:r>
              <a:rPr altLang="en" sz="2000" lang="en-US">
                <a:solidFill>
                  <a:srgbClr val="000000"/>
                </a:solidFill>
              </a:rPr>
              <a:t>t</a:t>
            </a:r>
            <a:r>
              <a:rPr altLang="en" sz="2000" lang="en-US">
                <a:solidFill>
                  <a:srgbClr val="000000"/>
                </a:solidFill>
              </a:rPr>
              <a:t>i</a:t>
            </a:r>
            <a:r>
              <a:rPr altLang="en" sz="2000" lang="en-US">
                <a:solidFill>
                  <a:srgbClr val="000000"/>
                </a:solidFill>
              </a:rPr>
              <a:t>k</a:t>
            </a:r>
            <a:r>
              <a:rPr altLang="en" sz="2000" lang="en-US">
                <a:solidFill>
                  <a:srgbClr val="000000"/>
                </a:solidFill>
              </a:rPr>
              <a:t>a</a:t>
            </a:r>
            <a:r>
              <a:rPr altLang="en" sz="2000" lang="en-US">
                <a:solidFill>
                  <a:srgbClr val="000000"/>
                </a:solidFill>
              </a:rPr>
              <a:t>n</a:t>
            </a:r>
            <a:endParaRPr sz="2000" lang="in-ID">
              <a:solidFill>
                <a:srgbClr val="000000"/>
              </a:solidFill>
            </a:endParaRPr>
          </a:p>
          <a:p>
            <a:pPr indent="-514350" marL="514350">
              <a:buFont typeface="+mj-lt"/>
              <a:buAutoNum type="arabicPeriod" startAt="1"/>
            </a:pPr>
            <a:r>
              <a:rPr altLang="en" sz="2000" lang="en-US">
                <a:solidFill>
                  <a:srgbClr val="000000"/>
                </a:solidFill>
              </a:rPr>
              <a:t>K</a:t>
            </a:r>
            <a:r>
              <a:rPr altLang="en" sz="2000" lang="en-US">
                <a:solidFill>
                  <a:srgbClr val="000000"/>
                </a:solidFill>
              </a:rPr>
              <a:t>o</a:t>
            </a:r>
            <a:r>
              <a:rPr altLang="en" sz="2000" lang="en-US">
                <a:solidFill>
                  <a:srgbClr val="000000"/>
                </a:solidFill>
              </a:rPr>
              <a:t>n</a:t>
            </a:r>
            <a:r>
              <a:rPr altLang="en" sz="2000" lang="en-US">
                <a:solidFill>
                  <a:srgbClr val="000000"/>
                </a:solidFill>
              </a:rPr>
              <a:t>s</a:t>
            </a:r>
            <a:r>
              <a:rPr altLang="en" sz="2000" lang="en-US">
                <a:solidFill>
                  <a:srgbClr val="000000"/>
                </a:solidFill>
              </a:rPr>
              <a:t>e</a:t>
            </a:r>
            <a:r>
              <a:rPr altLang="en" sz="2000" lang="en-US">
                <a:solidFill>
                  <a:srgbClr val="000000"/>
                </a:solidFill>
              </a:rPr>
              <a:t>p</a:t>
            </a:r>
            <a:r>
              <a:rPr altLang="en" sz="2000" lang="en-US">
                <a:solidFill>
                  <a:srgbClr val="000000"/>
                </a:solidFill>
              </a:rPr>
              <a:t> </a:t>
            </a:r>
            <a:r>
              <a:rPr altLang="en" sz="2000" lang="en-US">
                <a:solidFill>
                  <a:srgbClr val="000000"/>
                </a:solidFill>
              </a:rPr>
              <a:t>P</a:t>
            </a:r>
            <a:r>
              <a:rPr altLang="en" sz="2000" lang="en-US">
                <a:solidFill>
                  <a:srgbClr val="000000"/>
                </a:solidFill>
              </a:rPr>
              <a:t>h</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g</a:t>
            </a:r>
            <a:r>
              <a:rPr altLang="en" sz="2000" lang="en-US">
                <a:solidFill>
                  <a:srgbClr val="000000"/>
                </a:solidFill>
              </a:rPr>
              <a:t>r</a:t>
            </a:r>
            <a:r>
              <a:rPr altLang="en" sz="2000" lang="en-US">
                <a:solidFill>
                  <a:srgbClr val="000000"/>
                </a:solidFill>
              </a:rPr>
              <a:t>a</a:t>
            </a:r>
            <a:r>
              <a:rPr altLang="en" sz="2000" lang="en-US">
                <a:solidFill>
                  <a:srgbClr val="000000"/>
                </a:solidFill>
              </a:rPr>
              <a:t>f</a:t>
            </a:r>
            <a:r>
              <a:rPr altLang="en" sz="2000" lang="en-US">
                <a:solidFill>
                  <a:srgbClr val="000000"/>
                </a:solidFill>
              </a:rPr>
              <a:t>i</a:t>
            </a:r>
            <a:r>
              <a:rPr altLang="en" sz="2000" lang="en-US">
                <a:solidFill>
                  <a:srgbClr val="000000"/>
                </a:solidFill>
              </a:rPr>
              <a:t> </a:t>
            </a:r>
            <a:r>
              <a:rPr altLang="en" sz="2000" lang="en-US">
                <a:solidFill>
                  <a:srgbClr val="000000"/>
                </a:solidFill>
              </a:rPr>
              <a:t>y</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 </a:t>
            </a:r>
            <a:r>
              <a:rPr altLang="en" sz="2000" lang="en-US">
                <a:solidFill>
                  <a:srgbClr val="000000"/>
                </a:solidFill>
              </a:rPr>
              <a:t>b</a:t>
            </a:r>
            <a:r>
              <a:rPr altLang="en" sz="2000" lang="en-US">
                <a:solidFill>
                  <a:srgbClr val="000000"/>
                </a:solidFill>
              </a:rPr>
              <a:t>a</a:t>
            </a:r>
            <a:r>
              <a:rPr altLang="en" sz="2000" lang="en-US">
                <a:solidFill>
                  <a:srgbClr val="000000"/>
                </a:solidFill>
              </a:rPr>
              <a:t>i</a:t>
            </a:r>
            <a:r>
              <a:rPr altLang="en" sz="2000" lang="en-US">
                <a:solidFill>
                  <a:srgbClr val="000000"/>
                </a:solidFill>
              </a:rPr>
              <a:t>k</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b</a:t>
            </a:r>
            <a:r>
              <a:rPr altLang="en" sz="2000" lang="en-US">
                <a:solidFill>
                  <a:srgbClr val="000000"/>
                </a:solidFill>
              </a:rPr>
              <a:t>e</a:t>
            </a:r>
            <a:r>
              <a:rPr altLang="en" sz="2000" lang="en-US">
                <a:solidFill>
                  <a:srgbClr val="000000"/>
                </a:solidFill>
              </a:rPr>
              <a:t>n</a:t>
            </a:r>
            <a:r>
              <a:rPr altLang="en" sz="2000" lang="en-US">
                <a:solidFill>
                  <a:srgbClr val="000000"/>
                </a:solidFill>
              </a:rPr>
              <a:t>a</a:t>
            </a:r>
            <a:r>
              <a:rPr altLang="en" sz="2000" lang="en-US">
                <a:solidFill>
                  <a:srgbClr val="000000"/>
                </a:solidFill>
              </a:rPr>
              <a:t>r</a:t>
            </a:r>
            <a:endParaRPr sz="2000" lang="in-ID">
              <a:solidFill>
                <a:srgbClr val="000000"/>
              </a:solidFill>
            </a:endParaRPr>
          </a:p>
          <a:p>
            <a:pPr indent="-514350" marL="514350">
              <a:buFont typeface="+mj-lt"/>
              <a:buAutoNum type="arabicPeriod" startAt="1"/>
            </a:pPr>
            <a:r>
              <a:rPr altLang="en" sz="2000" lang="en-US">
                <a:solidFill>
                  <a:srgbClr val="000000"/>
                </a:solidFill>
              </a:rPr>
              <a:t>E</a:t>
            </a:r>
            <a:r>
              <a:rPr altLang="en" sz="2000" lang="en-US">
                <a:solidFill>
                  <a:srgbClr val="000000"/>
                </a:solidFill>
              </a:rPr>
              <a:t>d</a:t>
            </a:r>
            <a:r>
              <a:rPr altLang="en" sz="2000" lang="en-US">
                <a:solidFill>
                  <a:srgbClr val="000000"/>
                </a:solidFill>
              </a:rPr>
              <a:t>i</a:t>
            </a:r>
            <a:r>
              <a:rPr altLang="en" sz="2000" lang="en-US">
                <a:solidFill>
                  <a:srgbClr val="000000"/>
                </a:solidFill>
              </a:rPr>
              <a:t>t</a:t>
            </a:r>
            <a:r>
              <a:rPr altLang="en" sz="2000" lang="en-US">
                <a:solidFill>
                  <a:srgbClr val="000000"/>
                </a:solidFill>
              </a:rPr>
              <a:t>i</a:t>
            </a:r>
            <a:r>
              <a:rPr altLang="en" sz="2000" lang="en-US">
                <a:solidFill>
                  <a:srgbClr val="000000"/>
                </a:solidFill>
              </a:rPr>
              <a:t>n</a:t>
            </a:r>
            <a:r>
              <a:rPr altLang="en" sz="2000" lang="en-US">
                <a:solidFill>
                  <a:srgbClr val="000000"/>
                </a:solidFill>
              </a:rPr>
              <a:t>g</a:t>
            </a:r>
            <a:r>
              <a:rPr altLang="en" sz="2000" lang="en-US">
                <a:solidFill>
                  <a:srgbClr val="000000"/>
                </a:solidFill>
              </a:rPr>
              <a:t> </a:t>
            </a:r>
            <a:endParaRPr sz="2000" lang="in-ID">
              <a:solidFill>
                <a:srgbClr val="000000"/>
              </a:solidFill>
            </a:endParaRPr>
          </a:p>
          <a:p>
            <a:pPr indent="-514350" marL="514350">
              <a:buFont typeface="+mj-lt"/>
              <a:buAutoNum type="arabicPeriod" startAt="1"/>
            </a:pPr>
            <a:endParaRPr sz="2000" lang="in-ID">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2254502" y="1129328"/>
            <a:ext cx="4634997" cy="4599344"/>
          </a:xfrm>
          <a:prstGeom prst="rect"/>
        </p:spPr>
      </p:pic>
      <p:sp>
        <p:nvSpPr>
          <p:cNvPr id="1048605" name=""/>
          <p:cNvSpPr txBox="1"/>
          <p:nvPr/>
        </p:nvSpPr>
        <p:spPr>
          <a:xfrm>
            <a:off x="0" y="0"/>
            <a:ext cx="2131943" cy="6797040"/>
          </a:xfrm>
          <a:prstGeom prst="rect"/>
        </p:spPr>
        <p:txBody>
          <a:bodyPr rtlCol="0" wrap="square">
            <a:spAutoFit/>
          </a:bodyPr>
          <a:p>
            <a:pPr algn="l" indent="-457200" marL="457200">
              <a:buFont typeface="Arial"/>
              <a:buChar char="•"/>
            </a:pPr>
            <a:r>
              <a:rPr altLang="en" sz="2000" lang="en-US">
                <a:solidFill>
                  <a:srgbClr val="000000"/>
                </a:solidFill>
              </a:rPr>
              <a:t>L</a:t>
            </a:r>
            <a:r>
              <a:rPr altLang="en" sz="2000" lang="en-US">
                <a:solidFill>
                  <a:srgbClr val="000000"/>
                </a:solidFill>
              </a:rPr>
              <a:t>e</a:t>
            </a:r>
            <a:r>
              <a:rPr altLang="en" sz="2000" lang="en-US">
                <a:solidFill>
                  <a:srgbClr val="000000"/>
                </a:solidFill>
              </a:rPr>
              <a:t>b</a:t>
            </a:r>
            <a:r>
              <a:rPr altLang="en" sz="2000" lang="en-US">
                <a:solidFill>
                  <a:srgbClr val="000000"/>
                </a:solidFill>
              </a:rPr>
              <a:t>i</a:t>
            </a:r>
            <a:r>
              <a:rPr altLang="en" sz="2000" lang="en-US">
                <a:solidFill>
                  <a:srgbClr val="000000"/>
                </a:solidFill>
              </a:rPr>
              <a:t>h</a:t>
            </a:r>
            <a:r>
              <a:rPr altLang="en" sz="2000" lang="en-US">
                <a:solidFill>
                  <a:srgbClr val="000000"/>
                </a:solidFill>
              </a:rPr>
              <a:t> </a:t>
            </a:r>
            <a:r>
              <a:rPr altLang="en" sz="2000" lang="en-US">
                <a:solidFill>
                  <a:srgbClr val="000000"/>
                </a:solidFill>
              </a:rPr>
              <a:t>m</a:t>
            </a:r>
            <a:r>
              <a:rPr altLang="en" sz="2000" lang="en-US">
                <a:solidFill>
                  <a:srgbClr val="000000"/>
                </a:solidFill>
              </a:rPr>
              <a:t>e</a:t>
            </a:r>
            <a:r>
              <a:rPr altLang="en" sz="2000" lang="en-US">
                <a:solidFill>
                  <a:srgbClr val="000000"/>
                </a:solidFill>
              </a:rPr>
              <a:t>m</a:t>
            </a:r>
            <a:r>
              <a:rPr altLang="en" sz="2000" lang="en-US">
                <a:solidFill>
                  <a:srgbClr val="000000"/>
                </a:solidFill>
              </a:rPr>
              <a:t>a</a:t>
            </a:r>
            <a:r>
              <a:rPr altLang="en" sz="2000" lang="en-US">
                <a:solidFill>
                  <a:srgbClr val="000000"/>
                </a:solidFill>
              </a:rPr>
              <a:t>h</a:t>
            </a:r>
            <a:r>
              <a:rPr altLang="en" sz="2000" lang="en-US">
                <a:solidFill>
                  <a:srgbClr val="000000"/>
                </a:solidFill>
              </a:rPr>
              <a:t>a</a:t>
            </a:r>
            <a:r>
              <a:rPr altLang="en" sz="2000" lang="en-US">
                <a:solidFill>
                  <a:srgbClr val="000000"/>
                </a:solidFill>
              </a:rPr>
              <a:t>m</a:t>
            </a:r>
            <a:r>
              <a:rPr altLang="en" sz="2000" lang="en-US">
                <a:solidFill>
                  <a:srgbClr val="000000"/>
                </a:solidFill>
              </a:rPr>
              <a:t>i</a:t>
            </a:r>
            <a:r>
              <a:rPr altLang="en" sz="2000" lang="en-US">
                <a:solidFill>
                  <a:srgbClr val="000000"/>
                </a:solidFill>
              </a:rPr>
              <a:t> </a:t>
            </a:r>
            <a:r>
              <a:rPr altLang="en" sz="2000" lang="en-US">
                <a:solidFill>
                  <a:srgbClr val="000000"/>
                </a:solidFill>
              </a:rPr>
              <a:t>b</a:t>
            </a:r>
            <a:r>
              <a:rPr altLang="en" sz="2000" lang="en-US">
                <a:solidFill>
                  <a:srgbClr val="000000"/>
                </a:solidFill>
              </a:rPr>
              <a:t>i</a:t>
            </a:r>
            <a:r>
              <a:rPr altLang="en" sz="2000" lang="en-US">
                <a:solidFill>
                  <a:srgbClr val="000000"/>
                </a:solidFill>
              </a:rPr>
              <a:t>d</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 </a:t>
            </a:r>
            <a:r>
              <a:rPr altLang="en" sz="2000" lang="en-US">
                <a:solidFill>
                  <a:srgbClr val="000000"/>
                </a:solidFill>
              </a:rPr>
              <a:t>p</a:t>
            </a:r>
            <a:r>
              <a:rPr altLang="en" sz="2000" lang="en-US">
                <a:solidFill>
                  <a:srgbClr val="000000"/>
                </a:solidFill>
              </a:rPr>
              <a:t>h</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g</a:t>
            </a:r>
            <a:r>
              <a:rPr altLang="en" sz="2000" lang="en-US">
                <a:solidFill>
                  <a:srgbClr val="000000"/>
                </a:solidFill>
              </a:rPr>
              <a:t>r</a:t>
            </a:r>
            <a:r>
              <a:rPr altLang="en" sz="2000" lang="en-US">
                <a:solidFill>
                  <a:srgbClr val="000000"/>
                </a:solidFill>
              </a:rPr>
              <a:t>a</a:t>
            </a:r>
            <a:r>
              <a:rPr altLang="en" sz="2000" lang="en-US">
                <a:solidFill>
                  <a:srgbClr val="000000"/>
                </a:solidFill>
              </a:rPr>
              <a:t>f</a:t>
            </a:r>
            <a:r>
              <a:rPr altLang="en" sz="2000" lang="en-US">
                <a:solidFill>
                  <a:srgbClr val="000000"/>
                </a:solidFill>
              </a:rPr>
              <a:t>i</a:t>
            </a:r>
            <a:endParaRPr sz="2000" lang="in-ID">
              <a:solidFill>
                <a:srgbClr val="000000"/>
              </a:solidFill>
            </a:endParaRPr>
          </a:p>
          <a:p>
            <a:pPr algn="l" indent="-457200" marL="457200">
              <a:buFont typeface="Arial"/>
              <a:buChar char="•"/>
            </a:pPr>
            <a:r>
              <a:rPr altLang="en" sz="2000" lang="en-US">
                <a:solidFill>
                  <a:srgbClr val="000000"/>
                </a:solidFill>
              </a:rPr>
              <a:t>L</a:t>
            </a:r>
            <a:r>
              <a:rPr altLang="en" sz="2000" lang="en-US">
                <a:solidFill>
                  <a:srgbClr val="000000"/>
                </a:solidFill>
              </a:rPr>
              <a:t>e</a:t>
            </a:r>
            <a:r>
              <a:rPr altLang="en" sz="2000" lang="en-US">
                <a:solidFill>
                  <a:srgbClr val="000000"/>
                </a:solidFill>
              </a:rPr>
              <a:t>b</a:t>
            </a:r>
            <a:r>
              <a:rPr altLang="en" sz="2000" lang="en-US">
                <a:solidFill>
                  <a:srgbClr val="000000"/>
                </a:solidFill>
              </a:rPr>
              <a:t>i</a:t>
            </a:r>
            <a:r>
              <a:rPr altLang="en" sz="2000" lang="en-US">
                <a:solidFill>
                  <a:srgbClr val="000000"/>
                </a:solidFill>
              </a:rPr>
              <a:t>h</a:t>
            </a:r>
            <a:r>
              <a:rPr altLang="en" sz="2000" lang="en-US">
                <a:solidFill>
                  <a:srgbClr val="000000"/>
                </a:solidFill>
              </a:rPr>
              <a:t> </a:t>
            </a:r>
            <a:r>
              <a:rPr altLang="en" sz="2000" lang="en-US">
                <a:solidFill>
                  <a:srgbClr val="000000"/>
                </a:solidFill>
              </a:rPr>
              <a:t>m</a:t>
            </a:r>
            <a:r>
              <a:rPr altLang="en" sz="2000" lang="en-US">
                <a:solidFill>
                  <a:srgbClr val="000000"/>
                </a:solidFill>
              </a:rPr>
              <a:t>e</a:t>
            </a:r>
            <a:r>
              <a:rPr altLang="en" sz="2000" lang="en-US">
                <a:solidFill>
                  <a:srgbClr val="000000"/>
                </a:solidFill>
              </a:rPr>
              <a:t>n</a:t>
            </a:r>
            <a:r>
              <a:rPr altLang="en" sz="2000" lang="en-US">
                <a:solidFill>
                  <a:srgbClr val="000000"/>
                </a:solidFill>
              </a:rPr>
              <a:t>g</a:t>
            </a:r>
            <a:r>
              <a:rPr altLang="en" sz="2000" lang="en-US">
                <a:solidFill>
                  <a:srgbClr val="000000"/>
                </a:solidFill>
              </a:rPr>
              <a:t>e</a:t>
            </a:r>
            <a:r>
              <a:rPr altLang="en" sz="2000" lang="en-US">
                <a:solidFill>
                  <a:srgbClr val="000000"/>
                </a:solidFill>
              </a:rPr>
              <a:t>n</a:t>
            </a:r>
            <a:r>
              <a:rPr altLang="en" sz="2000" lang="en-US">
                <a:solidFill>
                  <a:srgbClr val="000000"/>
                </a:solidFill>
              </a:rPr>
              <a:t>a</a:t>
            </a:r>
            <a:r>
              <a:rPr altLang="en" sz="2000" lang="en-US">
                <a:solidFill>
                  <a:srgbClr val="000000"/>
                </a:solidFill>
              </a:rPr>
              <a:t>l</a:t>
            </a:r>
            <a:r>
              <a:rPr altLang="en" sz="2000" lang="en-US">
                <a:solidFill>
                  <a:srgbClr val="000000"/>
                </a:solidFill>
              </a:rPr>
              <a:t> </a:t>
            </a:r>
            <a:r>
              <a:rPr altLang="en" sz="2000" lang="en-US">
                <a:solidFill>
                  <a:srgbClr val="000000"/>
                </a:solidFill>
              </a:rPr>
              <a:t>a</a:t>
            </a:r>
            <a:r>
              <a:rPr altLang="en" sz="2000" lang="en-US">
                <a:solidFill>
                  <a:srgbClr val="000000"/>
                </a:solidFill>
              </a:rPr>
              <a:t>p</a:t>
            </a:r>
            <a:r>
              <a:rPr altLang="en" sz="2000" lang="en-US">
                <a:solidFill>
                  <a:srgbClr val="000000"/>
                </a:solidFill>
              </a:rPr>
              <a:t>l</a:t>
            </a:r>
            <a:r>
              <a:rPr altLang="en" sz="2000" lang="en-US">
                <a:solidFill>
                  <a:srgbClr val="000000"/>
                </a:solidFill>
              </a:rPr>
              <a:t>i</a:t>
            </a:r>
            <a:r>
              <a:rPr altLang="en" sz="2000" lang="en-US">
                <a:solidFill>
                  <a:srgbClr val="000000"/>
                </a:solidFill>
              </a:rPr>
              <a:t>k</a:t>
            </a:r>
            <a:r>
              <a:rPr altLang="en" sz="2000" lang="en-US">
                <a:solidFill>
                  <a:srgbClr val="000000"/>
                </a:solidFill>
              </a:rPr>
              <a:t>a</a:t>
            </a:r>
            <a:r>
              <a:rPr altLang="en" sz="2000" lang="en-US">
                <a:solidFill>
                  <a:srgbClr val="000000"/>
                </a:solidFill>
              </a:rPr>
              <a:t>s</a:t>
            </a:r>
            <a:r>
              <a:rPr altLang="en" sz="2000" lang="en-US">
                <a:solidFill>
                  <a:srgbClr val="000000"/>
                </a:solidFill>
              </a:rPr>
              <a:t>i</a:t>
            </a:r>
            <a:r>
              <a:rPr altLang="en" sz="2000" lang="en-US">
                <a:solidFill>
                  <a:srgbClr val="000000"/>
                </a:solidFill>
              </a:rPr>
              <a:t> </a:t>
            </a:r>
            <a:r>
              <a:rPr altLang="en" sz="2000" lang="en-US">
                <a:solidFill>
                  <a:srgbClr val="000000"/>
                </a:solidFill>
              </a:rPr>
              <a:t>p</a:t>
            </a:r>
            <a:r>
              <a:rPr altLang="en" sz="2000" lang="en-US">
                <a:solidFill>
                  <a:srgbClr val="000000"/>
                </a:solidFill>
              </a:rPr>
              <a:t>e</a:t>
            </a:r>
            <a:r>
              <a:rPr altLang="en" sz="2000" lang="en-US">
                <a:solidFill>
                  <a:srgbClr val="000000"/>
                </a:solidFill>
              </a:rPr>
              <a:t>n</a:t>
            </a:r>
            <a:r>
              <a:rPr altLang="en" sz="2000" lang="en-US">
                <a:solidFill>
                  <a:srgbClr val="000000"/>
                </a:solidFill>
              </a:rPr>
              <a:t>g</a:t>
            </a:r>
            <a:r>
              <a:rPr altLang="en" sz="2000" lang="en-US">
                <a:solidFill>
                  <a:srgbClr val="000000"/>
                </a:solidFill>
              </a:rPr>
              <a:t>e</a:t>
            </a:r>
            <a:r>
              <a:rPr altLang="en" sz="2000" lang="en-US">
                <a:solidFill>
                  <a:srgbClr val="000000"/>
                </a:solidFill>
              </a:rPr>
              <a:t>d</a:t>
            </a:r>
            <a:r>
              <a:rPr altLang="en" sz="2000" lang="en-US">
                <a:solidFill>
                  <a:srgbClr val="000000"/>
                </a:solidFill>
              </a:rPr>
              <a:t>i</a:t>
            </a:r>
            <a:r>
              <a:rPr altLang="en" sz="2000" lang="en-US">
                <a:solidFill>
                  <a:srgbClr val="000000"/>
                </a:solidFill>
              </a:rPr>
              <a:t>t</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y</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 </a:t>
            </a:r>
            <a:r>
              <a:rPr altLang="en" sz="2000" lang="en-US">
                <a:solidFill>
                  <a:srgbClr val="000000"/>
                </a:solidFill>
              </a:rPr>
              <a:t>d</a:t>
            </a:r>
            <a:r>
              <a:rPr altLang="en" sz="2000" lang="en-US">
                <a:solidFill>
                  <a:srgbClr val="000000"/>
                </a:solidFill>
              </a:rPr>
              <a:t>i</a:t>
            </a:r>
            <a:r>
              <a:rPr altLang="en" sz="2000" lang="en-US">
                <a:solidFill>
                  <a:srgbClr val="000000"/>
                </a:solidFill>
              </a:rPr>
              <a:t>g</a:t>
            </a:r>
            <a:r>
              <a:rPr altLang="en" sz="2000" lang="en-US">
                <a:solidFill>
                  <a:srgbClr val="000000"/>
                </a:solidFill>
              </a:rPr>
              <a:t>u</a:t>
            </a:r>
            <a:r>
              <a:rPr altLang="en" sz="2000" lang="en-US">
                <a:solidFill>
                  <a:srgbClr val="000000"/>
                </a:solidFill>
              </a:rPr>
              <a:t>n</a:t>
            </a:r>
            <a:r>
              <a:rPr altLang="en" sz="2000" lang="en-US">
                <a:solidFill>
                  <a:srgbClr val="000000"/>
                </a:solidFill>
              </a:rPr>
              <a:t>a</a:t>
            </a:r>
            <a:r>
              <a:rPr altLang="en" sz="2000" lang="en-US">
                <a:solidFill>
                  <a:srgbClr val="000000"/>
                </a:solidFill>
              </a:rPr>
              <a:t>k</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a:t>
            </a:r>
            <a:r>
              <a:rPr altLang="en" sz="2000" lang="en-US">
                <a:solidFill>
                  <a:srgbClr val="000000"/>
                </a:solidFill>
              </a:rPr>
              <a:t>p</a:t>
            </a:r>
            <a:r>
              <a:rPr altLang="en" sz="2000" lang="en-US">
                <a:solidFill>
                  <a:srgbClr val="000000"/>
                </a:solidFill>
              </a:rPr>
              <a:t>h</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s</a:t>
            </a:r>
            <a:r>
              <a:rPr altLang="en" sz="2000" lang="en-US">
                <a:solidFill>
                  <a:srgbClr val="000000"/>
                </a:solidFill>
              </a:rPr>
              <a:t>h</a:t>
            </a:r>
            <a:r>
              <a:rPr altLang="en" sz="2000" lang="en-US">
                <a:solidFill>
                  <a:srgbClr val="000000"/>
                </a:solidFill>
              </a:rPr>
              <a:t>o</a:t>
            </a:r>
            <a:r>
              <a:rPr altLang="en" sz="2000" lang="en-US">
                <a:solidFill>
                  <a:srgbClr val="000000"/>
                </a:solidFill>
              </a:rPr>
              <a:t>p</a:t>
            </a:r>
            <a:r>
              <a:rPr altLang="en" sz="2000" lang="en-US">
                <a:solidFill>
                  <a:srgbClr val="000000"/>
                </a:solidFill>
              </a:rPr>
              <a:t>)</a:t>
            </a:r>
            <a:endParaRPr sz="2000" lang="in-ID">
              <a:solidFill>
                <a:srgbClr val="000000"/>
              </a:solidFill>
            </a:endParaRPr>
          </a:p>
          <a:p>
            <a:pPr algn="l" indent="-457200" marL="457200">
              <a:buFont typeface="Arial"/>
              <a:buChar char="•"/>
            </a:pPr>
            <a:r>
              <a:rPr altLang="en" sz="2000" lang="en-US">
                <a:solidFill>
                  <a:srgbClr val="000000"/>
                </a:solidFill>
              </a:rPr>
              <a:t>M</a:t>
            </a:r>
            <a:r>
              <a:rPr altLang="en" sz="2000" lang="en-US">
                <a:solidFill>
                  <a:srgbClr val="000000"/>
                </a:solidFill>
              </a:rPr>
              <a:t>e</a:t>
            </a:r>
            <a:r>
              <a:rPr altLang="en" sz="2000" lang="en-US">
                <a:solidFill>
                  <a:srgbClr val="000000"/>
                </a:solidFill>
              </a:rPr>
              <a:t>n</a:t>
            </a:r>
            <a:r>
              <a:rPr altLang="en" sz="2000" lang="en-US">
                <a:solidFill>
                  <a:srgbClr val="000000"/>
                </a:solidFill>
              </a:rPr>
              <a:t>g</a:t>
            </a:r>
            <a:r>
              <a:rPr altLang="en" sz="2000" lang="en-US">
                <a:solidFill>
                  <a:srgbClr val="000000"/>
                </a:solidFill>
              </a:rPr>
              <a:t>e</a:t>
            </a:r>
            <a:r>
              <a:rPr altLang="en" sz="2000" lang="en-US">
                <a:solidFill>
                  <a:srgbClr val="000000"/>
                </a:solidFill>
              </a:rPr>
              <a:t>t</a:t>
            </a:r>
            <a:r>
              <a:rPr altLang="en" sz="2000" lang="en-US">
                <a:solidFill>
                  <a:srgbClr val="000000"/>
                </a:solidFill>
              </a:rPr>
              <a:t>a</a:t>
            </a:r>
            <a:r>
              <a:rPr altLang="en" sz="2000" lang="en-US">
                <a:solidFill>
                  <a:srgbClr val="000000"/>
                </a:solidFill>
              </a:rPr>
              <a:t>h</a:t>
            </a:r>
            <a:r>
              <a:rPr altLang="en" sz="2000" lang="en-US">
                <a:solidFill>
                  <a:srgbClr val="000000"/>
                </a:solidFill>
              </a:rPr>
              <a:t>u</a:t>
            </a:r>
            <a:r>
              <a:rPr altLang="en" sz="2000" lang="en-US">
                <a:solidFill>
                  <a:srgbClr val="000000"/>
                </a:solidFill>
              </a:rPr>
              <a:t>i</a:t>
            </a:r>
            <a:r>
              <a:rPr altLang="en" sz="2000" lang="en-US">
                <a:solidFill>
                  <a:srgbClr val="000000"/>
                </a:solidFill>
              </a:rPr>
              <a:t> </a:t>
            </a:r>
            <a:r>
              <a:rPr altLang="en" sz="2000" lang="en-US">
                <a:solidFill>
                  <a:srgbClr val="000000"/>
                </a:solidFill>
              </a:rPr>
              <a:t>k</a:t>
            </a:r>
            <a:r>
              <a:rPr altLang="en" sz="2000" lang="en-US">
                <a:solidFill>
                  <a:srgbClr val="000000"/>
                </a:solidFill>
              </a:rPr>
              <a:t>o</a:t>
            </a:r>
            <a:r>
              <a:rPr altLang="en" sz="2000" lang="en-US">
                <a:solidFill>
                  <a:srgbClr val="000000"/>
                </a:solidFill>
              </a:rPr>
              <a:t>n</a:t>
            </a:r>
            <a:r>
              <a:rPr altLang="en" sz="2000" lang="en-US">
                <a:solidFill>
                  <a:srgbClr val="000000"/>
                </a:solidFill>
              </a:rPr>
              <a:t>s</a:t>
            </a:r>
            <a:r>
              <a:rPr altLang="en" sz="2000" lang="en-US">
                <a:solidFill>
                  <a:srgbClr val="000000"/>
                </a:solidFill>
              </a:rPr>
              <a:t>e</a:t>
            </a:r>
            <a:r>
              <a:rPr altLang="en" sz="2000" lang="en-US">
                <a:solidFill>
                  <a:srgbClr val="000000"/>
                </a:solidFill>
              </a:rPr>
              <a:t>p</a:t>
            </a:r>
            <a:r>
              <a:rPr altLang="en" sz="2000" lang="en-US">
                <a:solidFill>
                  <a:srgbClr val="000000"/>
                </a:solidFill>
              </a:rPr>
              <a:t> </a:t>
            </a:r>
            <a:r>
              <a:rPr altLang="en" sz="2000" lang="en-US">
                <a:solidFill>
                  <a:srgbClr val="000000"/>
                </a:solidFill>
              </a:rPr>
              <a:t>f</a:t>
            </a:r>
            <a:r>
              <a:rPr altLang="en" sz="2000" lang="en-US">
                <a:solidFill>
                  <a:srgbClr val="000000"/>
                </a:solidFill>
              </a:rPr>
              <a:t>o</a:t>
            </a:r>
            <a:r>
              <a:rPr altLang="en" sz="2000" lang="en-US">
                <a:solidFill>
                  <a:srgbClr val="000000"/>
                </a:solidFill>
              </a:rPr>
              <a:t>t</a:t>
            </a:r>
            <a:r>
              <a:rPr altLang="en" sz="2000" lang="en-US">
                <a:solidFill>
                  <a:srgbClr val="000000"/>
                </a:solidFill>
              </a:rPr>
              <a:t>o</a:t>
            </a:r>
            <a:r>
              <a:rPr altLang="en" sz="2000" lang="en-US">
                <a:solidFill>
                  <a:srgbClr val="000000"/>
                </a:solidFill>
              </a:rPr>
              <a:t> </a:t>
            </a:r>
            <a:r>
              <a:rPr altLang="en" sz="2000" lang="en-US">
                <a:solidFill>
                  <a:srgbClr val="000000"/>
                </a:solidFill>
              </a:rPr>
              <a:t>y</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 </a:t>
            </a:r>
            <a:r>
              <a:rPr altLang="en" sz="2000" lang="en-US">
                <a:solidFill>
                  <a:srgbClr val="000000"/>
                </a:solidFill>
              </a:rPr>
              <a:t>b</a:t>
            </a:r>
            <a:r>
              <a:rPr altLang="en" sz="2000" lang="en-US">
                <a:solidFill>
                  <a:srgbClr val="000000"/>
                </a:solidFill>
              </a:rPr>
              <a:t>a</a:t>
            </a:r>
            <a:r>
              <a:rPr altLang="en" sz="2000" lang="en-US">
                <a:solidFill>
                  <a:srgbClr val="000000"/>
                </a:solidFill>
              </a:rPr>
              <a:t>i</a:t>
            </a:r>
            <a:r>
              <a:rPr altLang="en" sz="2000" lang="en-US">
                <a:solidFill>
                  <a:srgbClr val="000000"/>
                </a:solidFill>
              </a:rPr>
              <a:t>k</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b</a:t>
            </a:r>
            <a:r>
              <a:rPr altLang="en" sz="2000" lang="en-US">
                <a:solidFill>
                  <a:srgbClr val="000000"/>
                </a:solidFill>
              </a:rPr>
              <a:t>e</a:t>
            </a:r>
            <a:r>
              <a:rPr altLang="en" sz="2000" lang="en-US">
                <a:solidFill>
                  <a:srgbClr val="000000"/>
                </a:solidFill>
              </a:rPr>
              <a:t>n</a:t>
            </a:r>
            <a:r>
              <a:rPr altLang="en" sz="2000" lang="en-US">
                <a:solidFill>
                  <a:srgbClr val="000000"/>
                </a:solidFill>
              </a:rPr>
              <a:t>a</a:t>
            </a:r>
            <a:r>
              <a:rPr altLang="en" sz="2000" lang="en-US">
                <a:solidFill>
                  <a:srgbClr val="000000"/>
                </a:solidFill>
              </a:rPr>
              <a:t>r</a:t>
            </a:r>
            <a:endParaRPr sz="2000" lang="in-ID">
              <a:solidFill>
                <a:srgbClr val="000000"/>
              </a:solidFill>
            </a:endParaRPr>
          </a:p>
          <a:p>
            <a:pPr algn="l" indent="-457200" marL="457200">
              <a:buFont typeface="Arial"/>
              <a:buChar char="•"/>
            </a:pPr>
            <a:r>
              <a:rPr altLang="en" sz="2000" lang="en-US">
                <a:solidFill>
                  <a:srgbClr val="000000"/>
                </a:solidFill>
              </a:rPr>
              <a:t>B</a:t>
            </a:r>
            <a:r>
              <a:rPr altLang="en" sz="2000" lang="en-US">
                <a:solidFill>
                  <a:srgbClr val="000000"/>
                </a:solidFill>
              </a:rPr>
              <a:t>e</a:t>
            </a:r>
            <a:r>
              <a:rPr altLang="en" sz="2000" lang="en-US">
                <a:solidFill>
                  <a:srgbClr val="000000"/>
                </a:solidFill>
              </a:rPr>
              <a:t>l</a:t>
            </a:r>
            <a:r>
              <a:rPr altLang="en" sz="2000" lang="en-US">
                <a:solidFill>
                  <a:srgbClr val="000000"/>
                </a:solidFill>
              </a:rPr>
              <a:t>a</a:t>
            </a:r>
            <a:r>
              <a:rPr altLang="en" sz="2000" lang="en-US">
                <a:solidFill>
                  <a:srgbClr val="000000"/>
                </a:solidFill>
              </a:rPr>
              <a:t>j</a:t>
            </a:r>
            <a:r>
              <a:rPr altLang="en" sz="2000" lang="en-US">
                <a:solidFill>
                  <a:srgbClr val="000000"/>
                </a:solidFill>
              </a:rPr>
              <a:t>a</a:t>
            </a:r>
            <a:r>
              <a:rPr altLang="en" sz="2000" lang="en-US">
                <a:solidFill>
                  <a:srgbClr val="000000"/>
                </a:solidFill>
              </a:rPr>
              <a:t>r</a:t>
            </a:r>
            <a:r>
              <a:rPr altLang="en" sz="2000" lang="en-US">
                <a:solidFill>
                  <a:srgbClr val="000000"/>
                </a:solidFill>
              </a:rPr>
              <a:t> </a:t>
            </a:r>
            <a:r>
              <a:rPr altLang="en" sz="2000" lang="en-US">
                <a:solidFill>
                  <a:srgbClr val="000000"/>
                </a:solidFill>
              </a:rPr>
              <a:t>t</a:t>
            </a:r>
            <a:r>
              <a:rPr altLang="en" sz="2000" lang="en-US">
                <a:solidFill>
                  <a:srgbClr val="000000"/>
                </a:solidFill>
              </a:rPr>
              <a:t>e</a:t>
            </a:r>
            <a:r>
              <a:rPr altLang="en" sz="2000" lang="en-US">
                <a:solidFill>
                  <a:srgbClr val="000000"/>
                </a:solidFill>
              </a:rPr>
              <a:t>n</a:t>
            </a:r>
            <a:r>
              <a:rPr altLang="en" sz="2000" lang="en-US">
                <a:solidFill>
                  <a:srgbClr val="000000"/>
                </a:solidFill>
              </a:rPr>
              <a:t>t</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 </a:t>
            </a:r>
            <a:r>
              <a:rPr altLang="en" sz="2000" lang="en-US">
                <a:solidFill>
                  <a:srgbClr val="000000"/>
                </a:solidFill>
              </a:rPr>
              <a:t>k</a:t>
            </a:r>
            <a:r>
              <a:rPr altLang="en" sz="2000" lang="en-US">
                <a:solidFill>
                  <a:srgbClr val="000000"/>
                </a:solidFill>
              </a:rPr>
              <a:t>o</a:t>
            </a:r>
            <a:r>
              <a:rPr altLang="en" sz="2000" lang="en-US">
                <a:solidFill>
                  <a:srgbClr val="000000"/>
                </a:solidFill>
              </a:rPr>
              <a:t>m</a:t>
            </a:r>
            <a:r>
              <a:rPr altLang="en" sz="2000" lang="en-US">
                <a:solidFill>
                  <a:srgbClr val="000000"/>
                </a:solidFill>
              </a:rPr>
              <a:t>u</a:t>
            </a:r>
            <a:r>
              <a:rPr altLang="en" sz="2000" lang="en-US">
                <a:solidFill>
                  <a:srgbClr val="000000"/>
                </a:solidFill>
              </a:rPr>
              <a:t>n</a:t>
            </a:r>
            <a:r>
              <a:rPr altLang="en" sz="2000" lang="en-US">
                <a:solidFill>
                  <a:srgbClr val="000000"/>
                </a:solidFill>
              </a:rPr>
              <a:t>i</a:t>
            </a:r>
            <a:r>
              <a:rPr altLang="en" sz="2000" lang="en-US">
                <a:solidFill>
                  <a:srgbClr val="000000"/>
                </a:solidFill>
              </a:rPr>
              <a:t>k</a:t>
            </a:r>
            <a:r>
              <a:rPr altLang="en" sz="2000" lang="en-US">
                <a:solidFill>
                  <a:srgbClr val="000000"/>
                </a:solidFill>
              </a:rPr>
              <a:t>a</a:t>
            </a:r>
            <a:r>
              <a:rPr altLang="en" sz="2000" lang="en-US">
                <a:solidFill>
                  <a:srgbClr val="000000"/>
                </a:solidFill>
              </a:rPr>
              <a:t>s</a:t>
            </a:r>
            <a:r>
              <a:rPr altLang="en" sz="2000" lang="en-US">
                <a:solidFill>
                  <a:srgbClr val="000000"/>
                </a:solidFill>
              </a:rPr>
              <a:t>i</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k</a:t>
            </a:r>
            <a:r>
              <a:rPr altLang="en" sz="2000" lang="en-US">
                <a:solidFill>
                  <a:srgbClr val="000000"/>
                </a:solidFill>
              </a:rPr>
              <a:t>e</a:t>
            </a:r>
            <a:r>
              <a:rPr altLang="en" sz="2000" lang="en-US">
                <a:solidFill>
                  <a:srgbClr val="000000"/>
                </a:solidFill>
              </a:rPr>
              <a:t>r</a:t>
            </a:r>
            <a:r>
              <a:rPr altLang="en" sz="2000" lang="en-US">
                <a:solidFill>
                  <a:srgbClr val="000000"/>
                </a:solidFill>
              </a:rPr>
              <a:t>j</a:t>
            </a:r>
            <a:r>
              <a:rPr altLang="en" sz="2000" lang="en-US">
                <a:solidFill>
                  <a:srgbClr val="000000"/>
                </a:solidFill>
              </a:rPr>
              <a:t>a</a:t>
            </a:r>
            <a:r>
              <a:rPr altLang="en" sz="2000" lang="en-US">
                <a:solidFill>
                  <a:srgbClr val="000000"/>
                </a:solidFill>
              </a:rPr>
              <a:t> </a:t>
            </a:r>
            <a:r>
              <a:rPr altLang="en" sz="2000" lang="en-US">
                <a:solidFill>
                  <a:srgbClr val="000000"/>
                </a:solidFill>
              </a:rPr>
              <a:t>l</a:t>
            </a:r>
            <a:r>
              <a:rPr altLang="en" sz="2000" lang="en-US">
                <a:solidFill>
                  <a:srgbClr val="000000"/>
                </a:solidFill>
              </a:rPr>
              <a:t>a</a:t>
            </a:r>
            <a:r>
              <a:rPr altLang="en" sz="2000" lang="en-US">
                <a:solidFill>
                  <a:srgbClr val="000000"/>
                </a:solidFill>
              </a:rPr>
              <a:t>p</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s</a:t>
            </a:r>
            <a:r>
              <a:rPr altLang="en" sz="2000" lang="en-US">
                <a:solidFill>
                  <a:srgbClr val="000000"/>
                </a:solidFill>
              </a:rPr>
              <a:t>e</a:t>
            </a:r>
            <a:r>
              <a:rPr altLang="en" sz="2000" lang="en-US">
                <a:solidFill>
                  <a:srgbClr val="000000"/>
                </a:solidFill>
              </a:rPr>
              <a:t>c</a:t>
            </a:r>
            <a:r>
              <a:rPr altLang="en" sz="2000" lang="en-US">
                <a:solidFill>
                  <a:srgbClr val="000000"/>
                </a:solidFill>
              </a:rPr>
              <a:t>a</a:t>
            </a:r>
            <a:r>
              <a:rPr altLang="en" sz="2000" lang="en-US">
                <a:solidFill>
                  <a:srgbClr val="000000"/>
                </a:solidFill>
              </a:rPr>
              <a:t>r</a:t>
            </a:r>
            <a:r>
              <a:rPr altLang="en" sz="2000" lang="en-US">
                <a:solidFill>
                  <a:srgbClr val="000000"/>
                </a:solidFill>
              </a:rPr>
              <a:t>a</a:t>
            </a:r>
            <a:r>
              <a:rPr altLang="en" sz="2000" lang="en-US">
                <a:solidFill>
                  <a:srgbClr val="000000"/>
                </a:solidFill>
              </a:rPr>
              <a:t> </a:t>
            </a:r>
            <a:r>
              <a:rPr altLang="en" sz="2000" lang="en-US">
                <a:solidFill>
                  <a:srgbClr val="000000"/>
                </a:solidFill>
              </a:rPr>
              <a:t>l</a:t>
            </a:r>
            <a:r>
              <a:rPr altLang="en" sz="2000" lang="en-US">
                <a:solidFill>
                  <a:srgbClr val="000000"/>
                </a:solidFill>
              </a:rPr>
              <a:t>a</a:t>
            </a:r>
            <a:r>
              <a:rPr altLang="en" sz="2000" lang="en-US">
                <a:solidFill>
                  <a:srgbClr val="000000"/>
                </a:solidFill>
              </a:rPr>
              <a:t>n</a:t>
            </a:r>
            <a:r>
              <a:rPr altLang="en" sz="2000" lang="en-US">
                <a:solidFill>
                  <a:srgbClr val="000000"/>
                </a:solidFill>
              </a:rPr>
              <a:t>g</a:t>
            </a:r>
            <a:r>
              <a:rPr altLang="en" sz="2000" lang="en-US">
                <a:solidFill>
                  <a:srgbClr val="000000"/>
                </a:solidFill>
              </a:rPr>
              <a:t>s</a:t>
            </a:r>
            <a:r>
              <a:rPr altLang="en" sz="2000" lang="en-US">
                <a:solidFill>
                  <a:srgbClr val="000000"/>
                </a:solidFill>
              </a:rPr>
              <a:t>u</a:t>
            </a:r>
            <a:r>
              <a:rPr altLang="en" sz="2000" lang="en-US">
                <a:solidFill>
                  <a:srgbClr val="000000"/>
                </a:solidFill>
              </a:rPr>
              <a:t>n</a:t>
            </a:r>
            <a:r>
              <a:rPr altLang="en" sz="2000" lang="en-US">
                <a:solidFill>
                  <a:srgbClr val="000000"/>
                </a:solidFill>
              </a:rPr>
              <a:t>g</a:t>
            </a:r>
            <a:endParaRPr sz="2000" lang="in-ID">
              <a:solidFill>
                <a:srgbClr val="000000"/>
              </a:solidFill>
            </a:endParaRPr>
          </a:p>
        </p:txBody>
      </p:sp>
      <p:sp>
        <p:nvSpPr>
          <p:cNvPr id="1048606" name=""/>
          <p:cNvSpPr txBox="1"/>
          <p:nvPr/>
        </p:nvSpPr>
        <p:spPr>
          <a:xfrm>
            <a:off x="7012057" y="30480"/>
            <a:ext cx="2001471" cy="6797040"/>
          </a:xfrm>
          <a:prstGeom prst="rect"/>
        </p:spPr>
        <p:txBody>
          <a:bodyPr rtlCol="0" wrap="square">
            <a:spAutoFit/>
          </a:bodyPr>
          <a:p>
            <a:pPr indent="-342900" marL="342900">
              <a:buFont typeface="Arial"/>
              <a:buChar char="•"/>
            </a:pPr>
            <a:r>
              <a:rPr altLang="en" sz="2000" lang="en-US">
                <a:solidFill>
                  <a:srgbClr val="000000"/>
                </a:solidFill>
              </a:rPr>
              <a:t>T</a:t>
            </a:r>
            <a:r>
              <a:rPr altLang="en" sz="2000" lang="en-US">
                <a:solidFill>
                  <a:srgbClr val="000000"/>
                </a:solidFill>
              </a:rPr>
              <a:t>e</a:t>
            </a:r>
            <a:r>
              <a:rPr altLang="en" sz="2000" lang="en-US">
                <a:solidFill>
                  <a:srgbClr val="000000"/>
                </a:solidFill>
              </a:rPr>
              <a:t>r</a:t>
            </a:r>
            <a:r>
              <a:rPr altLang="en" sz="2000" lang="en-US">
                <a:solidFill>
                  <a:srgbClr val="000000"/>
                </a:solidFill>
              </a:rPr>
              <a:t>l</a:t>
            </a:r>
            <a:r>
              <a:rPr altLang="en" sz="2000" lang="en-US">
                <a:solidFill>
                  <a:srgbClr val="000000"/>
                </a:solidFill>
              </a:rPr>
              <a:t>a</a:t>
            </a:r>
            <a:r>
              <a:rPr altLang="en" sz="2000" lang="en-US">
                <a:solidFill>
                  <a:srgbClr val="000000"/>
                </a:solidFill>
              </a:rPr>
              <a:t>t</a:t>
            </a:r>
            <a:r>
              <a:rPr altLang="en" sz="2000" lang="en-US">
                <a:solidFill>
                  <a:srgbClr val="000000"/>
                </a:solidFill>
              </a:rPr>
              <a:t>i</a:t>
            </a:r>
            <a:r>
              <a:rPr altLang="en" sz="2000" lang="en-US">
                <a:solidFill>
                  <a:srgbClr val="000000"/>
                </a:solidFill>
              </a:rPr>
              <a:t>h</a:t>
            </a:r>
            <a:r>
              <a:rPr altLang="en" sz="2000" lang="en-US">
                <a:solidFill>
                  <a:srgbClr val="000000"/>
                </a:solidFill>
              </a:rPr>
              <a:t> </a:t>
            </a:r>
            <a:r>
              <a:rPr altLang="en" sz="2000" lang="en-US">
                <a:solidFill>
                  <a:srgbClr val="000000"/>
                </a:solidFill>
              </a:rPr>
              <a:t>h</a:t>
            </a:r>
            <a:r>
              <a:rPr altLang="en" sz="2000" lang="en-US">
                <a:solidFill>
                  <a:srgbClr val="000000"/>
                </a:solidFill>
              </a:rPr>
              <a:t>i</a:t>
            </a:r>
            <a:r>
              <a:rPr altLang="en" sz="2000" lang="en-US">
                <a:solidFill>
                  <a:srgbClr val="000000"/>
                </a:solidFill>
              </a:rPr>
              <a:t>d</a:t>
            </a:r>
            <a:r>
              <a:rPr altLang="en" sz="2000" lang="en-US">
                <a:solidFill>
                  <a:srgbClr val="000000"/>
                </a:solidFill>
              </a:rPr>
              <a:t>u</a:t>
            </a:r>
            <a:r>
              <a:rPr altLang="en" sz="2000" lang="en-US">
                <a:solidFill>
                  <a:srgbClr val="000000"/>
                </a:solidFill>
              </a:rPr>
              <a:t>p</a:t>
            </a:r>
            <a:r>
              <a:rPr altLang="en" sz="2000" lang="en-US">
                <a:solidFill>
                  <a:srgbClr val="000000"/>
                </a:solidFill>
              </a:rPr>
              <a:t> </a:t>
            </a:r>
            <a:r>
              <a:rPr altLang="en" sz="2000" lang="en-US">
                <a:solidFill>
                  <a:srgbClr val="000000"/>
                </a:solidFill>
              </a:rPr>
              <a:t>m</a:t>
            </a:r>
            <a:r>
              <a:rPr altLang="en" sz="2000" lang="en-US">
                <a:solidFill>
                  <a:srgbClr val="000000"/>
                </a:solidFill>
              </a:rPr>
              <a:t>a</a:t>
            </a:r>
            <a:r>
              <a:rPr altLang="en" sz="2000" lang="en-US">
                <a:solidFill>
                  <a:srgbClr val="000000"/>
                </a:solidFill>
              </a:rPr>
              <a:t>n</a:t>
            </a:r>
            <a:r>
              <a:rPr altLang="en" sz="2000" lang="en-US">
                <a:solidFill>
                  <a:srgbClr val="000000"/>
                </a:solidFill>
              </a:rPr>
              <a:t>d</a:t>
            </a:r>
            <a:r>
              <a:rPr altLang="en" sz="2000" lang="en-US">
                <a:solidFill>
                  <a:srgbClr val="000000"/>
                </a:solidFill>
              </a:rPr>
              <a:t>i</a:t>
            </a:r>
            <a:r>
              <a:rPr altLang="en" sz="2000" lang="en-US">
                <a:solidFill>
                  <a:srgbClr val="000000"/>
                </a:solidFill>
              </a:rPr>
              <a:t>r</a:t>
            </a:r>
            <a:r>
              <a:rPr altLang="en" sz="2000" lang="en-US">
                <a:solidFill>
                  <a:srgbClr val="000000"/>
                </a:solidFill>
              </a:rPr>
              <a:t>i</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d</a:t>
            </a:r>
            <a:r>
              <a:rPr altLang="en" sz="2000" lang="en-US">
                <a:solidFill>
                  <a:srgbClr val="000000"/>
                </a:solidFill>
              </a:rPr>
              <a:t>i</a:t>
            </a:r>
            <a:r>
              <a:rPr altLang="en" sz="2000" lang="en-US">
                <a:solidFill>
                  <a:srgbClr val="000000"/>
                </a:solidFill>
              </a:rPr>
              <a:t>s</a:t>
            </a:r>
            <a:r>
              <a:rPr altLang="en" sz="2000" lang="en-US">
                <a:solidFill>
                  <a:srgbClr val="000000"/>
                </a:solidFill>
              </a:rPr>
              <a:t>p</a:t>
            </a:r>
            <a:r>
              <a:rPr altLang="en" sz="2000" lang="en-US">
                <a:solidFill>
                  <a:srgbClr val="000000"/>
                </a:solidFill>
              </a:rPr>
              <a:t>i</a:t>
            </a:r>
            <a:r>
              <a:rPr altLang="en" sz="2000" lang="en-US">
                <a:solidFill>
                  <a:srgbClr val="000000"/>
                </a:solidFill>
              </a:rPr>
              <a:t>l</a:t>
            </a:r>
            <a:r>
              <a:rPr altLang="en" sz="2000" lang="en-US">
                <a:solidFill>
                  <a:srgbClr val="000000"/>
                </a:solidFill>
              </a:rPr>
              <a:t>i</a:t>
            </a:r>
            <a:r>
              <a:rPr altLang="en" sz="2000" lang="en-US">
                <a:solidFill>
                  <a:srgbClr val="000000"/>
                </a:solidFill>
              </a:rPr>
              <a:t>n</a:t>
            </a:r>
            <a:r>
              <a:rPr altLang="en" sz="2000" lang="en-US">
                <a:solidFill>
                  <a:srgbClr val="000000"/>
                </a:solidFill>
              </a:rPr>
              <a:t> </a:t>
            </a:r>
            <a:endParaRPr sz="2000" lang="in-ID">
              <a:solidFill>
                <a:srgbClr val="000000"/>
              </a:solidFill>
            </a:endParaRPr>
          </a:p>
          <a:p>
            <a:pPr indent="-342900" marL="342900">
              <a:buFont typeface="Arial"/>
              <a:buChar char="•"/>
            </a:pPr>
            <a:r>
              <a:rPr altLang="en" sz="2000" lang="en-US">
                <a:solidFill>
                  <a:srgbClr val="000000"/>
                </a:solidFill>
              </a:rPr>
              <a:t>B</a:t>
            </a:r>
            <a:r>
              <a:rPr altLang="en" sz="2000" lang="en-US">
                <a:solidFill>
                  <a:srgbClr val="000000"/>
                </a:solidFill>
              </a:rPr>
              <a:t>e</a:t>
            </a:r>
            <a:r>
              <a:rPr altLang="en" sz="2000" lang="en-US">
                <a:solidFill>
                  <a:srgbClr val="000000"/>
                </a:solidFill>
              </a:rPr>
              <a:t>r</a:t>
            </a:r>
            <a:r>
              <a:rPr altLang="en" sz="2000" lang="en-US">
                <a:solidFill>
                  <a:srgbClr val="000000"/>
                </a:solidFill>
              </a:rPr>
              <a:t>k</a:t>
            </a:r>
            <a:r>
              <a:rPr altLang="en" sz="2000" lang="en-US">
                <a:solidFill>
                  <a:srgbClr val="000000"/>
                </a:solidFill>
              </a:rPr>
              <a:t>e</a:t>
            </a:r>
            <a:r>
              <a:rPr altLang="en" sz="2000" lang="en-US">
                <a:solidFill>
                  <a:srgbClr val="000000"/>
                </a:solidFill>
              </a:rPr>
              <a:t>r</a:t>
            </a:r>
            <a:r>
              <a:rPr altLang="en" sz="2000" lang="en-US">
                <a:solidFill>
                  <a:srgbClr val="000000"/>
                </a:solidFill>
              </a:rPr>
              <a:t>j</a:t>
            </a:r>
            <a:r>
              <a:rPr altLang="en" sz="2000" lang="en-US">
                <a:solidFill>
                  <a:srgbClr val="000000"/>
                </a:solidFill>
              </a:rPr>
              <a:t>a</a:t>
            </a:r>
            <a:r>
              <a:rPr altLang="en" sz="2000" lang="en-US">
                <a:solidFill>
                  <a:srgbClr val="000000"/>
                </a:solidFill>
              </a:rPr>
              <a:t> </a:t>
            </a:r>
            <a:r>
              <a:rPr altLang="en" sz="2000" lang="en-US">
                <a:solidFill>
                  <a:srgbClr val="000000"/>
                </a:solidFill>
              </a:rPr>
              <a:t>s</a:t>
            </a:r>
            <a:r>
              <a:rPr altLang="en" sz="2000" lang="en-US">
                <a:solidFill>
                  <a:srgbClr val="000000"/>
                </a:solidFill>
              </a:rPr>
              <a:t>a</a:t>
            </a:r>
            <a:r>
              <a:rPr altLang="en" sz="2000" lang="en-US">
                <a:solidFill>
                  <a:srgbClr val="000000"/>
                </a:solidFill>
              </a:rPr>
              <a:t>m</a:t>
            </a:r>
            <a:r>
              <a:rPr altLang="en" sz="2000" lang="en-US">
                <a:solidFill>
                  <a:srgbClr val="000000"/>
                </a:solidFill>
              </a:rPr>
              <a:t>a</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l</a:t>
            </a:r>
            <a:r>
              <a:rPr altLang="en" sz="2000" lang="en-US">
                <a:solidFill>
                  <a:srgbClr val="000000"/>
                </a:solidFill>
              </a:rPr>
              <a:t>a</a:t>
            </a:r>
            <a:r>
              <a:rPr altLang="en" sz="2000" lang="en-US">
                <a:solidFill>
                  <a:srgbClr val="000000"/>
                </a:solidFill>
              </a:rPr>
              <a:t>m</a:t>
            </a:r>
            <a:r>
              <a:rPr altLang="en" sz="2000" lang="en-US">
                <a:solidFill>
                  <a:srgbClr val="000000"/>
                </a:solidFill>
              </a:rPr>
              <a:t> </a:t>
            </a:r>
            <a:r>
              <a:rPr altLang="en" sz="2000" lang="en-US">
                <a:solidFill>
                  <a:srgbClr val="000000"/>
                </a:solidFill>
              </a:rPr>
              <a:t>t</a:t>
            </a:r>
            <a:r>
              <a:rPr altLang="en" sz="2000" lang="en-US">
                <a:solidFill>
                  <a:srgbClr val="000000"/>
                </a:solidFill>
              </a:rPr>
              <a:t>i</a:t>
            </a:r>
            <a:r>
              <a:rPr altLang="en" sz="2000" lang="en-US">
                <a:solidFill>
                  <a:srgbClr val="000000"/>
                </a:solidFill>
              </a:rPr>
              <a:t>m</a:t>
            </a:r>
            <a:endParaRPr sz="2000" lang="in-ID">
              <a:solidFill>
                <a:srgbClr val="000000"/>
              </a:solidFill>
            </a:endParaRPr>
          </a:p>
          <a:p>
            <a:pPr indent="-342900" marL="342900">
              <a:buFont typeface="Arial"/>
              <a:buChar char="•"/>
            </a:pPr>
            <a:r>
              <a:rPr altLang="en" sz="2000" lang="en-US">
                <a:solidFill>
                  <a:srgbClr val="000000"/>
                </a:solidFill>
              </a:rPr>
              <a:t>T</a:t>
            </a:r>
            <a:r>
              <a:rPr altLang="en" sz="2000" lang="en-US">
                <a:solidFill>
                  <a:srgbClr val="000000"/>
                </a:solidFill>
              </a:rPr>
              <a:t>e</a:t>
            </a:r>
            <a:r>
              <a:rPr altLang="en" sz="2000" lang="en-US">
                <a:solidFill>
                  <a:srgbClr val="000000"/>
                </a:solidFill>
              </a:rPr>
              <a:t>r</a:t>
            </a:r>
            <a:r>
              <a:rPr altLang="en" sz="2000" lang="en-US">
                <a:solidFill>
                  <a:srgbClr val="000000"/>
                </a:solidFill>
              </a:rPr>
              <a:t>l</a:t>
            </a:r>
            <a:r>
              <a:rPr altLang="en" sz="2000" lang="en-US">
                <a:solidFill>
                  <a:srgbClr val="000000"/>
                </a:solidFill>
              </a:rPr>
              <a:t>a</a:t>
            </a:r>
            <a:r>
              <a:rPr altLang="en" sz="2000" lang="en-US">
                <a:solidFill>
                  <a:srgbClr val="000000"/>
                </a:solidFill>
              </a:rPr>
              <a:t>t</a:t>
            </a:r>
            <a:r>
              <a:rPr altLang="en" sz="2000" lang="en-US">
                <a:solidFill>
                  <a:srgbClr val="000000"/>
                </a:solidFill>
              </a:rPr>
              <a:t>i</a:t>
            </a:r>
            <a:r>
              <a:rPr altLang="en" sz="2000" lang="en-US">
                <a:solidFill>
                  <a:srgbClr val="000000"/>
                </a:solidFill>
              </a:rPr>
              <a:t>h</a:t>
            </a:r>
            <a:r>
              <a:rPr altLang="en" sz="2000" lang="en-US">
                <a:solidFill>
                  <a:srgbClr val="000000"/>
                </a:solidFill>
              </a:rPr>
              <a:t> </a:t>
            </a:r>
            <a:r>
              <a:rPr altLang="en" sz="2000" lang="en-US">
                <a:solidFill>
                  <a:srgbClr val="000000"/>
                </a:solidFill>
              </a:rPr>
              <a:t>b</a:t>
            </a:r>
            <a:r>
              <a:rPr altLang="en" sz="2000" lang="en-US">
                <a:solidFill>
                  <a:srgbClr val="000000"/>
                </a:solidFill>
              </a:rPr>
              <a:t>e</a:t>
            </a:r>
            <a:r>
              <a:rPr altLang="en" sz="2000" lang="en-US">
                <a:solidFill>
                  <a:srgbClr val="000000"/>
                </a:solidFill>
              </a:rPr>
              <a:t>r</a:t>
            </a:r>
            <a:r>
              <a:rPr altLang="en" sz="2000" lang="en-US">
                <a:solidFill>
                  <a:srgbClr val="000000"/>
                </a:solidFill>
              </a:rPr>
              <a:t>k</a:t>
            </a:r>
            <a:r>
              <a:rPr altLang="en" sz="2000" lang="en-US">
                <a:solidFill>
                  <a:srgbClr val="000000"/>
                </a:solidFill>
              </a:rPr>
              <a:t>e</a:t>
            </a:r>
            <a:r>
              <a:rPr altLang="en" sz="2000" lang="en-US">
                <a:solidFill>
                  <a:srgbClr val="000000"/>
                </a:solidFill>
              </a:rPr>
              <a:t>r</a:t>
            </a:r>
            <a:r>
              <a:rPr altLang="en" sz="2000" lang="en-US">
                <a:solidFill>
                  <a:srgbClr val="000000"/>
                </a:solidFill>
              </a:rPr>
              <a:t>j</a:t>
            </a:r>
            <a:r>
              <a:rPr altLang="en" sz="2000" lang="en-US">
                <a:solidFill>
                  <a:srgbClr val="000000"/>
                </a:solidFill>
              </a:rPr>
              <a:t>a</a:t>
            </a:r>
            <a:r>
              <a:rPr altLang="en" sz="2000" lang="en-US">
                <a:solidFill>
                  <a:srgbClr val="000000"/>
                </a:solidFill>
              </a:rPr>
              <a:t> </a:t>
            </a:r>
            <a:r>
              <a:rPr altLang="en" sz="2000" lang="en-US">
                <a:solidFill>
                  <a:srgbClr val="000000"/>
                </a:solidFill>
              </a:rPr>
              <a:t>d</a:t>
            </a:r>
            <a:r>
              <a:rPr altLang="en" sz="2000" lang="en-US">
                <a:solidFill>
                  <a:srgbClr val="000000"/>
                </a:solidFill>
              </a:rPr>
              <a:t>i</a:t>
            </a:r>
            <a:r>
              <a:rPr altLang="en" sz="2000" lang="en-US">
                <a:solidFill>
                  <a:srgbClr val="000000"/>
                </a:solidFill>
              </a:rPr>
              <a:t>b</a:t>
            </a:r>
            <a:r>
              <a:rPr altLang="en" sz="2000" lang="en-US">
                <a:solidFill>
                  <a:srgbClr val="000000"/>
                </a:solidFill>
              </a:rPr>
              <a:t>a</a:t>
            </a:r>
            <a:r>
              <a:rPr altLang="en" sz="2000" lang="en-US">
                <a:solidFill>
                  <a:srgbClr val="000000"/>
                </a:solidFill>
              </a:rPr>
              <a:t>w</a:t>
            </a:r>
            <a:r>
              <a:rPr altLang="en" sz="2000" lang="en-US">
                <a:solidFill>
                  <a:srgbClr val="000000"/>
                </a:solidFill>
              </a:rPr>
              <a:t>a</a:t>
            </a:r>
            <a:r>
              <a:rPr altLang="en" sz="2000" lang="en-US">
                <a:solidFill>
                  <a:srgbClr val="000000"/>
                </a:solidFill>
              </a:rPr>
              <a:t>h</a:t>
            </a:r>
            <a:r>
              <a:rPr altLang="en" sz="2000" lang="en-US">
                <a:solidFill>
                  <a:srgbClr val="000000"/>
                </a:solidFill>
              </a:rPr>
              <a:t> </a:t>
            </a:r>
            <a:r>
              <a:rPr altLang="en" sz="2000" lang="en-US">
                <a:solidFill>
                  <a:srgbClr val="000000"/>
                </a:solidFill>
              </a:rPr>
              <a:t>t</a:t>
            </a:r>
            <a:r>
              <a:rPr altLang="en" sz="2000" lang="en-US">
                <a:solidFill>
                  <a:srgbClr val="000000"/>
                </a:solidFill>
              </a:rPr>
              <a:t>e</a:t>
            </a:r>
            <a:r>
              <a:rPr altLang="en" sz="2000" lang="en-US">
                <a:solidFill>
                  <a:srgbClr val="000000"/>
                </a:solidFill>
              </a:rPr>
              <a:t>k</a:t>
            </a:r>
            <a:r>
              <a:rPr altLang="en" sz="2000" lang="en-US">
                <a:solidFill>
                  <a:srgbClr val="000000"/>
                </a:solidFill>
              </a:rPr>
              <a:t>a</a:t>
            </a:r>
            <a:r>
              <a:rPr altLang="en" sz="2000" lang="en-US">
                <a:solidFill>
                  <a:srgbClr val="000000"/>
                </a:solidFill>
              </a:rPr>
              <a:t>n</a:t>
            </a:r>
            <a:r>
              <a:rPr altLang="en" sz="2000" lang="en-US">
                <a:solidFill>
                  <a:srgbClr val="000000"/>
                </a:solidFill>
              </a:rPr>
              <a:t>a</a:t>
            </a:r>
            <a:r>
              <a:rPr altLang="en" sz="2000" lang="en-US">
                <a:solidFill>
                  <a:srgbClr val="000000"/>
                </a:solidFill>
              </a:rPr>
              <a:t>n</a:t>
            </a:r>
            <a:r>
              <a:rPr altLang="en" sz="2000" lang="en-US">
                <a:solidFill>
                  <a:srgbClr val="000000"/>
                </a:solidFill>
              </a:rPr>
              <a:t>/</a:t>
            </a:r>
            <a:r>
              <a:rPr altLang="en" sz="2000" lang="en-US">
                <a:solidFill>
                  <a:srgbClr val="000000"/>
                </a:solidFill>
              </a:rPr>
              <a:t>d</a:t>
            </a:r>
            <a:r>
              <a:rPr altLang="en" sz="2000" lang="en-US">
                <a:solidFill>
                  <a:srgbClr val="000000"/>
                </a:solidFill>
              </a:rPr>
              <a:t>e</a:t>
            </a:r>
            <a:r>
              <a:rPr altLang="en" sz="2000" lang="en-US">
                <a:solidFill>
                  <a:srgbClr val="000000"/>
                </a:solidFill>
              </a:rPr>
              <a:t>a</a:t>
            </a:r>
            <a:r>
              <a:rPr altLang="en" sz="2000" lang="en-US">
                <a:solidFill>
                  <a:srgbClr val="000000"/>
                </a:solidFill>
              </a:rPr>
              <a:t>d</a:t>
            </a:r>
            <a:r>
              <a:rPr altLang="en" sz="2000" lang="en-US">
                <a:solidFill>
                  <a:srgbClr val="000000"/>
                </a:solidFill>
              </a:rPr>
              <a:t>l</a:t>
            </a:r>
            <a:r>
              <a:rPr altLang="en" sz="2000" lang="en-US">
                <a:solidFill>
                  <a:srgbClr val="000000"/>
                </a:solidFill>
              </a:rPr>
              <a:t>i</a:t>
            </a:r>
            <a:r>
              <a:rPr altLang="en" sz="2000" lang="en-US">
                <a:solidFill>
                  <a:srgbClr val="000000"/>
                </a:solidFill>
              </a:rPr>
              <a:t>n</a:t>
            </a:r>
            <a:r>
              <a:rPr altLang="en" sz="2000" lang="en-US">
                <a:solidFill>
                  <a:srgbClr val="000000"/>
                </a:solidFill>
              </a:rPr>
              <a:t>e</a:t>
            </a:r>
            <a:endParaRPr sz="2000" lang="in-ID">
              <a:solidFill>
                <a:srgbClr val="000000"/>
              </a:solidFill>
            </a:endParaRPr>
          </a:p>
          <a:p>
            <a:pPr indent="-342900" marL="342900">
              <a:buFont typeface="Arial"/>
              <a:buChar char="•"/>
            </a:pPr>
            <a:r>
              <a:rPr altLang="en" sz="2000" lang="en-US">
                <a:solidFill>
                  <a:srgbClr val="000000"/>
                </a:solidFill>
              </a:rPr>
              <a:t>T</a:t>
            </a:r>
            <a:r>
              <a:rPr altLang="en" sz="2000" lang="en-US">
                <a:solidFill>
                  <a:srgbClr val="000000"/>
                </a:solidFill>
              </a:rPr>
              <a:t>e</a:t>
            </a:r>
            <a:r>
              <a:rPr altLang="en" sz="2000" lang="en-US">
                <a:solidFill>
                  <a:srgbClr val="000000"/>
                </a:solidFill>
              </a:rPr>
              <a:t>r</a:t>
            </a:r>
            <a:r>
              <a:rPr altLang="en" sz="2000" lang="en-US">
                <a:solidFill>
                  <a:srgbClr val="000000"/>
                </a:solidFill>
              </a:rPr>
              <a:t>l</a:t>
            </a:r>
            <a:r>
              <a:rPr altLang="en" sz="2000" lang="en-US">
                <a:solidFill>
                  <a:srgbClr val="000000"/>
                </a:solidFill>
              </a:rPr>
              <a:t>a</a:t>
            </a:r>
            <a:r>
              <a:rPr altLang="en" sz="2000" lang="en-US">
                <a:solidFill>
                  <a:srgbClr val="000000"/>
                </a:solidFill>
              </a:rPr>
              <a:t>t</a:t>
            </a:r>
            <a:r>
              <a:rPr altLang="en" sz="2000" lang="en-US">
                <a:solidFill>
                  <a:srgbClr val="000000"/>
                </a:solidFill>
              </a:rPr>
              <a:t>i</a:t>
            </a:r>
            <a:r>
              <a:rPr altLang="en" sz="2000" lang="en-US">
                <a:solidFill>
                  <a:srgbClr val="000000"/>
                </a:solidFill>
              </a:rPr>
              <a:t>h</a:t>
            </a:r>
            <a:r>
              <a:rPr altLang="en" sz="2000" lang="en-US">
                <a:solidFill>
                  <a:srgbClr val="000000"/>
                </a:solidFill>
              </a:rPr>
              <a:t> </a:t>
            </a:r>
            <a:r>
              <a:rPr altLang="en" sz="2000" lang="en-US">
                <a:solidFill>
                  <a:srgbClr val="000000"/>
                </a:solidFill>
              </a:rPr>
              <a:t>b</a:t>
            </a:r>
            <a:r>
              <a:rPr altLang="en" sz="2000" lang="en-US">
                <a:solidFill>
                  <a:srgbClr val="000000"/>
                </a:solidFill>
              </a:rPr>
              <a:t>e</a:t>
            </a:r>
            <a:r>
              <a:rPr altLang="en" sz="2000" lang="en-US">
                <a:solidFill>
                  <a:srgbClr val="000000"/>
                </a:solidFill>
              </a:rPr>
              <a:t>r</a:t>
            </a:r>
            <a:r>
              <a:rPr altLang="en" sz="2000" lang="en-US">
                <a:solidFill>
                  <a:srgbClr val="000000"/>
                </a:solidFill>
              </a:rPr>
              <a:t>f</a:t>
            </a:r>
            <a:r>
              <a:rPr altLang="en" sz="2000" lang="en-US">
                <a:solidFill>
                  <a:srgbClr val="000000"/>
                </a:solidFill>
              </a:rPr>
              <a:t>i</a:t>
            </a:r>
            <a:r>
              <a:rPr altLang="en" sz="2000" lang="en-US">
                <a:solidFill>
                  <a:srgbClr val="000000"/>
                </a:solidFill>
              </a:rPr>
              <a:t>k</a:t>
            </a:r>
            <a:r>
              <a:rPr altLang="en" sz="2000" lang="en-US">
                <a:solidFill>
                  <a:srgbClr val="000000"/>
                </a:solidFill>
              </a:rPr>
              <a:t>i</a:t>
            </a:r>
            <a:r>
              <a:rPr altLang="en" sz="2000" lang="en-US">
                <a:solidFill>
                  <a:srgbClr val="000000"/>
                </a:solidFill>
              </a:rPr>
              <a:t>r</a:t>
            </a:r>
            <a:r>
              <a:rPr altLang="en" sz="2000" lang="en-US">
                <a:solidFill>
                  <a:srgbClr val="000000"/>
                </a:solidFill>
              </a:rPr>
              <a:t> </a:t>
            </a:r>
            <a:r>
              <a:rPr altLang="en" sz="2000" lang="en-US">
                <a:solidFill>
                  <a:srgbClr val="000000"/>
                </a:solidFill>
              </a:rPr>
              <a:t>k</a:t>
            </a:r>
            <a:r>
              <a:rPr altLang="en" sz="2000" lang="en-US">
                <a:solidFill>
                  <a:srgbClr val="000000"/>
                </a:solidFill>
              </a:rPr>
              <a:t>r</a:t>
            </a:r>
            <a:r>
              <a:rPr altLang="en" sz="2000" lang="en-US">
                <a:solidFill>
                  <a:srgbClr val="000000"/>
                </a:solidFill>
              </a:rPr>
              <a:t>i</a:t>
            </a:r>
            <a:r>
              <a:rPr altLang="en" sz="2000" lang="en-US">
                <a:solidFill>
                  <a:srgbClr val="000000"/>
                </a:solidFill>
              </a:rPr>
              <a:t>t</a:t>
            </a:r>
            <a:r>
              <a:rPr altLang="en" sz="2000" lang="en-US">
                <a:solidFill>
                  <a:srgbClr val="000000"/>
                </a:solidFill>
              </a:rPr>
              <a:t>i</a:t>
            </a:r>
            <a:r>
              <a:rPr altLang="en" sz="2000" lang="en-US">
                <a:solidFill>
                  <a:srgbClr val="000000"/>
                </a:solidFill>
              </a:rPr>
              <a:t>s</a:t>
            </a:r>
            <a:r>
              <a:rPr altLang="en" sz="2000" lang="en-US">
                <a:solidFill>
                  <a:srgbClr val="000000"/>
                </a:solidFill>
              </a:rPr>
              <a:t>,</a:t>
            </a:r>
            <a:r>
              <a:rPr altLang="en" sz="2000" lang="en-US">
                <a:solidFill>
                  <a:srgbClr val="000000"/>
                </a:solidFill>
              </a:rPr>
              <a:t> </a:t>
            </a:r>
            <a:r>
              <a:rPr altLang="en" sz="2000" lang="en-US">
                <a:solidFill>
                  <a:srgbClr val="000000"/>
                </a:solidFill>
              </a:rPr>
              <a:t>k</a:t>
            </a:r>
            <a:r>
              <a:rPr altLang="en" sz="2000" lang="en-US">
                <a:solidFill>
                  <a:srgbClr val="000000"/>
                </a:solidFill>
              </a:rPr>
              <a:t>r</a:t>
            </a:r>
            <a:r>
              <a:rPr altLang="en" sz="2000" lang="en-US">
                <a:solidFill>
                  <a:srgbClr val="000000"/>
                </a:solidFill>
              </a:rPr>
              <a:t>e</a:t>
            </a:r>
            <a:r>
              <a:rPr altLang="en" sz="2000" lang="en-US">
                <a:solidFill>
                  <a:srgbClr val="000000"/>
                </a:solidFill>
              </a:rPr>
              <a:t>a</a:t>
            </a:r>
            <a:r>
              <a:rPr altLang="en" sz="2000" lang="en-US">
                <a:solidFill>
                  <a:srgbClr val="000000"/>
                </a:solidFill>
              </a:rPr>
              <a:t>t</a:t>
            </a:r>
            <a:r>
              <a:rPr altLang="en" sz="2000" lang="en-US">
                <a:solidFill>
                  <a:srgbClr val="000000"/>
                </a:solidFill>
              </a:rPr>
              <a:t>i</a:t>
            </a:r>
            <a:r>
              <a:rPr altLang="en" sz="2000" lang="en-US">
                <a:solidFill>
                  <a:srgbClr val="000000"/>
                </a:solidFill>
              </a:rPr>
              <a:t>f</a:t>
            </a:r>
            <a:r>
              <a:rPr altLang="en" sz="2000" lang="en-US">
                <a:solidFill>
                  <a:srgbClr val="000000"/>
                </a:solidFill>
              </a:rPr>
              <a:t> </a:t>
            </a:r>
            <a:r>
              <a:rPr altLang="en" sz="2000" lang="en-US">
                <a:solidFill>
                  <a:srgbClr val="000000"/>
                </a:solidFill>
              </a:rPr>
              <a:t>d</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c</a:t>
            </a:r>
            <a:r>
              <a:rPr altLang="en" sz="2000" lang="en-US">
                <a:solidFill>
                  <a:srgbClr val="000000"/>
                </a:solidFill>
              </a:rPr>
              <a:t>a</a:t>
            </a:r>
            <a:r>
              <a:rPr altLang="en" sz="2000" lang="en-US">
                <a:solidFill>
                  <a:srgbClr val="000000"/>
                </a:solidFill>
              </a:rPr>
              <a:t>k</a:t>
            </a:r>
            <a:r>
              <a:rPr altLang="en" sz="2000" lang="en-US">
                <a:solidFill>
                  <a:srgbClr val="000000"/>
                </a:solidFill>
              </a:rPr>
              <a:t>a</a:t>
            </a:r>
            <a:r>
              <a:rPr altLang="en" sz="2000" lang="en-US">
                <a:solidFill>
                  <a:srgbClr val="000000"/>
                </a:solidFill>
              </a:rPr>
              <a:t>p</a:t>
            </a:r>
            <a:endParaRPr sz="2000" lang="in-ID">
              <a:solidFill>
                <a:srgbClr val="000000"/>
              </a:solidFill>
            </a:endParaRPr>
          </a:p>
          <a:p>
            <a:pPr indent="-342900" marL="342900">
              <a:buFont typeface="Arial"/>
              <a:buChar char="•"/>
            </a:pPr>
            <a:r>
              <a:rPr altLang="en" sz="2000" lang="en-US">
                <a:solidFill>
                  <a:srgbClr val="000000"/>
                </a:solidFill>
              </a:rPr>
              <a:t>L</a:t>
            </a:r>
            <a:r>
              <a:rPr altLang="en" sz="2000" lang="en-US">
                <a:solidFill>
                  <a:srgbClr val="000000"/>
                </a:solidFill>
              </a:rPr>
              <a:t>e</a:t>
            </a:r>
            <a:r>
              <a:rPr altLang="en" sz="2000" lang="en-US">
                <a:solidFill>
                  <a:srgbClr val="000000"/>
                </a:solidFill>
              </a:rPr>
              <a:t>b</a:t>
            </a:r>
            <a:r>
              <a:rPr altLang="en" sz="2000" lang="en-US">
                <a:solidFill>
                  <a:srgbClr val="000000"/>
                </a:solidFill>
              </a:rPr>
              <a:t>i</a:t>
            </a:r>
            <a:r>
              <a:rPr altLang="en" sz="2000" lang="en-US">
                <a:solidFill>
                  <a:srgbClr val="000000"/>
                </a:solidFill>
              </a:rPr>
              <a:t>h</a:t>
            </a:r>
            <a:r>
              <a:rPr altLang="en" sz="2000" lang="en-US">
                <a:solidFill>
                  <a:srgbClr val="000000"/>
                </a:solidFill>
              </a:rPr>
              <a:t> </a:t>
            </a:r>
            <a:r>
              <a:rPr altLang="en" sz="2000" lang="en-US">
                <a:solidFill>
                  <a:srgbClr val="000000"/>
                </a:solidFill>
              </a:rPr>
              <a:t>m</a:t>
            </a:r>
            <a:r>
              <a:rPr altLang="en" sz="2000" lang="en-US">
                <a:solidFill>
                  <a:srgbClr val="000000"/>
                </a:solidFill>
              </a:rPr>
              <a:t>e</a:t>
            </a:r>
            <a:r>
              <a:rPr altLang="en" sz="2000" lang="en-US">
                <a:solidFill>
                  <a:srgbClr val="000000"/>
                </a:solidFill>
              </a:rPr>
              <a:t>m</a:t>
            </a:r>
            <a:r>
              <a:rPr altLang="en" sz="2000" lang="en-US">
                <a:solidFill>
                  <a:srgbClr val="000000"/>
                </a:solidFill>
              </a:rPr>
              <a:t>a</a:t>
            </a:r>
            <a:r>
              <a:rPr altLang="en" sz="2000" lang="en-US">
                <a:solidFill>
                  <a:srgbClr val="000000"/>
                </a:solidFill>
              </a:rPr>
              <a:t>h</a:t>
            </a:r>
            <a:r>
              <a:rPr altLang="en" sz="2000" lang="en-US">
                <a:solidFill>
                  <a:srgbClr val="000000"/>
                </a:solidFill>
              </a:rPr>
              <a:t>a</a:t>
            </a:r>
            <a:r>
              <a:rPr altLang="en" sz="2000" lang="en-US">
                <a:solidFill>
                  <a:srgbClr val="000000"/>
                </a:solidFill>
              </a:rPr>
              <a:t>m</a:t>
            </a:r>
            <a:r>
              <a:rPr altLang="en" sz="2000" lang="en-US">
                <a:solidFill>
                  <a:srgbClr val="000000"/>
                </a:solidFill>
              </a:rPr>
              <a:t>i</a:t>
            </a:r>
            <a:r>
              <a:rPr altLang="en" sz="2000" lang="en-US">
                <a:solidFill>
                  <a:srgbClr val="000000"/>
                </a:solidFill>
              </a:rPr>
              <a:t> </a:t>
            </a:r>
            <a:r>
              <a:rPr altLang="en" sz="2000" lang="en-US">
                <a:solidFill>
                  <a:srgbClr val="000000"/>
                </a:solidFill>
              </a:rPr>
              <a:t>p</a:t>
            </a:r>
            <a:r>
              <a:rPr altLang="en" sz="2000" lang="en-US">
                <a:solidFill>
                  <a:srgbClr val="000000"/>
                </a:solidFill>
              </a:rPr>
              <a:t>e</a:t>
            </a:r>
            <a:r>
              <a:rPr altLang="en" sz="2000" lang="en-US">
                <a:solidFill>
                  <a:srgbClr val="000000"/>
                </a:solidFill>
              </a:rPr>
              <a:t>n</a:t>
            </a:r>
            <a:r>
              <a:rPr altLang="en" sz="2000" lang="en-US">
                <a:solidFill>
                  <a:srgbClr val="000000"/>
                </a:solidFill>
              </a:rPr>
              <a:t>g</a:t>
            </a:r>
            <a:r>
              <a:rPr altLang="en" sz="2000" lang="en-US">
                <a:solidFill>
                  <a:srgbClr val="000000"/>
                </a:solidFill>
              </a:rPr>
              <a:t>k</a:t>
            </a:r>
            <a:r>
              <a:rPr altLang="en" sz="2000" lang="en-US">
                <a:solidFill>
                  <a:srgbClr val="000000"/>
                </a:solidFill>
              </a:rPr>
              <a:t>o</a:t>
            </a:r>
            <a:r>
              <a:rPr altLang="en" sz="2000" lang="en-US">
                <a:solidFill>
                  <a:srgbClr val="000000"/>
                </a:solidFill>
              </a:rPr>
              <a:t>m</a:t>
            </a:r>
            <a:r>
              <a:rPr altLang="en" sz="2000" lang="en-US">
                <a:solidFill>
                  <a:srgbClr val="000000"/>
                </a:solidFill>
              </a:rPr>
              <a:t>u</a:t>
            </a:r>
            <a:r>
              <a:rPr altLang="en" sz="2000" lang="en-US">
                <a:solidFill>
                  <a:srgbClr val="000000"/>
                </a:solidFill>
              </a:rPr>
              <a:t>n</a:t>
            </a:r>
            <a:r>
              <a:rPr altLang="en" sz="2000" lang="en-US">
                <a:solidFill>
                  <a:srgbClr val="000000"/>
                </a:solidFill>
              </a:rPr>
              <a:t>i</a:t>
            </a:r>
            <a:r>
              <a:rPr altLang="en" sz="2000" lang="en-US">
                <a:solidFill>
                  <a:srgbClr val="000000"/>
                </a:solidFill>
              </a:rPr>
              <a:t>k</a:t>
            </a:r>
            <a:r>
              <a:rPr altLang="en" sz="2000" lang="en-US">
                <a:solidFill>
                  <a:srgbClr val="000000"/>
                </a:solidFill>
              </a:rPr>
              <a:t>a</a:t>
            </a:r>
            <a:r>
              <a:rPr altLang="en" sz="2000" lang="en-US">
                <a:solidFill>
                  <a:srgbClr val="000000"/>
                </a:solidFill>
              </a:rPr>
              <a:t>s</a:t>
            </a:r>
            <a:r>
              <a:rPr altLang="en" sz="2000" lang="en-US">
                <a:solidFill>
                  <a:srgbClr val="000000"/>
                </a:solidFill>
              </a:rPr>
              <a:t>i</a:t>
            </a:r>
            <a:r>
              <a:rPr altLang="en" sz="2000" lang="en-US">
                <a:solidFill>
                  <a:srgbClr val="000000"/>
                </a:solidFill>
              </a:rPr>
              <a:t>a</a:t>
            </a:r>
            <a:r>
              <a:rPr altLang="en" sz="2000" lang="en-US">
                <a:solidFill>
                  <a:srgbClr val="000000"/>
                </a:solidFill>
              </a:rPr>
              <a:t>n</a:t>
            </a:r>
            <a:r>
              <a:rPr altLang="en" sz="2000" lang="en-US">
                <a:solidFill>
                  <a:srgbClr val="000000"/>
                </a:solidFill>
              </a:rPr>
              <a:t> </a:t>
            </a:r>
            <a:r>
              <a:rPr altLang="en" sz="2000" lang="en-US">
                <a:solidFill>
                  <a:srgbClr val="000000"/>
                </a:solidFill>
              </a:rPr>
              <a:t>p</a:t>
            </a:r>
            <a:r>
              <a:rPr altLang="en" sz="2000" lang="en-US">
                <a:solidFill>
                  <a:srgbClr val="000000"/>
                </a:solidFill>
              </a:rPr>
              <a:t>u</a:t>
            </a:r>
            <a:r>
              <a:rPr altLang="en" sz="2000" lang="en-US">
                <a:solidFill>
                  <a:srgbClr val="000000"/>
                </a:solidFill>
              </a:rPr>
              <a:t>b</a:t>
            </a:r>
            <a:r>
              <a:rPr altLang="en" sz="2000" lang="en-US">
                <a:solidFill>
                  <a:srgbClr val="000000"/>
                </a:solidFill>
              </a:rPr>
              <a:t>l</a:t>
            </a:r>
            <a:r>
              <a:rPr altLang="en" sz="2000" lang="en-US">
                <a:solidFill>
                  <a:srgbClr val="000000"/>
                </a:solidFill>
              </a:rPr>
              <a:t>i</a:t>
            </a:r>
            <a:r>
              <a:rPr altLang="en" sz="2000" lang="en-US">
                <a:solidFill>
                  <a:srgbClr val="000000"/>
                </a:solidFill>
              </a:rPr>
              <a:t>k</a:t>
            </a:r>
            <a:r>
              <a:rPr altLang="en" sz="2000" lang="en-US">
                <a:solidFill>
                  <a:srgbClr val="000000"/>
                </a:solidFill>
              </a:rPr>
              <a:t> </a:t>
            </a:r>
            <a:r>
              <a:rPr altLang="en" sz="2000" lang="en-US">
                <a:solidFill>
                  <a:srgbClr val="000000"/>
                </a:solidFill>
              </a:rPr>
              <a:t>m</a:t>
            </a:r>
            <a:r>
              <a:rPr altLang="en" sz="2000" lang="en-US">
                <a:solidFill>
                  <a:srgbClr val="000000"/>
                </a:solidFill>
              </a:rPr>
              <a:t>e</a:t>
            </a:r>
            <a:r>
              <a:rPr altLang="en" sz="2000" lang="en-US">
                <a:solidFill>
                  <a:srgbClr val="000000"/>
                </a:solidFill>
              </a:rPr>
              <a:t>l</a:t>
            </a:r>
            <a:r>
              <a:rPr altLang="en" sz="2000" lang="en-US">
                <a:solidFill>
                  <a:srgbClr val="000000"/>
                </a:solidFill>
              </a:rPr>
              <a:t>a</a:t>
            </a:r>
            <a:r>
              <a:rPr altLang="en" sz="2000" lang="en-US">
                <a:solidFill>
                  <a:srgbClr val="000000"/>
                </a:solidFill>
              </a:rPr>
              <a:t>l</a:t>
            </a:r>
            <a:r>
              <a:rPr altLang="en" sz="2000" lang="en-US">
                <a:solidFill>
                  <a:srgbClr val="000000"/>
                </a:solidFill>
              </a:rPr>
              <a:t>u</a:t>
            </a:r>
            <a:r>
              <a:rPr altLang="en" sz="2000" lang="en-US">
                <a:solidFill>
                  <a:srgbClr val="000000"/>
                </a:solidFill>
              </a:rPr>
              <a:t>i</a:t>
            </a:r>
            <a:r>
              <a:rPr altLang="en" sz="2000" lang="en-US">
                <a:solidFill>
                  <a:srgbClr val="000000"/>
                </a:solidFill>
              </a:rPr>
              <a:t> </a:t>
            </a:r>
            <a:r>
              <a:rPr altLang="en" sz="2000" lang="en-US">
                <a:solidFill>
                  <a:srgbClr val="000000"/>
                </a:solidFill>
              </a:rPr>
              <a:t>m</a:t>
            </a:r>
            <a:r>
              <a:rPr altLang="en" sz="2000" lang="en-US">
                <a:solidFill>
                  <a:srgbClr val="000000"/>
                </a:solidFill>
              </a:rPr>
              <a:t>e</a:t>
            </a:r>
            <a:r>
              <a:rPr altLang="en" sz="2000" lang="en-US">
                <a:solidFill>
                  <a:srgbClr val="000000"/>
                </a:solidFill>
              </a:rPr>
              <a:t>d</a:t>
            </a:r>
            <a:r>
              <a:rPr altLang="en" sz="2000" lang="en-US">
                <a:solidFill>
                  <a:srgbClr val="000000"/>
                </a:solidFill>
              </a:rPr>
              <a:t>i</a:t>
            </a:r>
            <a:r>
              <a:rPr altLang="en" sz="2000" lang="en-US">
                <a:solidFill>
                  <a:srgbClr val="000000"/>
                </a:solidFill>
              </a:rPr>
              <a:t>a</a:t>
            </a:r>
            <a:r>
              <a:rPr altLang="en" sz="2000" lang="en-US">
                <a:solidFill>
                  <a:srgbClr val="000000"/>
                </a:solidFill>
              </a:rPr>
              <a:t> </a:t>
            </a:r>
            <a:r>
              <a:rPr altLang="en" sz="2000" lang="en-US">
                <a:solidFill>
                  <a:srgbClr val="000000"/>
                </a:solidFill>
              </a:rPr>
              <a:t>f</a:t>
            </a:r>
            <a:r>
              <a:rPr altLang="en" sz="2000" lang="en-US">
                <a:solidFill>
                  <a:srgbClr val="000000"/>
                </a:solidFill>
              </a:rPr>
              <a:t>o</a:t>
            </a:r>
            <a:r>
              <a:rPr altLang="en" sz="2000" lang="en-US">
                <a:solidFill>
                  <a:srgbClr val="000000"/>
                </a:solidFill>
              </a:rPr>
              <a:t>t</a:t>
            </a:r>
            <a:r>
              <a:rPr altLang="en" sz="2000" lang="en-US">
                <a:solidFill>
                  <a:srgbClr val="000000"/>
                </a:solidFill>
              </a:rPr>
              <a:t>o</a:t>
            </a:r>
            <a:endParaRPr sz="2000" lang="in-ID">
              <a:solidFill>
                <a:srgbClr val="000000"/>
              </a:solidFill>
            </a:endParaRPr>
          </a:p>
        </p:txBody>
      </p:sp>
      <p:sp>
        <p:nvSpPr>
          <p:cNvPr id="1048607" name=""/>
          <p:cNvSpPr txBox="1"/>
          <p:nvPr/>
        </p:nvSpPr>
        <p:spPr>
          <a:xfrm>
            <a:off x="2572000" y="3219450"/>
            <a:ext cx="4000000" cy="485140"/>
          </a:xfrm>
          <a:prstGeom prst="rect"/>
        </p:spPr>
        <p:txBody>
          <a:bodyPr rtlCol="0" wrap="square">
            <a:spAutoFit/>
          </a:bodyPr>
          <a:p>
            <a:r>
              <a:rPr altLang="en" sz="2800" lang="en-US">
                <a:solidFill>
                  <a:srgbClr val="000000"/>
                </a:solidFill>
                <a:latin typeface="Cutive Mono"/>
                <a:ea typeface="Cutive Mono"/>
                <a:cs typeface="Cutive Mono"/>
              </a:rPr>
              <a:t>M</a:t>
            </a:r>
            <a:r>
              <a:rPr altLang="en" sz="2800" lang="en-US">
                <a:solidFill>
                  <a:srgbClr val="000000"/>
                </a:solidFill>
                <a:latin typeface="Cutive Mono"/>
                <a:ea typeface="Cutive Mono"/>
                <a:cs typeface="Cutive Mono"/>
              </a:rPr>
              <a:t>N</a:t>
            </a:r>
            <a:endParaRPr sz="2800" lang="in-ID">
              <a:solidFill>
                <a:srgbClr val="000000"/>
              </a:solidFill>
            </a:endParaRPr>
          </a:p>
        </p:txBody>
      </p:sp>
      <p:sp>
        <p:nvSpPr>
          <p:cNvPr id="1048608" name=""/>
          <p:cNvSpPr txBox="1"/>
          <p:nvPr/>
        </p:nvSpPr>
        <p:spPr>
          <a:xfrm>
            <a:off x="2572000" y="-3511"/>
            <a:ext cx="4000000" cy="955040"/>
          </a:xfrm>
          <a:prstGeom prst="rect"/>
        </p:spPr>
        <p:txBody>
          <a:bodyPr rtlCol="0" wrap="square">
            <a:spAutoFit/>
          </a:bodyPr>
          <a:p>
            <a:pPr algn="ctr"/>
            <a:r>
              <a:rPr altLang="en" b="1" sz="2800" lang="en-US">
                <a:solidFill>
                  <a:srgbClr val="000000"/>
                </a:solidFill>
                <a:latin typeface="Dancing Script"/>
                <a:cs typeface="Dancing Script"/>
              </a:rPr>
              <a:t>M</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n</a:t>
            </a:r>
            <a:r>
              <a:rPr altLang="en" b="1" sz="2800" lang="en-US">
                <a:solidFill>
                  <a:srgbClr val="000000"/>
                </a:solidFill>
                <a:latin typeface="Dancing Script"/>
                <a:cs typeface="Dancing Script"/>
              </a:rPr>
              <a:t>f</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t</a:t>
            </a:r>
            <a:r>
              <a:rPr altLang="en" b="1" sz="2800" lang="en-US">
                <a:solidFill>
                  <a:srgbClr val="000000"/>
                </a:solidFill>
                <a:latin typeface="Dancing Script"/>
                <a:cs typeface="Dancing Script"/>
              </a:rPr>
              <a:t> </a:t>
            </a:r>
            <a:r>
              <a:rPr altLang="en" b="1" sz="2800" lang="en-US">
                <a:solidFill>
                  <a:srgbClr val="000000"/>
                </a:solidFill>
                <a:latin typeface="Dancing Script"/>
                <a:cs typeface="Dancing Script"/>
              </a:rPr>
              <a:t>y</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n</a:t>
            </a:r>
            <a:r>
              <a:rPr altLang="en" b="1" sz="2800" lang="en-US">
                <a:solidFill>
                  <a:srgbClr val="000000"/>
                </a:solidFill>
                <a:latin typeface="Dancing Script"/>
                <a:cs typeface="Dancing Script"/>
              </a:rPr>
              <a:t>g</a:t>
            </a:r>
            <a:r>
              <a:rPr altLang="en" b="1" sz="2800" lang="en-US">
                <a:solidFill>
                  <a:srgbClr val="000000"/>
                </a:solidFill>
                <a:latin typeface="Dancing Script"/>
                <a:cs typeface="Dancing Script"/>
              </a:rPr>
              <a:t> </a:t>
            </a:r>
            <a:r>
              <a:rPr altLang="en" b="1" sz="2800" lang="en-US">
                <a:solidFill>
                  <a:srgbClr val="000000"/>
                </a:solidFill>
                <a:latin typeface="Dancing Script"/>
                <a:cs typeface="Dancing Script"/>
              </a:rPr>
              <a:t>D</a:t>
            </a:r>
            <a:r>
              <a:rPr altLang="en" b="1" sz="2800" lang="en-US">
                <a:solidFill>
                  <a:srgbClr val="000000"/>
                </a:solidFill>
                <a:latin typeface="Dancing Script"/>
                <a:cs typeface="Dancing Script"/>
              </a:rPr>
              <a:t>i</a:t>
            </a:r>
            <a:r>
              <a:rPr altLang="en" b="1" sz="2800" lang="en-US">
                <a:solidFill>
                  <a:srgbClr val="000000"/>
                </a:solidFill>
                <a:latin typeface="Dancing Script"/>
                <a:cs typeface="Dancing Script"/>
              </a:rPr>
              <a:t>p</a:t>
            </a:r>
            <a:r>
              <a:rPr altLang="en" b="1" sz="2800" lang="en-US">
                <a:solidFill>
                  <a:srgbClr val="000000"/>
                </a:solidFill>
                <a:latin typeface="Dancing Script"/>
                <a:cs typeface="Dancing Script"/>
              </a:rPr>
              <a:t>e</a:t>
            </a:r>
            <a:r>
              <a:rPr altLang="en" b="1" sz="2800" lang="en-US">
                <a:solidFill>
                  <a:srgbClr val="000000"/>
                </a:solidFill>
                <a:latin typeface="Dancing Script"/>
                <a:cs typeface="Dancing Script"/>
              </a:rPr>
              <a:t>r</a:t>
            </a:r>
            <a:r>
              <a:rPr altLang="en" b="1" sz="2800" lang="en-US">
                <a:solidFill>
                  <a:srgbClr val="000000"/>
                </a:solidFill>
                <a:latin typeface="Dancing Script"/>
                <a:cs typeface="Dancing Script"/>
              </a:rPr>
              <a:t>o</a:t>
            </a:r>
            <a:r>
              <a:rPr altLang="en" b="1" sz="2800" lang="en-US">
                <a:solidFill>
                  <a:srgbClr val="000000"/>
                </a:solidFill>
                <a:latin typeface="Dancing Script"/>
                <a:cs typeface="Dancing Script"/>
              </a:rPr>
              <a:t>l</a:t>
            </a:r>
            <a:r>
              <a:rPr altLang="en" b="1" sz="2800" lang="en-US">
                <a:solidFill>
                  <a:srgbClr val="000000"/>
                </a:solidFill>
                <a:latin typeface="Dancing Script"/>
                <a:cs typeface="Dancing Script"/>
              </a:rPr>
              <a:t>e</a:t>
            </a:r>
            <a:r>
              <a:rPr altLang="en" b="1" sz="2800" lang="en-US">
                <a:solidFill>
                  <a:srgbClr val="000000"/>
                </a:solidFill>
                <a:latin typeface="Dancing Script"/>
                <a:cs typeface="Dancing Script"/>
              </a:rPr>
              <a:t>h</a:t>
            </a:r>
            <a:endParaRPr b="1" sz="2800" lang="in-ID">
              <a:solidFill>
                <a:srgbClr val="000000"/>
              </a:solidFill>
              <a:latin typeface="Dancing Script"/>
              <a:cs typeface="Dancing Script"/>
            </a:endParaRPr>
          </a:p>
          <a:p>
            <a:pPr algn="ctr"/>
            <a:r>
              <a:rPr altLang="en" b="1" sz="2800" lang="en-US">
                <a:solidFill>
                  <a:srgbClr val="000000"/>
                </a:solidFill>
                <a:latin typeface="Dancing Script"/>
                <a:cs typeface="Dancing Script"/>
              </a:rPr>
              <a:t>D</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l</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m</a:t>
            </a:r>
            <a:r>
              <a:rPr altLang="en" b="1" sz="2800" lang="en-US">
                <a:solidFill>
                  <a:srgbClr val="000000"/>
                </a:solidFill>
                <a:latin typeface="Dancing Script"/>
                <a:cs typeface="Dancing Script"/>
              </a:rPr>
              <a:t> </a:t>
            </a:r>
            <a:r>
              <a:rPr altLang="en" b="1" sz="2800" lang="en-US">
                <a:solidFill>
                  <a:srgbClr val="000000"/>
                </a:solidFill>
                <a:latin typeface="Dancing Script"/>
                <a:cs typeface="Dancing Script"/>
              </a:rPr>
              <a:t>P</a:t>
            </a:r>
            <a:r>
              <a:rPr altLang="en" b="1" sz="2800" lang="en-US">
                <a:solidFill>
                  <a:srgbClr val="000000"/>
                </a:solidFill>
                <a:latin typeface="Dancing Script"/>
                <a:cs typeface="Dancing Script"/>
              </a:rPr>
              <a:t>e</a:t>
            </a:r>
            <a:r>
              <a:rPr altLang="en" b="1" sz="2800" lang="en-US">
                <a:solidFill>
                  <a:srgbClr val="000000"/>
                </a:solidFill>
                <a:latin typeface="Dancing Script"/>
                <a:cs typeface="Dancing Script"/>
              </a:rPr>
              <a:t>l</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t</a:t>
            </a:r>
            <a:r>
              <a:rPr altLang="en" b="1" sz="2800" lang="en-US">
                <a:solidFill>
                  <a:srgbClr val="000000"/>
                </a:solidFill>
                <a:latin typeface="Dancing Script"/>
                <a:cs typeface="Dancing Script"/>
              </a:rPr>
              <a:t>i</a:t>
            </a:r>
            <a:r>
              <a:rPr altLang="en" b="1" sz="2800" lang="en-US">
                <a:solidFill>
                  <a:srgbClr val="000000"/>
                </a:solidFill>
                <a:latin typeface="Dancing Script"/>
                <a:cs typeface="Dancing Script"/>
              </a:rPr>
              <a:t>h</a:t>
            </a:r>
            <a:r>
              <a:rPr altLang="en" b="1" sz="2800" lang="en-US">
                <a:solidFill>
                  <a:srgbClr val="000000"/>
                </a:solidFill>
                <a:latin typeface="Dancing Script"/>
                <a:cs typeface="Dancing Script"/>
              </a:rPr>
              <a:t>a</a:t>
            </a:r>
            <a:r>
              <a:rPr altLang="en" b="1" sz="2800" lang="en-US">
                <a:solidFill>
                  <a:srgbClr val="000000"/>
                </a:solidFill>
                <a:latin typeface="Dancing Script"/>
                <a:cs typeface="Dancing Script"/>
              </a:rPr>
              <a:t>n</a:t>
            </a:r>
            <a:r>
              <a:rPr altLang="en" b="1" sz="2800" lang="en-US">
                <a:solidFill>
                  <a:srgbClr val="000000"/>
                </a:solidFill>
                <a:latin typeface="Dancing Script"/>
                <a:cs typeface="Dancing Script"/>
              </a:rPr>
              <a:t> </a:t>
            </a:r>
            <a:r>
              <a:rPr altLang="en" b="1" sz="2800" lang="en-US">
                <a:solidFill>
                  <a:srgbClr val="000000"/>
                </a:solidFill>
                <a:latin typeface="Dancing Script"/>
                <a:cs typeface="Dancing Script"/>
              </a:rPr>
              <a:t>:</a:t>
            </a:r>
            <a:endParaRPr b="1" sz="2800" lang="in-ID">
              <a:solidFill>
                <a:srgbClr val="000000"/>
              </a:solidFill>
              <a:latin typeface="Dancing Script"/>
              <a:cs typeface="Dancing Script"/>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5</dc:creator>
  <dcterms:created xsi:type="dcterms:W3CDTF">2015-05-03T01:30:45Z</dcterms:created>
  <dcterms:modified xsi:type="dcterms:W3CDTF">2023-11-07T01:20:05Z</dcterms:modified>
</cp:coreProperties>
</file>