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4"/>
    <p:sldMasterId id="2147483724" r:id="rId5"/>
  </p:sldMasterIdLst>
  <p:notesMasterIdLst>
    <p:notesMasterId r:id="rId14"/>
  </p:notesMasterIdLst>
  <p:handoutMasterIdLst>
    <p:handoutMasterId r:id="rId15"/>
  </p:handoutMasterIdLst>
  <p:sldIdLst>
    <p:sldId id="949" r:id="rId6"/>
    <p:sldId id="1652" r:id="rId7"/>
    <p:sldId id="1635" r:id="rId8"/>
    <p:sldId id="1653" r:id="rId9"/>
    <p:sldId id="1636" r:id="rId10"/>
    <p:sldId id="1662" r:id="rId11"/>
    <p:sldId id="1661" r:id="rId12"/>
    <p:sldId id="16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52" userDrawn="1">
          <p15:clr>
            <a:srgbClr val="A4A3A4"/>
          </p15:clr>
        </p15:guide>
        <p15:guide id="4" orient="horz" pos="648" userDrawn="1">
          <p15:clr>
            <a:srgbClr val="A4A3A4"/>
          </p15:clr>
        </p15:guide>
        <p15:guide id="5" pos="74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-Umurhurhu, Aghogho" initials="SA" lastIdx="6" clrIdx="0">
    <p:extLst>
      <p:ext uri="{19B8F6BF-5375-455C-9EA6-DF929625EA0E}">
        <p15:presenceInfo xmlns:p15="http://schemas.microsoft.com/office/powerpoint/2012/main" userId="S-1-5-21-1431130218-1427134214-1537874043-13555" providerId="AD"/>
      </p:ext>
    </p:extLst>
  </p:cmAuthor>
  <p:cmAuthor id="2" name="Obidegwu, Juliet" initials="OJ" lastIdx="6" clrIdx="1">
    <p:extLst>
      <p:ext uri="{19B8F6BF-5375-455C-9EA6-DF929625EA0E}">
        <p15:presenceInfo xmlns:p15="http://schemas.microsoft.com/office/powerpoint/2012/main" userId="S::Juliet.Obidegwu@ng.kpmg.com::de5b2b4d-1dfd-4935-b9bb-b1462bdda2d3" providerId="AD"/>
      </p:ext>
    </p:extLst>
  </p:cmAuthor>
  <p:cmAuthor id="3" name="Kaihao Fan" initials="KF" lastIdx="6" clrIdx="2">
    <p:extLst>
      <p:ext uri="{19B8F6BF-5375-455C-9EA6-DF929625EA0E}">
        <p15:presenceInfo xmlns:p15="http://schemas.microsoft.com/office/powerpoint/2012/main" userId="Kaihao Fan" providerId="None"/>
      </p:ext>
    </p:extLst>
  </p:cmAuthor>
  <p:cmAuthor id="4" name="Oluwafemi Fabiyi" initials="OF" lastIdx="6" clrIdx="3">
    <p:extLst>
      <p:ext uri="{19B8F6BF-5375-455C-9EA6-DF929625EA0E}">
        <p15:presenceInfo xmlns:p15="http://schemas.microsoft.com/office/powerpoint/2012/main" userId="S::fabiyio@uchicago.edu::872aa343-9851-470f-bc52-bc1311b163b2" providerId="AD"/>
      </p:ext>
    </p:extLst>
  </p:cmAuthor>
  <p:cmAuthor id="5" name="Guest User" initials="GU" lastIdx="1" clrIdx="4">
    <p:extLst>
      <p:ext uri="{19B8F6BF-5375-455C-9EA6-DF929625EA0E}">
        <p15:presenceInfo xmlns:p15="http://schemas.microsoft.com/office/powerpoint/2012/main" userId="S::urn:spo:anon#5bba4d4e71bf7ecf2c1fb1ce4f311cfc2b353c8e4442d0626f7cdb9ef0da2141::" providerId="AD"/>
      </p:ext>
    </p:extLst>
  </p:cmAuthor>
  <p:cmAuthor id="6" name="Gina Champion" initials="GC" lastIdx="2" clrIdx="5">
    <p:extLst>
      <p:ext uri="{19B8F6BF-5375-455C-9EA6-DF929625EA0E}">
        <p15:presenceInfo xmlns:p15="http://schemas.microsoft.com/office/powerpoint/2012/main" userId="S::gachampion@uchicago.edu::8a07bb4e-f77d-47c4-9df0-e1a315af63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906"/>
    <a:srgbClr val="F56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4694"/>
  </p:normalViewPr>
  <p:slideViewPr>
    <p:cSldViewPr snapToGrid="0">
      <p:cViewPr>
        <p:scale>
          <a:sx n="104" d="100"/>
          <a:sy n="104" d="100"/>
        </p:scale>
        <p:origin x="1648" y="568"/>
      </p:cViewPr>
      <p:guideLst>
        <p:guide orient="horz" pos="2160"/>
        <p:guide pos="3840"/>
        <p:guide orient="horz" pos="552"/>
        <p:guide orient="horz" pos="648"/>
        <p:guide pos="74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54D2AB-DF48-F44D-A97B-D20AA583DE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979AB-A4FD-D142-B3D5-9916781C87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5315F-DEEE-564B-9718-DE6873FD7FC4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E3D46-0DC9-814C-8874-3930597B96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52564-0971-DE4A-B918-86BCFA61B3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8CFD9-7F4D-9443-96C2-1DE5B6B8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D3DE0-C079-468F-9561-D3613995BB97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84D6-0E1C-4241-9832-52F67D11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6B4A04-297A-4217-86A2-C02770E87C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11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B30906"/>
                </a:solidFill>
                <a:latin typeface="Univers CondensedBold" pitchFamily="2" charset="0"/>
              </a:rPr>
              <a:t>Our team structured the delivery of this project across the following 4 project phases with the </a:t>
            </a:r>
            <a:r>
              <a:rPr lang="en-US" sz="1200" b="1" dirty="0">
                <a:solidFill>
                  <a:srgbClr val="B30906"/>
                </a:solidFill>
                <a:latin typeface="Univers CondensedBold" pitchFamily="2" charset="0"/>
              </a:rPr>
              <a:t>core Analytics</a:t>
            </a:r>
            <a:r>
              <a:rPr lang="en-US" sz="1200" dirty="0">
                <a:solidFill>
                  <a:srgbClr val="B30906"/>
                </a:solidFill>
                <a:latin typeface="Univers CondensedBold" pitchFamily="2" charset="0"/>
              </a:rPr>
              <a:t> task spread across the design and build phases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84D6-0E1C-4241-9832-52F67D117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84D6-0E1C-4241-9832-52F67D117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Right vertical dark image">
    <p:bg>
      <p:bgPr>
        <a:solidFill>
          <a:srgbClr val="009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08000" y="5036400"/>
            <a:ext cx="8217600" cy="216000"/>
          </a:xfrm>
        </p:spPr>
        <p:txBody>
          <a:bodyPr/>
          <a:lstStyle>
            <a:lvl1pPr>
              <a:defRPr sz="1099">
                <a:solidFill>
                  <a:schemeClr val="bg1"/>
                </a:solidFill>
              </a:defRPr>
            </a:lvl1pPr>
            <a:lvl2pPr>
              <a:defRPr sz="1099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99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99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A5911-634B-6244-A116-E4624F7ABB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D70530-BC92-9F4C-9B31-56120851A758}"/>
              </a:ext>
            </a:extLst>
          </p:cNvPr>
          <p:cNvSpPr/>
          <p:nvPr userDrawn="1"/>
        </p:nvSpPr>
        <p:spPr>
          <a:xfrm>
            <a:off x="-4401" y="0"/>
            <a:ext cx="5588078" cy="6858000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87" tIns="54587" rIns="54587" bIns="54587" rtlCol="0" anchor="ctr"/>
          <a:lstStyle/>
          <a:p>
            <a:pPr algn="l"/>
            <a:endParaRPr lang="en-GB" sz="149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126361" y="482496"/>
            <a:ext cx="8485249" cy="266678"/>
          </a:xfrm>
          <a:prstGeom prst="rect">
            <a:avLst/>
          </a:prstGeom>
        </p:spPr>
        <p:txBody>
          <a:bodyPr vert="horz" lIns="0" tIns="46891" rIns="93782" bIns="46891" rtlCol="0" anchor="ctr">
            <a:noAutofit/>
          </a:bodyPr>
          <a:lstStyle/>
          <a:p>
            <a:pPr lvl="0" defTabSz="468896">
              <a:spcBef>
                <a:spcPct val="0"/>
              </a:spcBef>
              <a:defRPr/>
            </a:pPr>
            <a:endParaRPr lang="en-GB" sz="1633">
              <a:solidFill>
                <a:srgbClr val="409DAD"/>
              </a:solidFill>
              <a:latin typeface="Univers CondensedLight" pitchFamily="2" charset="0"/>
              <a:ea typeface="+mj-ea"/>
              <a:cs typeface="Univers CondensedBold"/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1947712" y="365416"/>
            <a:ext cx="8485249" cy="266678"/>
          </a:xfrm>
          <a:prstGeom prst="rect">
            <a:avLst/>
          </a:prstGeom>
        </p:spPr>
        <p:txBody>
          <a:bodyPr vert="horz" lIns="0" tIns="46891" rIns="93782" bIns="46891" rtlCol="0" anchor="ctr">
            <a:noAutofit/>
          </a:bodyPr>
          <a:lstStyle/>
          <a:p>
            <a:pPr lvl="0" defTabSz="468896">
              <a:spcBef>
                <a:spcPct val="0"/>
              </a:spcBef>
              <a:defRPr/>
            </a:pPr>
            <a:endParaRPr lang="en-GB" sz="1633">
              <a:solidFill>
                <a:srgbClr val="409DAD"/>
              </a:solidFill>
              <a:latin typeface="Univers CondensedLight" pitchFamily="2" charset="0"/>
              <a:ea typeface="+mj-ea"/>
              <a:cs typeface="Univers CondensedBold"/>
            </a:endParaRPr>
          </a:p>
        </p:txBody>
      </p:sp>
      <p:sp>
        <p:nvSpPr>
          <p:cNvPr id="15" name="Freeform 14"/>
          <p:cNvSpPr/>
          <p:nvPr userDrawn="1"/>
        </p:nvSpPr>
        <p:spPr>
          <a:xfrm rot="10800000">
            <a:off x="1977203" y="269046"/>
            <a:ext cx="7359745" cy="426858"/>
          </a:xfrm>
          <a:custGeom>
            <a:avLst/>
            <a:gdLst>
              <a:gd name="connsiteX0" fmla="*/ 0 w 9112102"/>
              <a:gd name="connsiteY0" fmla="*/ 0 h 504000"/>
              <a:gd name="connsiteX1" fmla="*/ 9112102 w 9112102"/>
              <a:gd name="connsiteY1" fmla="*/ 0 h 504000"/>
              <a:gd name="connsiteX2" fmla="*/ 9112102 w 9112102"/>
              <a:gd name="connsiteY2" fmla="*/ 504000 h 504000"/>
              <a:gd name="connsiteX3" fmla="*/ 0 w 9112102"/>
              <a:gd name="connsiteY3" fmla="*/ 504000 h 504000"/>
              <a:gd name="connsiteX4" fmla="*/ 0 w 9112102"/>
              <a:gd name="connsiteY4" fmla="*/ 0 h 504000"/>
              <a:gd name="connsiteX0" fmla="*/ 0 w 9112102"/>
              <a:gd name="connsiteY0" fmla="*/ 0 h 504000"/>
              <a:gd name="connsiteX1" fmla="*/ 7946231 w 9112102"/>
              <a:gd name="connsiteY1" fmla="*/ 0 h 504000"/>
              <a:gd name="connsiteX2" fmla="*/ 9112102 w 9112102"/>
              <a:gd name="connsiteY2" fmla="*/ 504000 h 504000"/>
              <a:gd name="connsiteX3" fmla="*/ 0 w 9112102"/>
              <a:gd name="connsiteY3" fmla="*/ 504000 h 504000"/>
              <a:gd name="connsiteX4" fmla="*/ 0 w 9112102"/>
              <a:gd name="connsiteY4" fmla="*/ 0 h 504000"/>
              <a:gd name="connsiteX0" fmla="*/ 0 w 7946231"/>
              <a:gd name="connsiteY0" fmla="*/ 0 h 504000"/>
              <a:gd name="connsiteX1" fmla="*/ 7946231 w 7946231"/>
              <a:gd name="connsiteY1" fmla="*/ 0 h 504000"/>
              <a:gd name="connsiteX2" fmla="*/ 7803356 w 7946231"/>
              <a:gd name="connsiteY2" fmla="*/ 504000 h 504000"/>
              <a:gd name="connsiteX3" fmla="*/ 0 w 7946231"/>
              <a:gd name="connsiteY3" fmla="*/ 504000 h 504000"/>
              <a:gd name="connsiteX4" fmla="*/ 0 w 7946231"/>
              <a:gd name="connsiteY4" fmla="*/ 0 h 504000"/>
              <a:gd name="connsiteX0" fmla="*/ 0 w 7946231"/>
              <a:gd name="connsiteY0" fmla="*/ 1 h 504001"/>
              <a:gd name="connsiteX1" fmla="*/ 7946231 w 7946231"/>
              <a:gd name="connsiteY1" fmla="*/ 0 h 504001"/>
              <a:gd name="connsiteX2" fmla="*/ 7803356 w 7946231"/>
              <a:gd name="connsiteY2" fmla="*/ 504001 h 504001"/>
              <a:gd name="connsiteX3" fmla="*/ 0 w 7946231"/>
              <a:gd name="connsiteY3" fmla="*/ 504001 h 504001"/>
              <a:gd name="connsiteX4" fmla="*/ 0 w 7946231"/>
              <a:gd name="connsiteY4" fmla="*/ 1 h 504001"/>
              <a:gd name="connsiteX0" fmla="*/ 0 w 7986227"/>
              <a:gd name="connsiteY0" fmla="*/ 0 h 504000"/>
              <a:gd name="connsiteX1" fmla="*/ 7986227 w 7986227"/>
              <a:gd name="connsiteY1" fmla="*/ 0 h 504000"/>
              <a:gd name="connsiteX2" fmla="*/ 7803356 w 7986227"/>
              <a:gd name="connsiteY2" fmla="*/ 504000 h 504000"/>
              <a:gd name="connsiteX3" fmla="*/ 0 w 7986227"/>
              <a:gd name="connsiteY3" fmla="*/ 504000 h 504000"/>
              <a:gd name="connsiteX4" fmla="*/ 0 w 7986227"/>
              <a:gd name="connsiteY4" fmla="*/ 0 h 504000"/>
              <a:gd name="connsiteX0" fmla="*/ 0 w 7986227"/>
              <a:gd name="connsiteY0" fmla="*/ 0 h 504000"/>
              <a:gd name="connsiteX1" fmla="*/ 7986227 w 7986227"/>
              <a:gd name="connsiteY1" fmla="*/ 0 h 504000"/>
              <a:gd name="connsiteX2" fmla="*/ 7811689 w 7986227"/>
              <a:gd name="connsiteY2" fmla="*/ 501442 h 504000"/>
              <a:gd name="connsiteX3" fmla="*/ 0 w 7986227"/>
              <a:gd name="connsiteY3" fmla="*/ 504000 h 504000"/>
              <a:gd name="connsiteX4" fmla="*/ 0 w 7986227"/>
              <a:gd name="connsiteY4" fmla="*/ 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6227" h="504000">
                <a:moveTo>
                  <a:pt x="0" y="0"/>
                </a:moveTo>
                <a:lnTo>
                  <a:pt x="7986227" y="0"/>
                </a:lnTo>
                <a:lnTo>
                  <a:pt x="7811689" y="501442"/>
                </a:lnTo>
                <a:lnTo>
                  <a:pt x="0" y="504000"/>
                </a:lnTo>
                <a:lnTo>
                  <a:pt x="0" y="0"/>
                </a:lnTo>
                <a:close/>
              </a:path>
            </a:pathLst>
          </a:cu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endParaRPr lang="en-GB" sz="1633"/>
          </a:p>
        </p:txBody>
      </p:sp>
      <p:sp>
        <p:nvSpPr>
          <p:cNvPr id="16" name="Freeform 15"/>
          <p:cNvSpPr/>
          <p:nvPr userDrawn="1"/>
        </p:nvSpPr>
        <p:spPr>
          <a:xfrm>
            <a:off x="1801374" y="274848"/>
            <a:ext cx="279585" cy="423036"/>
          </a:xfrm>
          <a:custGeom>
            <a:avLst/>
            <a:gdLst>
              <a:gd name="connsiteX0" fmla="*/ 0 w 9112102"/>
              <a:gd name="connsiteY0" fmla="*/ 0 h 504000"/>
              <a:gd name="connsiteX1" fmla="*/ 9112102 w 9112102"/>
              <a:gd name="connsiteY1" fmla="*/ 0 h 504000"/>
              <a:gd name="connsiteX2" fmla="*/ 9112102 w 9112102"/>
              <a:gd name="connsiteY2" fmla="*/ 504000 h 504000"/>
              <a:gd name="connsiteX3" fmla="*/ 0 w 9112102"/>
              <a:gd name="connsiteY3" fmla="*/ 504000 h 504000"/>
              <a:gd name="connsiteX4" fmla="*/ 0 w 9112102"/>
              <a:gd name="connsiteY4" fmla="*/ 0 h 504000"/>
              <a:gd name="connsiteX0" fmla="*/ 0 w 9112102"/>
              <a:gd name="connsiteY0" fmla="*/ 0 h 504000"/>
              <a:gd name="connsiteX1" fmla="*/ 7946231 w 9112102"/>
              <a:gd name="connsiteY1" fmla="*/ 0 h 504000"/>
              <a:gd name="connsiteX2" fmla="*/ 9112102 w 9112102"/>
              <a:gd name="connsiteY2" fmla="*/ 504000 h 504000"/>
              <a:gd name="connsiteX3" fmla="*/ 0 w 9112102"/>
              <a:gd name="connsiteY3" fmla="*/ 504000 h 504000"/>
              <a:gd name="connsiteX4" fmla="*/ 0 w 9112102"/>
              <a:gd name="connsiteY4" fmla="*/ 0 h 504000"/>
              <a:gd name="connsiteX0" fmla="*/ 0 w 7946231"/>
              <a:gd name="connsiteY0" fmla="*/ 0 h 504000"/>
              <a:gd name="connsiteX1" fmla="*/ 7946231 w 7946231"/>
              <a:gd name="connsiteY1" fmla="*/ 0 h 504000"/>
              <a:gd name="connsiteX2" fmla="*/ 7803356 w 7946231"/>
              <a:gd name="connsiteY2" fmla="*/ 504000 h 504000"/>
              <a:gd name="connsiteX3" fmla="*/ 0 w 7946231"/>
              <a:gd name="connsiteY3" fmla="*/ 504000 h 504000"/>
              <a:gd name="connsiteX4" fmla="*/ 0 w 7946231"/>
              <a:gd name="connsiteY4" fmla="*/ 0 h 504000"/>
              <a:gd name="connsiteX0" fmla="*/ 7432461 w 7946231"/>
              <a:gd name="connsiteY0" fmla="*/ 0 h 504000"/>
              <a:gd name="connsiteX1" fmla="*/ 7946231 w 7946231"/>
              <a:gd name="connsiteY1" fmla="*/ 0 h 504000"/>
              <a:gd name="connsiteX2" fmla="*/ 7803356 w 7946231"/>
              <a:gd name="connsiteY2" fmla="*/ 504000 h 504000"/>
              <a:gd name="connsiteX3" fmla="*/ 0 w 7946231"/>
              <a:gd name="connsiteY3" fmla="*/ 504000 h 504000"/>
              <a:gd name="connsiteX4" fmla="*/ 7432461 w 7946231"/>
              <a:gd name="connsiteY4" fmla="*/ 0 h 504000"/>
              <a:gd name="connsiteX0" fmla="*/ 0 w 513770"/>
              <a:gd name="connsiteY0" fmla="*/ 0 h 504000"/>
              <a:gd name="connsiteX1" fmla="*/ 513770 w 513770"/>
              <a:gd name="connsiteY1" fmla="*/ 0 h 504000"/>
              <a:gd name="connsiteX2" fmla="*/ 370895 w 513770"/>
              <a:gd name="connsiteY2" fmla="*/ 504000 h 504000"/>
              <a:gd name="connsiteX3" fmla="*/ 0 w 513770"/>
              <a:gd name="connsiteY3" fmla="*/ 504000 h 504000"/>
              <a:gd name="connsiteX4" fmla="*/ 0 w 513770"/>
              <a:gd name="connsiteY4" fmla="*/ 0 h 504000"/>
              <a:gd name="connsiteX0" fmla="*/ 406542 w 513770"/>
              <a:gd name="connsiteY0" fmla="*/ 3253 h 504000"/>
              <a:gd name="connsiteX1" fmla="*/ 513770 w 513770"/>
              <a:gd name="connsiteY1" fmla="*/ 0 h 504000"/>
              <a:gd name="connsiteX2" fmla="*/ 370895 w 513770"/>
              <a:gd name="connsiteY2" fmla="*/ 504000 h 504000"/>
              <a:gd name="connsiteX3" fmla="*/ 0 w 513770"/>
              <a:gd name="connsiteY3" fmla="*/ 504000 h 504000"/>
              <a:gd name="connsiteX4" fmla="*/ 406542 w 513770"/>
              <a:gd name="connsiteY4" fmla="*/ 3253 h 504000"/>
              <a:gd name="connsiteX0" fmla="*/ 163892 w 271120"/>
              <a:gd name="connsiteY0" fmla="*/ 3253 h 504000"/>
              <a:gd name="connsiteX1" fmla="*/ 271120 w 271120"/>
              <a:gd name="connsiteY1" fmla="*/ 0 h 504000"/>
              <a:gd name="connsiteX2" fmla="*/ 128245 w 271120"/>
              <a:gd name="connsiteY2" fmla="*/ 504000 h 504000"/>
              <a:gd name="connsiteX3" fmla="*/ 0 w 271120"/>
              <a:gd name="connsiteY3" fmla="*/ 499073 h 504000"/>
              <a:gd name="connsiteX4" fmla="*/ 163892 w 271120"/>
              <a:gd name="connsiteY4" fmla="*/ 3253 h 504000"/>
              <a:gd name="connsiteX0" fmla="*/ 163892 w 271120"/>
              <a:gd name="connsiteY0" fmla="*/ 3253 h 504000"/>
              <a:gd name="connsiteX1" fmla="*/ 271120 w 271120"/>
              <a:gd name="connsiteY1" fmla="*/ 0 h 504000"/>
              <a:gd name="connsiteX2" fmla="*/ 137685 w 271120"/>
              <a:gd name="connsiteY2" fmla="*/ 504000 h 504000"/>
              <a:gd name="connsiteX3" fmla="*/ 0 w 271120"/>
              <a:gd name="connsiteY3" fmla="*/ 499073 h 504000"/>
              <a:gd name="connsiteX4" fmla="*/ 163892 w 271120"/>
              <a:gd name="connsiteY4" fmla="*/ 3253 h 504000"/>
              <a:gd name="connsiteX0" fmla="*/ 174008 w 271120"/>
              <a:gd name="connsiteY0" fmla="*/ 0 h 504863"/>
              <a:gd name="connsiteX1" fmla="*/ 271120 w 271120"/>
              <a:gd name="connsiteY1" fmla="*/ 863 h 504863"/>
              <a:gd name="connsiteX2" fmla="*/ 137685 w 271120"/>
              <a:gd name="connsiteY2" fmla="*/ 504863 h 504863"/>
              <a:gd name="connsiteX3" fmla="*/ 0 w 271120"/>
              <a:gd name="connsiteY3" fmla="*/ 499936 h 504863"/>
              <a:gd name="connsiteX4" fmla="*/ 174008 w 271120"/>
              <a:gd name="connsiteY4" fmla="*/ 0 h 504863"/>
              <a:gd name="connsiteX0" fmla="*/ 174008 w 302481"/>
              <a:gd name="connsiteY0" fmla="*/ 0 h 504863"/>
              <a:gd name="connsiteX1" fmla="*/ 302481 w 302481"/>
              <a:gd name="connsiteY1" fmla="*/ 0 h 504863"/>
              <a:gd name="connsiteX2" fmla="*/ 137685 w 302481"/>
              <a:gd name="connsiteY2" fmla="*/ 504863 h 504863"/>
              <a:gd name="connsiteX3" fmla="*/ 0 w 302481"/>
              <a:gd name="connsiteY3" fmla="*/ 499936 h 504863"/>
              <a:gd name="connsiteX4" fmla="*/ 174008 w 302481"/>
              <a:gd name="connsiteY4" fmla="*/ 0 h 504863"/>
              <a:gd name="connsiteX0" fmla="*/ 174008 w 302481"/>
              <a:gd name="connsiteY0" fmla="*/ 0 h 504863"/>
              <a:gd name="connsiteX1" fmla="*/ 302481 w 302481"/>
              <a:gd name="connsiteY1" fmla="*/ 0 h 504863"/>
              <a:gd name="connsiteX2" fmla="*/ 137685 w 302481"/>
              <a:gd name="connsiteY2" fmla="*/ 504863 h 504863"/>
              <a:gd name="connsiteX3" fmla="*/ 0 w 302481"/>
              <a:gd name="connsiteY3" fmla="*/ 499936 h 504863"/>
              <a:gd name="connsiteX4" fmla="*/ 174008 w 302481"/>
              <a:gd name="connsiteY4" fmla="*/ 0 h 504863"/>
              <a:gd name="connsiteX0" fmla="*/ 174008 w 302481"/>
              <a:gd name="connsiteY0" fmla="*/ 0 h 504863"/>
              <a:gd name="connsiteX1" fmla="*/ 302481 w 302481"/>
              <a:gd name="connsiteY1" fmla="*/ 0 h 504863"/>
              <a:gd name="connsiteX2" fmla="*/ 137685 w 302481"/>
              <a:gd name="connsiteY2" fmla="*/ 504863 h 504863"/>
              <a:gd name="connsiteX3" fmla="*/ 0 w 302481"/>
              <a:gd name="connsiteY3" fmla="*/ 504863 h 504863"/>
              <a:gd name="connsiteX4" fmla="*/ 174008 w 302481"/>
              <a:gd name="connsiteY4" fmla="*/ 0 h 50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81" h="504863">
                <a:moveTo>
                  <a:pt x="174008" y="0"/>
                </a:moveTo>
                <a:lnTo>
                  <a:pt x="302481" y="0"/>
                </a:lnTo>
                <a:lnTo>
                  <a:pt x="137685" y="504863"/>
                </a:lnTo>
                <a:lnTo>
                  <a:pt x="0" y="504863"/>
                </a:lnTo>
                <a:lnTo>
                  <a:pt x="174008" y="0"/>
                </a:lnTo>
                <a:close/>
              </a:path>
            </a:pathLst>
          </a:custGeom>
          <a:solidFill>
            <a:srgbClr val="B309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endParaRPr lang="en-GB" sz="1633"/>
          </a:p>
        </p:txBody>
      </p:sp>
      <p:pic>
        <p:nvPicPr>
          <p:cNvPr id="9" name="Picture 2" descr="G:\WIP\2013\25000-25999\25500-25599\CRT025554\Graphics_PPT_for_Word_docs\Nav_Home_3Orange.emf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 cstate="email">
            <a:lum bright="-4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586" y="269046"/>
            <a:ext cx="435012" cy="440798"/>
          </a:xfrm>
          <a:prstGeom prst="rect">
            <a:avLst/>
          </a:prstGeom>
          <a:noFill/>
        </p:spPr>
      </p:pic>
      <p:pic>
        <p:nvPicPr>
          <p:cNvPr id="10" name="Picture 3" descr="G:\WIP\2013\25000-25999\25500-25599\CRT025554\Graphics_PPT_for_Word_docs\Nav_Left_3Orange.emf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 cstate="email">
            <a:lum bright="-4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537" y="269046"/>
            <a:ext cx="440983" cy="440798"/>
          </a:xfrm>
          <a:prstGeom prst="rect">
            <a:avLst/>
          </a:prstGeom>
          <a:noFill/>
        </p:spPr>
      </p:pic>
      <p:pic>
        <p:nvPicPr>
          <p:cNvPr id="12" name="Picture 4" descr="G:\WIP\2013\25000-25999\25500-25599\CRT025554\Graphics_PPT_for_Word_docs\Nav_Right_3Orange.emf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5" cstate="email">
            <a:lum bright="-4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3459" y="269046"/>
            <a:ext cx="440983" cy="440798"/>
          </a:xfrm>
          <a:prstGeom prst="rect">
            <a:avLst/>
          </a:prstGeom>
          <a:noFill/>
        </p:spPr>
      </p:pic>
      <p:sp>
        <p:nvSpPr>
          <p:cNvPr id="13" name="Holder 4">
            <a:extLst>
              <a:ext uri="{FF2B5EF4-FFF2-40B4-BE49-F238E27FC236}">
                <a16:creationId xmlns:a16="http://schemas.microsoft.com/office/drawing/2014/main" id="{3BB157C9-7E62-274F-A59E-2ABE8C2612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874415" y="6315802"/>
            <a:ext cx="347133" cy="153888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5212">
              <a:spcBef>
                <a:spcPts val="5"/>
              </a:spcBef>
            </a:pPr>
            <a:fld id="{81D60167-4931-47E6-BA6A-407CBD079E47}" type="slidenum">
              <a:rPr lang="en-US" smtClean="0">
                <a:solidFill>
                  <a:srgbClr val="00338D"/>
                </a:solidFill>
              </a:rPr>
              <a:pPr marL="95212">
                <a:spcBef>
                  <a:spcPts val="5"/>
                </a:spcBef>
              </a:pPr>
              <a:t>‹#›</a:t>
            </a:fld>
            <a:endParaRPr lang="en-US">
              <a:solidFill>
                <a:srgbClr val="00338D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D4F91C-2656-B548-84D8-7524D87D3E34}"/>
              </a:ext>
            </a:extLst>
          </p:cNvPr>
          <p:cNvSpPr/>
          <p:nvPr userDrawn="1"/>
        </p:nvSpPr>
        <p:spPr>
          <a:xfrm>
            <a:off x="6781949" y="274848"/>
            <a:ext cx="5410052" cy="421056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endParaRPr lang="en-GB" sz="1633"/>
          </a:p>
        </p:txBody>
      </p:sp>
    </p:spTree>
    <p:extLst>
      <p:ext uri="{BB962C8B-B14F-4D97-AF65-F5344CB8AC3E}">
        <p14:creationId xmlns:p14="http://schemas.microsoft.com/office/powerpoint/2010/main" val="240845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gray">
          <a:xfrm>
            <a:off x="4" y="737456"/>
            <a:ext cx="12192000" cy="5782041"/>
            <a:chOff x="0" y="671"/>
            <a:chExt cx="4320" cy="5261"/>
          </a:xfrm>
          <a:noFill/>
        </p:grpSpPr>
        <p:sp>
          <p:nvSpPr>
            <p:cNvPr id="14" name="Rectangle 22"/>
            <p:cNvSpPr>
              <a:spLocks noChangeArrowheads="1"/>
            </p:cNvSpPr>
            <p:nvPr/>
          </p:nvSpPr>
          <p:spPr bwMode="gray">
            <a:xfrm>
              <a:off x="4110" y="3278"/>
              <a:ext cx="210" cy="46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 sz="1633"/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gray">
            <a:xfrm>
              <a:off x="0" y="3278"/>
              <a:ext cx="210" cy="46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 sz="1633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gray">
            <a:xfrm rot="-5400000">
              <a:off x="2092" y="716"/>
              <a:ext cx="136" cy="46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 sz="1633"/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gray">
            <a:xfrm rot="-5400000">
              <a:off x="2089" y="5841"/>
              <a:ext cx="136" cy="46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 sz="1633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21518" y="130949"/>
            <a:ext cx="11548962" cy="6596104"/>
          </a:xfrm>
          <a:prstGeom prst="rect">
            <a:avLst/>
          </a:prstGeom>
          <a:noFill/>
          <a:ln w="3175" cap="sq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04" tIns="45304" rIns="45304" bIns="45304" rtlCol="0" anchor="ctr"/>
          <a:lstStyle/>
          <a:p>
            <a:pPr algn="ctr"/>
            <a:endParaRPr lang="en-GB" sz="1633"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EF01BE4C-FA33-AD4E-AEE9-0C167B79E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4415" y="6315802"/>
            <a:ext cx="347133" cy="153888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5212">
              <a:spcBef>
                <a:spcPts val="5"/>
              </a:spcBef>
            </a:pPr>
            <a:fld id="{81D60167-4931-47E6-BA6A-407CBD079E47}" type="slidenum">
              <a:rPr lang="en-US" smtClean="0">
                <a:solidFill>
                  <a:srgbClr val="00338D"/>
                </a:solidFill>
              </a:rPr>
              <a:pPr marL="95212">
                <a:spcBef>
                  <a:spcPts val="5"/>
                </a:spcBef>
              </a:pPr>
              <a:t>‹#›</a:t>
            </a:fld>
            <a:endParaRPr lang="en-US">
              <a:solidFill>
                <a:srgbClr val="0033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hdr="0" dt="0"/>
  <p:txStyles>
    <p:titleStyle>
      <a:lvl1pPr algn="l" defTabSz="967121" rtl="0" eaLnBrk="1" latinLnBrk="0" hangingPunct="1">
        <a:spcBef>
          <a:spcPct val="0"/>
        </a:spcBef>
        <a:buNone/>
        <a:defRPr kumimoji="0" lang="en-GB" sz="2993" b="1" i="0" u="none" strike="noStrike" kern="1200" cap="none" spc="0" normalizeH="0" baseline="0" noProof="0" dirty="0">
          <a:ln>
            <a:noFill/>
          </a:ln>
          <a:solidFill>
            <a:srgbClr val="00338D"/>
          </a:solidFill>
          <a:effectLst/>
          <a:uLnTx/>
          <a:uFillTx/>
          <a:latin typeface="Univers 45 Light" pitchFamily="2" charset="0"/>
          <a:ea typeface="+mj-ea"/>
          <a:cs typeface="+mj-cs"/>
        </a:defRPr>
      </a:lvl1pPr>
      <a:lvl2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2pPr>
      <a:lvl3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3pPr>
      <a:lvl4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4pPr>
      <a:lvl5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5pPr>
      <a:lvl6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6pPr>
      <a:lvl7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7pPr>
      <a:lvl8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8pPr>
      <a:lvl9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9pPr>
    </p:titleStyle>
    <p:bodyStyle>
      <a:lvl1pPr marL="0" indent="0" algn="l" defTabSz="967121" rtl="0" eaLnBrk="1" latinLnBrk="0" hangingPunct="1">
        <a:lnSpc>
          <a:spcPct val="100000"/>
        </a:lnSpc>
        <a:spcBef>
          <a:spcPts val="544"/>
        </a:spcBef>
        <a:spcAft>
          <a:spcPts val="544"/>
        </a:spcAft>
        <a:buFont typeface="Arial" pitchFamily="34" charset="0"/>
        <a:buNone/>
        <a:defRPr kumimoji="0" lang="en-US" sz="2993" b="1" i="0" u="none" strike="noStrike" kern="1200" cap="none" spc="0" normalizeH="0" baseline="0" noProof="0" dirty="0" smtClean="0">
          <a:ln>
            <a:noFill/>
          </a:ln>
          <a:solidFill>
            <a:srgbClr val="00338D"/>
          </a:solidFill>
          <a:effectLst/>
          <a:uLnTx/>
          <a:uFillTx/>
          <a:latin typeface="Univers 45 Light" pitchFamily="2" charset="0"/>
          <a:ea typeface="+mn-ea"/>
          <a:cs typeface="Arial" pitchFamily="34" charset="0"/>
        </a:defRPr>
      </a:lvl1pPr>
      <a:lvl2pPr marL="0" indent="0" algn="l" defTabSz="967121" rtl="0" eaLnBrk="1" latinLnBrk="0" hangingPunct="1">
        <a:lnSpc>
          <a:spcPct val="100000"/>
        </a:lnSpc>
        <a:spcBef>
          <a:spcPts val="544"/>
        </a:spcBef>
        <a:spcAft>
          <a:spcPts val="0"/>
        </a:spcAft>
        <a:buFont typeface="Arial" pitchFamily="34" charset="0"/>
        <a:buNone/>
        <a:defRPr kumimoji="0" lang="en-US" sz="2358" b="1" i="0" u="none" strike="noStrike" kern="1200" cap="none" spc="0" normalizeH="0" baseline="0" noProof="0" dirty="0" smtClean="0">
          <a:ln>
            <a:noFill/>
          </a:ln>
          <a:solidFill>
            <a:srgbClr val="00338D"/>
          </a:solidFill>
          <a:effectLst/>
          <a:uLnTx/>
          <a:uFillTx/>
          <a:latin typeface="Univers 45 Light" pitchFamily="2" charset="0"/>
          <a:ea typeface="+mn-ea"/>
          <a:cs typeface="Arial" pitchFamily="34" charset="0"/>
        </a:defRPr>
      </a:lvl2pPr>
      <a:lvl3pPr marL="0" indent="0" algn="l" defTabSz="967121" rtl="0" eaLnBrk="1" latinLnBrk="0" hangingPunct="1">
        <a:lnSpc>
          <a:spcPct val="100000"/>
        </a:lnSpc>
        <a:spcBef>
          <a:spcPts val="544"/>
        </a:spcBef>
        <a:spcAft>
          <a:spcPts val="544"/>
        </a:spcAft>
        <a:buClr>
          <a:srgbClr val="97989A"/>
        </a:buClr>
        <a:buFont typeface="Arial" pitchFamily="34" charset="0"/>
        <a:buNone/>
        <a:defRPr kumimoji="0" lang="en-US" sz="1088" b="0" i="0" u="none" strike="noStrike" kern="1200" cap="none" spc="0" normalizeH="0" baseline="0" noProof="0" dirty="0" smtClean="0">
          <a:ln>
            <a:noFill/>
          </a:ln>
          <a:solidFill>
            <a:srgbClr val="00338D"/>
          </a:solidFill>
          <a:effectLst/>
          <a:uLnTx/>
          <a:uFillTx/>
          <a:latin typeface="Univers 45 Light" pitchFamily="2" charset="0"/>
          <a:ea typeface="+mn-ea"/>
          <a:cs typeface="Arial" pitchFamily="34" charset="0"/>
        </a:defRPr>
      </a:lvl3pPr>
      <a:lvl4pPr marL="0" indent="0" algn="l" defTabSz="967121" rtl="0" eaLnBrk="1" latinLnBrk="0" hangingPunct="1">
        <a:lnSpc>
          <a:spcPct val="100000"/>
        </a:lnSpc>
        <a:spcBef>
          <a:spcPts val="544"/>
        </a:spcBef>
        <a:spcAft>
          <a:spcPts val="0"/>
        </a:spcAft>
        <a:buClr>
          <a:srgbClr val="97989A"/>
        </a:buClr>
        <a:buSzPct val="85000"/>
        <a:buFont typeface="Wingdings" pitchFamily="2" charset="2"/>
        <a:buNone/>
        <a:defRPr kumimoji="0" lang="en-US" sz="816" b="1" i="0" u="none" strike="noStrike" kern="1200" cap="none" spc="0" normalizeH="0" baseline="0" noProof="0" dirty="0" smtClean="0">
          <a:ln>
            <a:noFill/>
          </a:ln>
          <a:solidFill>
            <a:srgbClr val="00338D"/>
          </a:solidFill>
          <a:effectLst/>
          <a:uLnTx/>
          <a:uFillTx/>
          <a:latin typeface="Univers 45 Light" pitchFamily="2" charset="0"/>
          <a:ea typeface="+mn-ea"/>
          <a:cs typeface="Arial" pitchFamily="34" charset="0"/>
        </a:defRPr>
      </a:lvl4pPr>
      <a:lvl5pPr marL="0" indent="0" algn="l" defTabSz="96712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7989A"/>
        </a:buClr>
        <a:buFont typeface="Univers 45 Light" pitchFamily="2" charset="0"/>
        <a:buNone/>
        <a:defRPr kumimoji="0" lang="en-GB" sz="816" b="0" i="1" u="none" strike="noStrike" kern="1200" cap="none" spc="0" normalizeH="0" baseline="0" noProof="0" dirty="0" smtClean="0">
          <a:ln>
            <a:noFill/>
          </a:ln>
          <a:solidFill>
            <a:srgbClr val="00338D"/>
          </a:solidFill>
          <a:effectLst/>
          <a:uLnTx/>
          <a:uFillTx/>
          <a:latin typeface="Univers 45 Light" pitchFamily="2" charset="0"/>
          <a:ea typeface="+mn-ea"/>
          <a:cs typeface="Arial" pitchFamily="34" charset="0"/>
        </a:defRPr>
      </a:lvl5pPr>
      <a:lvl6pPr marL="0" indent="0" algn="l" defTabSz="967121" rtl="0" eaLnBrk="1" latinLnBrk="0" hangingPunct="1">
        <a:lnSpc>
          <a:spcPct val="100000"/>
        </a:lnSpc>
        <a:spcBef>
          <a:spcPts val="0"/>
        </a:spcBef>
        <a:spcAft>
          <a:spcPts val="544"/>
        </a:spcAft>
        <a:buClr>
          <a:srgbClr val="97989A"/>
        </a:buClr>
        <a:buSzPct val="85000"/>
        <a:buFont typeface="Wingdings" pitchFamily="2" charset="2"/>
        <a:buNone/>
        <a:defRPr sz="816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6pPr>
      <a:lvl7pPr marL="120947" indent="-120947" algn="l" defTabSz="967121" rtl="0" eaLnBrk="1" latinLnBrk="0" hangingPunct="1">
        <a:lnSpc>
          <a:spcPct val="100000"/>
        </a:lnSpc>
        <a:spcBef>
          <a:spcPts val="0"/>
        </a:spcBef>
        <a:spcAft>
          <a:spcPts val="544"/>
        </a:spcAft>
        <a:buClr>
          <a:srgbClr val="00338D"/>
        </a:buClr>
        <a:buSzPct val="100000"/>
        <a:buFont typeface="Univers 45 Light" pitchFamily="2" charset="0"/>
        <a:buChar char="•"/>
        <a:defRPr sz="816" kern="1200" baseline="0">
          <a:solidFill>
            <a:schemeClr val="tx1"/>
          </a:solidFill>
          <a:latin typeface="Univers 45 Light" pitchFamily="2" charset="0"/>
          <a:ea typeface="+mn-ea"/>
          <a:cs typeface="+mn-cs"/>
        </a:defRPr>
      </a:lvl7pPr>
      <a:lvl8pPr marL="244773" indent="-118067" algn="l" defTabSz="967121" rtl="0" eaLnBrk="1" latinLnBrk="0" hangingPunct="1">
        <a:lnSpc>
          <a:spcPct val="100000"/>
        </a:lnSpc>
        <a:spcBef>
          <a:spcPts val="0"/>
        </a:spcBef>
        <a:spcAft>
          <a:spcPts val="544"/>
        </a:spcAft>
        <a:buClr>
          <a:srgbClr val="00338D"/>
        </a:buClr>
        <a:buSzPct val="100000"/>
        <a:buFont typeface="Univers 45 Light" pitchFamily="2" charset="0"/>
        <a:buChar char="–"/>
        <a:defRPr sz="816" kern="1200" baseline="0">
          <a:solidFill>
            <a:schemeClr val="tx1"/>
          </a:solidFill>
          <a:latin typeface="Univers 45 Light" pitchFamily="2" charset="0"/>
          <a:ea typeface="+mn-ea"/>
          <a:cs typeface="+mn-cs"/>
        </a:defRPr>
      </a:lvl8pPr>
      <a:lvl9pPr marL="357080" indent="-109428" algn="l" defTabSz="967121" rtl="0" eaLnBrk="1" latinLnBrk="0" hangingPunct="1">
        <a:lnSpc>
          <a:spcPct val="100000"/>
        </a:lnSpc>
        <a:spcBef>
          <a:spcPts val="0"/>
        </a:spcBef>
        <a:spcAft>
          <a:spcPts val="544"/>
        </a:spcAft>
        <a:buClr>
          <a:srgbClr val="00338D"/>
        </a:buClr>
        <a:buSzPct val="100000"/>
        <a:buFont typeface="Univers 45 Light" pitchFamily="2" charset="0"/>
        <a:buChar char="•"/>
        <a:defRPr sz="816" kern="1200" baseline="0">
          <a:solidFill>
            <a:schemeClr val="tx1"/>
          </a:solidFill>
          <a:latin typeface="Univers 45 Light" pitchFamily="2" charset="0"/>
          <a:ea typeface="+mn-ea"/>
          <a:cs typeface="+mn-cs"/>
        </a:defRPr>
      </a:lvl9pPr>
    </p:bodyStyle>
    <p:otherStyle>
      <a:defPPr>
        <a:defRPr lang="en-US"/>
      </a:defPPr>
      <a:lvl1pPr marL="0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563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121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682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243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7804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1365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4925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68487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37"/>
          <p:cNvGrpSpPr>
            <a:grpSpLocks/>
          </p:cNvGrpSpPr>
          <p:nvPr/>
        </p:nvGrpSpPr>
        <p:grpSpPr bwMode="gray">
          <a:xfrm>
            <a:off x="4" y="737456"/>
            <a:ext cx="12192000" cy="5782041"/>
            <a:chOff x="0" y="671"/>
            <a:chExt cx="4320" cy="5261"/>
          </a:xfrm>
          <a:noFill/>
        </p:grpSpPr>
        <p:sp>
          <p:nvSpPr>
            <p:cNvPr id="14" name="Rectangle 22"/>
            <p:cNvSpPr>
              <a:spLocks noChangeArrowheads="1"/>
            </p:cNvSpPr>
            <p:nvPr/>
          </p:nvSpPr>
          <p:spPr bwMode="gray">
            <a:xfrm>
              <a:off x="4110" y="3278"/>
              <a:ext cx="210" cy="46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 sz="1633"/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gray">
            <a:xfrm>
              <a:off x="0" y="3278"/>
              <a:ext cx="210" cy="46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 sz="1633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gray">
            <a:xfrm rot="-5400000">
              <a:off x="2092" y="716"/>
              <a:ext cx="136" cy="46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 sz="1633"/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gray">
            <a:xfrm rot="-5400000">
              <a:off x="2089" y="5841"/>
              <a:ext cx="136" cy="46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 sz="1633"/>
            </a:p>
          </p:txBody>
        </p:sp>
      </p:grpSp>
      <p:sp>
        <p:nvSpPr>
          <p:cNvPr id="75" name="Rectangle 74"/>
          <p:cNvSpPr/>
          <p:nvPr userDrawn="1"/>
        </p:nvSpPr>
        <p:spPr bwMode="gray">
          <a:xfrm>
            <a:off x="453628" y="6464971"/>
            <a:ext cx="664112" cy="25881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0" tIns="71108" rIns="0" bIns="0">
            <a:noAutofit/>
          </a:bodyPr>
          <a:lstStyle/>
          <a:p>
            <a:pPr algn="l">
              <a:spcBef>
                <a:spcPct val="40000"/>
              </a:spcBef>
              <a:defRPr/>
            </a:pPr>
            <a:fld id="{6BA71C0A-9F0F-41ED-AE97-DBF05B351E59}" type="slidenum">
              <a:rPr lang="en-US" sz="1000" smtClean="0">
                <a:solidFill>
                  <a:schemeClr val="tx1"/>
                </a:solidFill>
                <a:latin typeface="+mn-lt"/>
              </a:rPr>
              <a:pPr algn="l">
                <a:spcBef>
                  <a:spcPct val="4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39528" y="6518965"/>
            <a:ext cx="197561" cy="548323"/>
          </a:xfrm>
          <a:prstGeom prst="line">
            <a:avLst/>
          </a:prstGeom>
          <a:ln w="9525">
            <a:solidFill>
              <a:srgbClr val="BABB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2ABFD-9CEA-F746-B722-F073AA742015}"/>
              </a:ext>
            </a:extLst>
          </p:cNvPr>
          <p:cNvSpPr/>
          <p:nvPr userDrawn="1"/>
        </p:nvSpPr>
        <p:spPr>
          <a:xfrm>
            <a:off x="0" y="0"/>
            <a:ext cx="1789043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8" tIns="48978" rIns="48978" bIns="48978" rtlCol="0" anchor="ctr"/>
          <a:lstStyle/>
          <a:p>
            <a:pPr algn="ctr"/>
            <a:endParaRPr lang="en-GB" sz="1633"/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id="{EC3D1715-5F41-D245-869E-FF5A5DB5E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4415" y="6315802"/>
            <a:ext cx="347133" cy="153888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5212">
              <a:spcBef>
                <a:spcPts val="5"/>
              </a:spcBef>
            </a:pPr>
            <a:fld id="{81D60167-4931-47E6-BA6A-407CBD079E47}" type="slidenum">
              <a:rPr lang="en-US" smtClean="0">
                <a:solidFill>
                  <a:srgbClr val="00338D"/>
                </a:solidFill>
              </a:rPr>
              <a:pPr marL="95212">
                <a:spcBef>
                  <a:spcPts val="5"/>
                </a:spcBef>
              </a:pPr>
              <a:t>‹#›</a:t>
            </a:fld>
            <a:endParaRPr lang="en-US">
              <a:solidFill>
                <a:srgbClr val="0033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6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hf hdr="0" dt="0"/>
  <p:txStyles>
    <p:titleStyle>
      <a:lvl1pPr algn="l" defTabSz="967121" rtl="0" eaLnBrk="1" latinLnBrk="0" hangingPunct="1">
        <a:spcBef>
          <a:spcPct val="0"/>
        </a:spcBef>
        <a:buNone/>
        <a:defRPr kumimoji="0" lang="en-GB" sz="2993" b="1" i="0" u="none" strike="noStrike" kern="1200" cap="none" spc="0" normalizeH="0" baseline="0" noProof="0" dirty="0">
          <a:ln>
            <a:noFill/>
          </a:ln>
          <a:solidFill>
            <a:srgbClr val="00338D"/>
          </a:solidFill>
          <a:effectLst/>
          <a:uLnTx/>
          <a:uFillTx/>
          <a:latin typeface="Univers 45 Light" pitchFamily="2" charset="0"/>
          <a:ea typeface="+mj-ea"/>
          <a:cs typeface="+mj-cs"/>
        </a:defRPr>
      </a:lvl1pPr>
      <a:lvl2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2pPr>
      <a:lvl3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3pPr>
      <a:lvl4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4pPr>
      <a:lvl5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5pPr>
      <a:lvl6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6pPr>
      <a:lvl7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7pPr>
      <a:lvl8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8pPr>
      <a:lvl9pPr eaLnBrk="1" hangingPunct="1">
        <a:defRPr kumimoji="0" lang="en-GB" sz="1905" b="1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Arial"/>
          <a:ea typeface="+mj-ea"/>
          <a:cs typeface="+mj-cs"/>
        </a:defRPr>
      </a:lvl9pPr>
    </p:titleStyle>
    <p:bodyStyle>
      <a:lvl1pPr marL="0" indent="0" algn="l" defTabSz="967121" rtl="0" eaLnBrk="1" latinLnBrk="0" hangingPunct="1">
        <a:lnSpc>
          <a:spcPct val="100000"/>
        </a:lnSpc>
        <a:spcBef>
          <a:spcPts val="544"/>
        </a:spcBef>
        <a:spcAft>
          <a:spcPts val="544"/>
        </a:spcAft>
        <a:buFont typeface="Arial" pitchFamily="34" charset="0"/>
        <a:buNone/>
        <a:defRPr kumimoji="0" lang="en-US" sz="2993" b="1" i="0" u="none" strike="noStrike" kern="1200" cap="none" spc="0" normalizeH="0" baseline="0" noProof="0" dirty="0" smtClean="0">
          <a:ln>
            <a:noFill/>
          </a:ln>
          <a:solidFill>
            <a:srgbClr val="00338D"/>
          </a:solidFill>
          <a:effectLst/>
          <a:uLnTx/>
          <a:uFillTx/>
          <a:latin typeface="Univers 45 Light" pitchFamily="2" charset="0"/>
          <a:ea typeface="+mn-ea"/>
          <a:cs typeface="Arial" pitchFamily="34" charset="0"/>
        </a:defRPr>
      </a:lvl1pPr>
      <a:lvl2pPr marL="0" indent="0" algn="l" defTabSz="967121" rtl="0" eaLnBrk="1" latinLnBrk="0" hangingPunct="1">
        <a:lnSpc>
          <a:spcPct val="100000"/>
        </a:lnSpc>
        <a:spcBef>
          <a:spcPts val="544"/>
        </a:spcBef>
        <a:spcAft>
          <a:spcPts val="0"/>
        </a:spcAft>
        <a:buFont typeface="Arial" pitchFamily="34" charset="0"/>
        <a:buNone/>
        <a:defRPr kumimoji="0" lang="en-US" sz="2358" b="1" i="0" u="none" strike="noStrike" kern="1200" cap="none" spc="0" normalizeH="0" baseline="0" noProof="0" dirty="0" smtClean="0">
          <a:ln>
            <a:noFill/>
          </a:ln>
          <a:solidFill>
            <a:srgbClr val="00338D"/>
          </a:solidFill>
          <a:effectLst/>
          <a:uLnTx/>
          <a:uFillTx/>
          <a:latin typeface="Univers 45 Light" pitchFamily="2" charset="0"/>
          <a:ea typeface="+mn-ea"/>
          <a:cs typeface="Arial" pitchFamily="34" charset="0"/>
        </a:defRPr>
      </a:lvl2pPr>
      <a:lvl3pPr marL="0" indent="0" algn="l" defTabSz="967121" rtl="0" eaLnBrk="1" latinLnBrk="0" hangingPunct="1">
        <a:lnSpc>
          <a:spcPct val="100000"/>
        </a:lnSpc>
        <a:spcBef>
          <a:spcPts val="544"/>
        </a:spcBef>
        <a:spcAft>
          <a:spcPts val="544"/>
        </a:spcAft>
        <a:buClr>
          <a:srgbClr val="97989A"/>
        </a:buClr>
        <a:buFont typeface="Arial" pitchFamily="34" charset="0"/>
        <a:buNone/>
        <a:defRPr kumimoji="0" lang="en-US" sz="1088" b="0" i="0" u="none" strike="noStrike" kern="1200" cap="none" spc="0" normalizeH="0" baseline="0" noProof="0" dirty="0" smtClean="0">
          <a:ln>
            <a:noFill/>
          </a:ln>
          <a:solidFill>
            <a:srgbClr val="00338D"/>
          </a:solidFill>
          <a:effectLst/>
          <a:uLnTx/>
          <a:uFillTx/>
          <a:latin typeface="Univers 45 Light" pitchFamily="2" charset="0"/>
          <a:ea typeface="+mn-ea"/>
          <a:cs typeface="Arial" pitchFamily="34" charset="0"/>
        </a:defRPr>
      </a:lvl3pPr>
      <a:lvl4pPr marL="0" indent="0" algn="l" defTabSz="967121" rtl="0" eaLnBrk="1" latinLnBrk="0" hangingPunct="1">
        <a:lnSpc>
          <a:spcPct val="100000"/>
        </a:lnSpc>
        <a:spcBef>
          <a:spcPts val="544"/>
        </a:spcBef>
        <a:spcAft>
          <a:spcPts val="0"/>
        </a:spcAft>
        <a:buClr>
          <a:srgbClr val="97989A"/>
        </a:buClr>
        <a:buSzPct val="85000"/>
        <a:buFont typeface="Wingdings" pitchFamily="2" charset="2"/>
        <a:buNone/>
        <a:defRPr kumimoji="0" lang="en-US" sz="816" b="1" i="0" u="none" strike="noStrike" kern="1200" cap="none" spc="0" normalizeH="0" baseline="0" noProof="0" dirty="0" smtClean="0">
          <a:ln>
            <a:noFill/>
          </a:ln>
          <a:solidFill>
            <a:srgbClr val="00338D"/>
          </a:solidFill>
          <a:effectLst/>
          <a:uLnTx/>
          <a:uFillTx/>
          <a:latin typeface="Univers 45 Light" pitchFamily="2" charset="0"/>
          <a:ea typeface="+mn-ea"/>
          <a:cs typeface="Arial" pitchFamily="34" charset="0"/>
        </a:defRPr>
      </a:lvl4pPr>
      <a:lvl5pPr marL="0" indent="0" algn="l" defTabSz="96712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7989A"/>
        </a:buClr>
        <a:buFont typeface="Univers 45 Light" pitchFamily="2" charset="0"/>
        <a:buNone/>
        <a:defRPr kumimoji="0" lang="en-GB" sz="816" b="0" i="1" u="none" strike="noStrike" kern="1200" cap="none" spc="0" normalizeH="0" baseline="0" noProof="0" dirty="0" smtClean="0">
          <a:ln>
            <a:noFill/>
          </a:ln>
          <a:solidFill>
            <a:srgbClr val="00338D"/>
          </a:solidFill>
          <a:effectLst/>
          <a:uLnTx/>
          <a:uFillTx/>
          <a:latin typeface="Univers 45 Light" pitchFamily="2" charset="0"/>
          <a:ea typeface="+mn-ea"/>
          <a:cs typeface="Arial" pitchFamily="34" charset="0"/>
        </a:defRPr>
      </a:lvl5pPr>
      <a:lvl6pPr marL="0" indent="0" algn="l" defTabSz="967121" rtl="0" eaLnBrk="1" latinLnBrk="0" hangingPunct="1">
        <a:lnSpc>
          <a:spcPct val="100000"/>
        </a:lnSpc>
        <a:spcBef>
          <a:spcPts val="0"/>
        </a:spcBef>
        <a:spcAft>
          <a:spcPts val="544"/>
        </a:spcAft>
        <a:buClr>
          <a:srgbClr val="97989A"/>
        </a:buClr>
        <a:buSzPct val="85000"/>
        <a:buFont typeface="Wingdings" pitchFamily="2" charset="2"/>
        <a:buNone/>
        <a:defRPr sz="816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6pPr>
      <a:lvl7pPr marL="120947" indent="-120947" algn="l" defTabSz="967121" rtl="0" eaLnBrk="1" latinLnBrk="0" hangingPunct="1">
        <a:lnSpc>
          <a:spcPct val="100000"/>
        </a:lnSpc>
        <a:spcBef>
          <a:spcPts val="0"/>
        </a:spcBef>
        <a:spcAft>
          <a:spcPts val="544"/>
        </a:spcAft>
        <a:buClr>
          <a:srgbClr val="00338D"/>
        </a:buClr>
        <a:buSzPct val="100000"/>
        <a:buFont typeface="Univers 45 Light" pitchFamily="2" charset="0"/>
        <a:buChar char="•"/>
        <a:defRPr sz="816" kern="1200" baseline="0">
          <a:solidFill>
            <a:schemeClr val="tx1"/>
          </a:solidFill>
          <a:latin typeface="Univers 45 Light" pitchFamily="2" charset="0"/>
          <a:ea typeface="+mn-ea"/>
          <a:cs typeface="+mn-cs"/>
        </a:defRPr>
      </a:lvl7pPr>
      <a:lvl8pPr marL="244773" indent="-118067" algn="l" defTabSz="967121" rtl="0" eaLnBrk="1" latinLnBrk="0" hangingPunct="1">
        <a:lnSpc>
          <a:spcPct val="100000"/>
        </a:lnSpc>
        <a:spcBef>
          <a:spcPts val="0"/>
        </a:spcBef>
        <a:spcAft>
          <a:spcPts val="544"/>
        </a:spcAft>
        <a:buClr>
          <a:srgbClr val="00338D"/>
        </a:buClr>
        <a:buSzPct val="100000"/>
        <a:buFont typeface="Univers 45 Light" pitchFamily="2" charset="0"/>
        <a:buChar char="–"/>
        <a:defRPr sz="816" kern="1200" baseline="0">
          <a:solidFill>
            <a:schemeClr val="tx1"/>
          </a:solidFill>
          <a:latin typeface="Univers 45 Light" pitchFamily="2" charset="0"/>
          <a:ea typeface="+mn-ea"/>
          <a:cs typeface="+mn-cs"/>
        </a:defRPr>
      </a:lvl8pPr>
      <a:lvl9pPr marL="357080" indent="-109428" algn="l" defTabSz="967121" rtl="0" eaLnBrk="1" latinLnBrk="0" hangingPunct="1">
        <a:lnSpc>
          <a:spcPct val="100000"/>
        </a:lnSpc>
        <a:spcBef>
          <a:spcPts val="0"/>
        </a:spcBef>
        <a:spcAft>
          <a:spcPts val="544"/>
        </a:spcAft>
        <a:buClr>
          <a:srgbClr val="00338D"/>
        </a:buClr>
        <a:buSzPct val="100000"/>
        <a:buFont typeface="Univers 45 Light" pitchFamily="2" charset="0"/>
        <a:buChar char="•"/>
        <a:defRPr sz="816" kern="1200" baseline="0">
          <a:solidFill>
            <a:schemeClr val="tx1"/>
          </a:solidFill>
          <a:latin typeface="Univers 45 Light" pitchFamily="2" charset="0"/>
          <a:ea typeface="+mn-ea"/>
          <a:cs typeface="+mn-cs"/>
        </a:defRPr>
      </a:lvl9pPr>
    </p:bodyStyle>
    <p:otherStyle>
      <a:defPPr>
        <a:defRPr lang="en-US"/>
      </a:defPPr>
      <a:lvl1pPr marL="0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563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121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682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243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7804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1365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4925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68487" algn="l" defTabSz="967121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" Target="slide3.xml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969601" y="1283214"/>
            <a:ext cx="6557423" cy="3510000"/>
          </a:xfrm>
        </p:spPr>
        <p:txBody>
          <a:bodyPr/>
          <a:lstStyle/>
          <a:p>
            <a:pPr defTabSz="829340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8000" dirty="0">
                <a:solidFill>
                  <a:prstClr val="white"/>
                </a:solidFill>
                <a:latin typeface="KPMG Extralight" panose="020B0303030202040204" pitchFamily="34" charset="0"/>
              </a:rPr>
              <a:t>Bank</a:t>
            </a:r>
            <a:br>
              <a:rPr lang="en-US" sz="8000" dirty="0">
                <a:solidFill>
                  <a:prstClr val="white"/>
                </a:solidFill>
                <a:latin typeface="KPMG Extralight" panose="020B0303030202040204" pitchFamily="34" charset="0"/>
              </a:rPr>
            </a:br>
            <a:r>
              <a:rPr lang="en-US" sz="8000" dirty="0">
                <a:solidFill>
                  <a:prstClr val="white"/>
                </a:solidFill>
                <a:latin typeface="KPMG Extralight" panose="020B0303030202040204" pitchFamily="34" charset="0"/>
              </a:rPr>
              <a:t>Marketing </a:t>
            </a:r>
            <a:br>
              <a:rPr lang="en-US" sz="8000" dirty="0">
                <a:solidFill>
                  <a:prstClr val="white"/>
                </a:solidFill>
                <a:latin typeface="KPMG Extralight" panose="020B0303030202040204" pitchFamily="34" charset="0"/>
              </a:rPr>
            </a:br>
            <a:endParaRPr lang="en-US" sz="8000" dirty="0">
              <a:solidFill>
                <a:prstClr val="white"/>
              </a:solidFill>
              <a:latin typeface="KPMG Extralight" panose="020B0303030202040204" pitchFamily="34" charset="0"/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00A604F5-9752-4294-8DAC-5ADFA9FC08E6}"/>
              </a:ext>
            </a:extLst>
          </p:cNvPr>
          <p:cNvSpPr/>
          <p:nvPr/>
        </p:nvSpPr>
        <p:spPr>
          <a:xfrm rot="5400000">
            <a:off x="1943153" y="2387946"/>
            <a:ext cx="753983" cy="5022935"/>
          </a:xfrm>
          <a:prstGeom prst="roundRect">
            <a:avLst/>
          </a:prstGeom>
          <a:solidFill>
            <a:srgbClr val="B309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87" tIns="54587" rIns="54587" bIns="54587" rtlCol="0" anchor="ctr"/>
          <a:lstStyle/>
          <a:p>
            <a:pPr defTabSz="914038">
              <a:defRPr/>
            </a:pPr>
            <a:endParaRPr lang="en-GB" sz="1499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8EDB2-7719-4521-8F8F-8D49ABFF7886}"/>
              </a:ext>
            </a:extLst>
          </p:cNvPr>
          <p:cNvSpPr/>
          <p:nvPr/>
        </p:nvSpPr>
        <p:spPr>
          <a:xfrm>
            <a:off x="1019656" y="4685845"/>
            <a:ext cx="3811955" cy="399942"/>
          </a:xfrm>
          <a:prstGeom prst="rect">
            <a:avLst/>
          </a:prstGeom>
        </p:spPr>
        <p:txBody>
          <a:bodyPr wrap="square" lIns="0" anchor="ctr" anchorCtr="0">
            <a:noAutofit/>
          </a:bodyPr>
          <a:lstStyle/>
          <a:p>
            <a:pPr defTabSz="914038"/>
            <a:r>
              <a:rPr lang="en-GB" sz="1999" b="1" dirty="0">
                <a:solidFill>
                  <a:prstClr val="white"/>
                </a:solidFill>
                <a:latin typeface="Univers Condensed Light" panose="020B0306020202040204" pitchFamily="34" charset="0"/>
              </a:rPr>
              <a:t>University of Chicago</a:t>
            </a:r>
          </a:p>
          <a:p>
            <a:pPr defTabSz="914038"/>
            <a:r>
              <a:rPr lang="en-GB" sz="1500" b="1" dirty="0">
                <a:solidFill>
                  <a:prstClr val="white"/>
                </a:solidFill>
                <a:latin typeface="Univers Condensed Light" panose="020B0306020202040204" pitchFamily="34" charset="0"/>
              </a:rPr>
              <a:t>Python for Analytics – Final Report</a:t>
            </a:r>
          </a:p>
          <a:p>
            <a:pPr defTabSz="914038"/>
            <a:r>
              <a:rPr lang="en-GB" sz="1500" dirty="0">
                <a:solidFill>
                  <a:prstClr val="white"/>
                </a:solidFill>
                <a:latin typeface="Univers Condensed Light" panose="020B0306020202040204" pitchFamily="34" charset="0"/>
              </a:rPr>
              <a:t>By Fabiyi Oluwafemi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B05D01-C039-4143-8A29-FE9613CDF3D4}"/>
              </a:ext>
            </a:extLst>
          </p:cNvPr>
          <p:cNvSpPr/>
          <p:nvPr/>
        </p:nvSpPr>
        <p:spPr>
          <a:xfrm>
            <a:off x="925596" y="5740993"/>
            <a:ext cx="2839634" cy="28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361">
              <a:defRPr/>
            </a:pPr>
            <a:r>
              <a:rPr lang="en-US" sz="1270">
                <a:solidFill>
                  <a:srgbClr val="FFFFFF"/>
                </a:solidFill>
                <a:latin typeface="Univers for KPMG Cond" panose="020B0606020202020204" pitchFamily="34" charset="0"/>
                <a:cs typeface="Arial" pitchFamily="34" charset="0"/>
              </a:rPr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02352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94659" y="698019"/>
            <a:ext cx="2196" cy="2834949"/>
          </a:xfrm>
          <a:prstGeom prst="line">
            <a:avLst/>
          </a:prstGeom>
          <a:ln>
            <a:solidFill>
              <a:srgbClr val="A6A6A6">
                <a:alpha val="2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3173107" y="354203"/>
            <a:ext cx="7487913" cy="289522"/>
          </a:xfrm>
          <a:prstGeom prst="rect">
            <a:avLst/>
          </a:prstGeom>
        </p:spPr>
        <p:txBody>
          <a:bodyPr vert="horz" lIns="0" tIns="46891" rIns="93783" bIns="46891" rtlCol="0" anchor="ctr">
            <a:noAutofit/>
          </a:bodyPr>
          <a:lstStyle/>
          <a:p>
            <a:pPr fontAlgn="t"/>
            <a:r>
              <a:rPr lang="en-US" sz="1814" dirty="0">
                <a:solidFill>
                  <a:srgbClr val="C00000"/>
                </a:solidFill>
                <a:latin typeface="Univers CondensedBold"/>
                <a:cs typeface="Univers CondensedBold"/>
              </a:rPr>
              <a:t>Executive Summary </a:t>
            </a:r>
            <a:r>
              <a:rPr lang="en-US" sz="1814" dirty="0">
                <a:solidFill>
                  <a:srgbClr val="C00000"/>
                </a:solidFill>
                <a:latin typeface="Univers CondensedLight"/>
              </a:rPr>
              <a:t>&gt; Problem Statement &amp; Project Objectives</a:t>
            </a:r>
          </a:p>
        </p:txBody>
      </p:sp>
      <p:sp>
        <p:nvSpPr>
          <p:cNvPr id="45" name="TextBox 44">
            <a:hlinkClick r:id="rId2" action="ppaction://hlinksldjump"/>
            <a:extLst>
              <a:ext uri="{FF2B5EF4-FFF2-40B4-BE49-F238E27FC236}">
                <a16:creationId xmlns:a16="http://schemas.microsoft.com/office/drawing/2014/main" id="{EABC88FD-5059-4E37-A61D-AC010F35A8A5}"/>
              </a:ext>
            </a:extLst>
          </p:cNvPr>
          <p:cNvSpPr txBox="1"/>
          <p:nvPr/>
        </p:nvSpPr>
        <p:spPr>
          <a:xfrm>
            <a:off x="348484" y="1030852"/>
            <a:ext cx="1433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  <a:latin typeface="Univers CondensedLight"/>
                <a:cs typeface="Univers CondensedLight"/>
              </a:rPr>
              <a:t>Executive Summary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CECAEBC-70E9-42BB-8DAE-60DCCD25DD4B}"/>
              </a:ext>
            </a:extLst>
          </p:cNvPr>
          <p:cNvSpPr/>
          <p:nvPr/>
        </p:nvSpPr>
        <p:spPr>
          <a:xfrm>
            <a:off x="109830" y="1064661"/>
            <a:ext cx="178730" cy="17873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TextBox 66">
            <a:hlinkClick r:id="" action="ppaction://noaction"/>
            <a:extLst>
              <a:ext uri="{FF2B5EF4-FFF2-40B4-BE49-F238E27FC236}">
                <a16:creationId xmlns:a16="http://schemas.microsoft.com/office/drawing/2014/main" id="{1E9B708B-F59F-4167-86E0-B4B1FE3EC8D5}"/>
              </a:ext>
            </a:extLst>
          </p:cNvPr>
          <p:cNvSpPr txBox="1"/>
          <p:nvPr/>
        </p:nvSpPr>
        <p:spPr>
          <a:xfrm>
            <a:off x="348483" y="1491693"/>
            <a:ext cx="205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04040"/>
                </a:solidFill>
                <a:latin typeface="Univers CondensedLight"/>
                <a:cs typeface="Univers CondensedLight"/>
              </a:rPr>
              <a:t>Project Approach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A01101-8A67-4B3C-9CED-8AE4955DA2D1}"/>
              </a:ext>
            </a:extLst>
          </p:cNvPr>
          <p:cNvSpPr/>
          <p:nvPr/>
        </p:nvSpPr>
        <p:spPr>
          <a:xfrm>
            <a:off x="109830" y="1525502"/>
            <a:ext cx="178730" cy="17873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hlinkClick r:id="" action="ppaction://noaction"/>
            <a:extLst>
              <a:ext uri="{FF2B5EF4-FFF2-40B4-BE49-F238E27FC236}">
                <a16:creationId xmlns:a16="http://schemas.microsoft.com/office/drawing/2014/main" id="{58B293E3-37FF-40E0-BE20-9E01CD577B5D}"/>
              </a:ext>
            </a:extLst>
          </p:cNvPr>
          <p:cNvSpPr txBox="1"/>
          <p:nvPr/>
        </p:nvSpPr>
        <p:spPr>
          <a:xfrm>
            <a:off x="348484" y="1952534"/>
            <a:ext cx="11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404040"/>
                </a:solidFill>
                <a:latin typeface="Univers CondensedLight"/>
                <a:cs typeface="Univers CondensedLight"/>
              </a:rPr>
              <a:t>Key Takeaways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9FA06B8-40C1-4534-B2AD-AD7D693CC052}"/>
              </a:ext>
            </a:extLst>
          </p:cNvPr>
          <p:cNvSpPr/>
          <p:nvPr/>
        </p:nvSpPr>
        <p:spPr>
          <a:xfrm>
            <a:off x="109830" y="1986343"/>
            <a:ext cx="178730" cy="17873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8240B1-F548-43A9-89C5-CF6DCCCC61D4}"/>
              </a:ext>
            </a:extLst>
          </p:cNvPr>
          <p:cNvSpPr/>
          <p:nvPr/>
        </p:nvSpPr>
        <p:spPr>
          <a:xfrm>
            <a:off x="2811972" y="1030852"/>
            <a:ext cx="8562580" cy="932542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35502" rIns="71003" bIns="35502" numCol="1" spcCol="279540" rtlCol="0" anchor="t"/>
          <a:lstStyle/>
          <a:p>
            <a:pPr>
              <a:spcBef>
                <a:spcPts val="600"/>
              </a:spcBef>
            </a:pPr>
            <a:r>
              <a:rPr lang="en-US" sz="1200" b="1" dirty="0">
                <a:solidFill>
                  <a:srgbClr val="C00000"/>
                </a:solidFill>
              </a:rPr>
              <a:t>The Banking Dataset of different customers is related to direct marketing campaigns (phone calls) of a Portuguese banking institution. The classification goal is to predict if the customer will subscribe to a term deposit so it can channel its effort to wards the right customers and through the most effective channel.</a:t>
            </a:r>
          </a:p>
        </p:txBody>
      </p:sp>
      <p:sp>
        <p:nvSpPr>
          <p:cNvPr id="137" name="Slide Number Placeholder 4">
            <a:extLst>
              <a:ext uri="{FF2B5EF4-FFF2-40B4-BE49-F238E27FC236}">
                <a16:creationId xmlns:a16="http://schemas.microsoft.com/office/drawing/2014/main" id="{BD2791F3-D9A1-3F43-864A-0F7A460C8F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874415" y="6315802"/>
            <a:ext cx="347133" cy="153888"/>
          </a:xfrm>
          <a:prstGeom prst="rect">
            <a:avLst/>
          </a:prstGeom>
        </p:spPr>
        <p:txBody>
          <a:bodyPr/>
          <a:lstStyle/>
          <a:p>
            <a:pPr marL="95212">
              <a:spcBef>
                <a:spcPts val="5"/>
              </a:spcBef>
            </a:pPr>
            <a:fld id="{81D60167-4931-47E6-BA6A-407CBD079E47}" type="slidenum">
              <a:rPr lang="en-US" smtClean="0">
                <a:solidFill>
                  <a:srgbClr val="00338D"/>
                </a:solidFill>
              </a:rPr>
              <a:pPr marL="95212">
                <a:spcBef>
                  <a:spcPts val="5"/>
                </a:spcBef>
              </a:pPr>
              <a:t>2</a:t>
            </a:fld>
            <a:endParaRPr lang="en-US">
              <a:solidFill>
                <a:srgbClr val="00338D"/>
              </a:solidFill>
            </a:endParaRPr>
          </a:p>
        </p:txBody>
      </p:sp>
      <p:sp>
        <p:nvSpPr>
          <p:cNvPr id="126" name="AutoShape 2">
            <a:extLst>
              <a:ext uri="{FF2B5EF4-FFF2-40B4-BE49-F238E27FC236}">
                <a16:creationId xmlns:a16="http://schemas.microsoft.com/office/drawing/2014/main" id="{4FB48AD7-608C-5C4F-8725-04028EFC24A8}"/>
              </a:ext>
            </a:extLst>
          </p:cNvPr>
          <p:cNvSpPr>
            <a:spLocks noChangeArrowheads="1"/>
          </p:cNvSpPr>
          <p:nvPr/>
        </p:nvSpPr>
        <p:spPr bwMode="gray">
          <a:xfrm rot="16200000" flipV="1">
            <a:off x="6637876" y="2862052"/>
            <a:ext cx="530351" cy="5039607"/>
          </a:xfrm>
          <a:prstGeom prst="upArrow">
            <a:avLst>
              <a:gd name="adj1" fmla="val 64704"/>
              <a:gd name="adj2" fmla="val 55886"/>
            </a:avLst>
          </a:prstGeom>
          <a:gradFill rotWithShape="1">
            <a:gsLst>
              <a:gs pos="0">
                <a:srgbClr val="FF0000"/>
              </a:gs>
              <a:gs pos="100000">
                <a:srgbClr val="F0F0F0">
                  <a:gamma/>
                  <a:tint val="63922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 type="none" w="sm" len="sm"/>
            <a:tailEnd type="none" w="sm" len="sm"/>
          </a:ln>
          <a:effectLst>
            <a:glow rad="127000">
              <a:schemeClr val="bg2">
                <a:lumMod val="20000"/>
                <a:lumOff val="80000"/>
              </a:schemeClr>
            </a:glow>
          </a:effec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rgbClr val="000000"/>
              </a:solidFill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3597FDE-5EF6-0940-A868-4743E42C4E59}"/>
              </a:ext>
            </a:extLst>
          </p:cNvPr>
          <p:cNvGrpSpPr/>
          <p:nvPr/>
        </p:nvGrpSpPr>
        <p:grpSpPr>
          <a:xfrm>
            <a:off x="8165054" y="2229533"/>
            <a:ext cx="2862955" cy="2711650"/>
            <a:chOff x="7538387" y="472400"/>
            <a:chExt cx="1212158" cy="1188720"/>
          </a:xfrm>
        </p:grpSpPr>
        <p:sp>
          <p:nvSpPr>
            <p:cNvPr id="147" name="Pie 146">
              <a:extLst>
                <a:ext uri="{FF2B5EF4-FFF2-40B4-BE49-F238E27FC236}">
                  <a16:creationId xmlns:a16="http://schemas.microsoft.com/office/drawing/2014/main" id="{EA801672-1B31-504F-A0B2-D96770733A44}"/>
                </a:ext>
              </a:extLst>
            </p:cNvPr>
            <p:cNvSpPr/>
            <p:nvPr/>
          </p:nvSpPr>
          <p:spPr>
            <a:xfrm>
              <a:off x="7538387" y="472400"/>
              <a:ext cx="1207275" cy="1188720"/>
            </a:xfrm>
            <a:prstGeom prst="pie">
              <a:avLst>
                <a:gd name="adj1" fmla="val 5362495"/>
                <a:gd name="adj2" fmla="val 16200000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610" tIns="54610" rIns="54610" bIns="54610" rtlCol="0" anchor="ctr"/>
            <a:lstStyle/>
            <a:p>
              <a:pPr>
                <a:defRPr/>
              </a:pPr>
              <a:endParaRPr lang="en-US" sz="15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48" name="Pie 147">
              <a:extLst>
                <a:ext uri="{FF2B5EF4-FFF2-40B4-BE49-F238E27FC236}">
                  <a16:creationId xmlns:a16="http://schemas.microsoft.com/office/drawing/2014/main" id="{6C5B2125-3514-4D48-A395-8F719C57DB33}"/>
                </a:ext>
              </a:extLst>
            </p:cNvPr>
            <p:cNvSpPr/>
            <p:nvPr/>
          </p:nvSpPr>
          <p:spPr>
            <a:xfrm rot="10800000">
              <a:off x="7543270" y="472400"/>
              <a:ext cx="1207275" cy="1188720"/>
            </a:xfrm>
            <a:prstGeom prst="pie">
              <a:avLst>
                <a:gd name="adj1" fmla="val 5362495"/>
                <a:gd name="adj2" fmla="val 1620000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610" tIns="54610" rIns="54610" bIns="54610" rtlCol="0" anchor="ctr"/>
            <a:lstStyle/>
            <a:p>
              <a:pPr>
                <a:defRPr/>
              </a:pPr>
              <a:endParaRPr lang="en-US" sz="15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31B3EB6-5FA7-B44A-A2F0-CE0779A94DF9}"/>
                </a:ext>
              </a:extLst>
            </p:cNvPr>
            <p:cNvSpPr/>
            <p:nvPr/>
          </p:nvSpPr>
          <p:spPr>
            <a:xfrm>
              <a:off x="7630334" y="558671"/>
              <a:ext cx="1023559" cy="100584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610" tIns="54610" rIns="54610" bIns="54610" rtlCol="0" anchor="ctr"/>
            <a:lstStyle/>
            <a:p>
              <a:pPr>
                <a:defRPr/>
              </a:pPr>
              <a:endParaRPr lang="en-US" sz="1500" kern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0E7665B-8910-BC4B-9BB9-08B0DF48AC21}"/>
              </a:ext>
            </a:extLst>
          </p:cNvPr>
          <p:cNvGrpSpPr/>
          <p:nvPr/>
        </p:nvGrpSpPr>
        <p:grpSpPr>
          <a:xfrm>
            <a:off x="5465809" y="2229533"/>
            <a:ext cx="2862955" cy="2711650"/>
            <a:chOff x="7538387" y="472400"/>
            <a:chExt cx="1212158" cy="1188720"/>
          </a:xfrm>
        </p:grpSpPr>
        <p:sp>
          <p:nvSpPr>
            <p:cNvPr id="144" name="Pie 143">
              <a:extLst>
                <a:ext uri="{FF2B5EF4-FFF2-40B4-BE49-F238E27FC236}">
                  <a16:creationId xmlns:a16="http://schemas.microsoft.com/office/drawing/2014/main" id="{B3F648C0-C692-EB48-B880-1FD7377F1600}"/>
                </a:ext>
              </a:extLst>
            </p:cNvPr>
            <p:cNvSpPr/>
            <p:nvPr/>
          </p:nvSpPr>
          <p:spPr>
            <a:xfrm>
              <a:off x="7538387" y="472400"/>
              <a:ext cx="1207275" cy="1188720"/>
            </a:xfrm>
            <a:prstGeom prst="pie">
              <a:avLst>
                <a:gd name="adj1" fmla="val 5362495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610" tIns="54610" rIns="54610" bIns="54610" rtlCol="0" anchor="ctr"/>
            <a:lstStyle/>
            <a:p>
              <a:pPr>
                <a:defRPr/>
              </a:pPr>
              <a:endParaRPr lang="en-US" sz="15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45" name="Pie 144">
              <a:extLst>
                <a:ext uri="{FF2B5EF4-FFF2-40B4-BE49-F238E27FC236}">
                  <a16:creationId xmlns:a16="http://schemas.microsoft.com/office/drawing/2014/main" id="{A790C47A-D0A6-5B4C-86D6-05463EF46CCB}"/>
                </a:ext>
              </a:extLst>
            </p:cNvPr>
            <p:cNvSpPr/>
            <p:nvPr/>
          </p:nvSpPr>
          <p:spPr>
            <a:xfrm rot="10800000">
              <a:off x="7543270" y="472400"/>
              <a:ext cx="1207275" cy="1188720"/>
            </a:xfrm>
            <a:prstGeom prst="pie">
              <a:avLst>
                <a:gd name="adj1" fmla="val 5362495"/>
                <a:gd name="adj2" fmla="val 16200000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610" tIns="54610" rIns="54610" bIns="54610" rtlCol="0" anchor="ctr"/>
            <a:lstStyle/>
            <a:p>
              <a:pPr>
                <a:defRPr/>
              </a:pPr>
              <a:endParaRPr lang="en-US" sz="15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2A75D3A-6877-EE47-80E3-A5C815B6873A}"/>
                </a:ext>
              </a:extLst>
            </p:cNvPr>
            <p:cNvSpPr/>
            <p:nvPr/>
          </p:nvSpPr>
          <p:spPr>
            <a:xfrm>
              <a:off x="7630334" y="558671"/>
              <a:ext cx="1023559" cy="100584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610" tIns="54610" rIns="54610" bIns="54610" rtlCol="0" anchor="ctr"/>
            <a:lstStyle/>
            <a:p>
              <a:pPr>
                <a:defRPr/>
              </a:pPr>
              <a:endParaRPr lang="en-US" sz="1500" kern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EEB46F8-7131-424F-9771-005B934EB680}"/>
              </a:ext>
            </a:extLst>
          </p:cNvPr>
          <p:cNvGrpSpPr/>
          <p:nvPr/>
        </p:nvGrpSpPr>
        <p:grpSpPr>
          <a:xfrm>
            <a:off x="2780467" y="2229533"/>
            <a:ext cx="2862955" cy="2711650"/>
            <a:chOff x="7538387" y="472400"/>
            <a:chExt cx="1212158" cy="1188720"/>
          </a:xfrm>
        </p:grpSpPr>
        <p:sp>
          <p:nvSpPr>
            <p:cNvPr id="141" name="Pie 140">
              <a:extLst>
                <a:ext uri="{FF2B5EF4-FFF2-40B4-BE49-F238E27FC236}">
                  <a16:creationId xmlns:a16="http://schemas.microsoft.com/office/drawing/2014/main" id="{2E9556FD-1E32-274F-9C29-A002395F4979}"/>
                </a:ext>
              </a:extLst>
            </p:cNvPr>
            <p:cNvSpPr/>
            <p:nvPr/>
          </p:nvSpPr>
          <p:spPr>
            <a:xfrm>
              <a:off x="7538387" y="472400"/>
              <a:ext cx="1207275" cy="1188720"/>
            </a:xfrm>
            <a:prstGeom prst="pie">
              <a:avLst>
                <a:gd name="adj1" fmla="val 5362495"/>
                <a:gd name="adj2" fmla="val 16200000"/>
              </a:avLst>
            </a:prstGeom>
            <a:solidFill>
              <a:srgbClr val="B3090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610" tIns="54610" rIns="54610" bIns="54610" rtlCol="0" anchor="ctr"/>
            <a:lstStyle/>
            <a:p>
              <a:pPr>
                <a:defRPr/>
              </a:pPr>
              <a:endParaRPr lang="en-US" sz="15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42" name="Pie 141">
              <a:extLst>
                <a:ext uri="{FF2B5EF4-FFF2-40B4-BE49-F238E27FC236}">
                  <a16:creationId xmlns:a16="http://schemas.microsoft.com/office/drawing/2014/main" id="{198B75B6-9F12-FA48-AECA-917EA9A69B08}"/>
                </a:ext>
              </a:extLst>
            </p:cNvPr>
            <p:cNvSpPr/>
            <p:nvPr/>
          </p:nvSpPr>
          <p:spPr>
            <a:xfrm rot="10800000">
              <a:off x="7543270" y="472400"/>
              <a:ext cx="1207275" cy="1188720"/>
            </a:xfrm>
            <a:prstGeom prst="pie">
              <a:avLst>
                <a:gd name="adj1" fmla="val 5362495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610" tIns="54610" rIns="54610" bIns="54610" rtlCol="0" anchor="ctr"/>
            <a:lstStyle/>
            <a:p>
              <a:pPr>
                <a:defRPr/>
              </a:pPr>
              <a:endParaRPr lang="en-US" sz="15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B3486E3-C2A4-774E-9DA1-48BD8ACEBB23}"/>
                </a:ext>
              </a:extLst>
            </p:cNvPr>
            <p:cNvSpPr/>
            <p:nvPr/>
          </p:nvSpPr>
          <p:spPr>
            <a:xfrm>
              <a:off x="7630334" y="558671"/>
              <a:ext cx="1023559" cy="100584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610" tIns="54610" rIns="54610" bIns="54610" rtlCol="0" anchor="ctr"/>
            <a:lstStyle/>
            <a:p>
              <a:pPr>
                <a:defRPr/>
              </a:pPr>
              <a:endParaRPr lang="en-US" sz="1500" kern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772EF0B8-B046-D242-8A9D-B235BF6CECCE}"/>
              </a:ext>
            </a:extLst>
          </p:cNvPr>
          <p:cNvSpPr>
            <a:spLocks noChangeAspect="1"/>
          </p:cNvSpPr>
          <p:nvPr/>
        </p:nvSpPr>
        <p:spPr>
          <a:xfrm>
            <a:off x="3057402" y="2477664"/>
            <a:ext cx="2297814" cy="2185177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>
              <a:defRPr/>
            </a:pPr>
            <a:endParaRPr lang="en-US" sz="15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AFDDDB7-BAB4-874E-9EA0-6263DA928084}"/>
              </a:ext>
            </a:extLst>
          </p:cNvPr>
          <p:cNvSpPr txBox="1"/>
          <p:nvPr/>
        </p:nvSpPr>
        <p:spPr>
          <a:xfrm>
            <a:off x="3057404" y="3254322"/>
            <a:ext cx="2208650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bg1"/>
                </a:solidFill>
              </a:rPr>
              <a:t>1 </a:t>
            </a:r>
            <a:r>
              <a:rPr lang="en-US" sz="1200" b="1" kern="0" dirty="0">
                <a:solidFill>
                  <a:schemeClr val="bg1"/>
                </a:solidFill>
              </a:rPr>
              <a:t> </a:t>
            </a:r>
          </a:p>
          <a:p>
            <a:pPr algn="ctr">
              <a:defRPr/>
            </a:pPr>
            <a:r>
              <a:rPr lang="en-US" sz="1200" b="1" kern="0" dirty="0">
                <a:solidFill>
                  <a:schemeClr val="bg1"/>
                </a:solidFill>
              </a:rPr>
              <a:t>Collect data on the Bank’s </a:t>
            </a:r>
          </a:p>
          <a:p>
            <a:pPr algn="ctr">
              <a:defRPr/>
            </a:pPr>
            <a:r>
              <a:rPr lang="en-US" sz="1200" b="1" kern="0" dirty="0">
                <a:solidFill>
                  <a:schemeClr val="bg1"/>
                </a:solidFill>
              </a:rPr>
              <a:t>customers based on prior campaign outreaches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8AC962C-E6B4-D546-A870-405C451AD588}"/>
              </a:ext>
            </a:extLst>
          </p:cNvPr>
          <p:cNvSpPr>
            <a:spLocks noChangeAspect="1"/>
          </p:cNvSpPr>
          <p:nvPr/>
        </p:nvSpPr>
        <p:spPr>
          <a:xfrm>
            <a:off x="5743403" y="2477664"/>
            <a:ext cx="2297814" cy="2185177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>
              <a:defRPr/>
            </a:pPr>
            <a:endParaRPr lang="en-US" sz="15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769A0BC-2BB5-B944-9F40-F358FD46D535}"/>
              </a:ext>
            </a:extLst>
          </p:cNvPr>
          <p:cNvSpPr>
            <a:spLocks noChangeAspect="1"/>
          </p:cNvSpPr>
          <p:nvPr/>
        </p:nvSpPr>
        <p:spPr>
          <a:xfrm>
            <a:off x="8443658" y="2479698"/>
            <a:ext cx="2293534" cy="2181108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>
              <a:defRPr/>
            </a:pPr>
            <a:endParaRPr lang="en-US" sz="15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A6BB0D4-02A1-7E4C-B923-6DFD7FEF65F7}"/>
              </a:ext>
            </a:extLst>
          </p:cNvPr>
          <p:cNvSpPr txBox="1"/>
          <p:nvPr/>
        </p:nvSpPr>
        <p:spPr>
          <a:xfrm>
            <a:off x="5918585" y="3346652"/>
            <a:ext cx="202355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bg1"/>
                </a:solidFill>
              </a:rPr>
              <a:t>2 </a:t>
            </a:r>
            <a:r>
              <a:rPr lang="en-US" sz="1200" b="1" kern="0" dirty="0">
                <a:solidFill>
                  <a:schemeClr val="bg1"/>
                </a:solidFill>
              </a:rPr>
              <a:t> </a:t>
            </a:r>
          </a:p>
          <a:p>
            <a:pPr algn="ctr">
              <a:defRPr/>
            </a:pPr>
            <a:r>
              <a:rPr lang="en-US" sz="1200" b="1" kern="0" dirty="0">
                <a:solidFill>
                  <a:schemeClr val="bg1"/>
                </a:solidFill>
              </a:rPr>
              <a:t>Gain insight into the</a:t>
            </a:r>
          </a:p>
          <a:p>
            <a:pPr algn="ctr">
              <a:defRPr/>
            </a:pPr>
            <a:r>
              <a:rPr lang="en-US" sz="1200" b="1" kern="0" dirty="0">
                <a:solidFill>
                  <a:schemeClr val="bg1"/>
                </a:solidFill>
              </a:rPr>
              <a:t> nuances customer behavior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38A19F8-813B-6143-AD78-3A5946C4D7F9}"/>
              </a:ext>
            </a:extLst>
          </p:cNvPr>
          <p:cNvSpPr txBox="1"/>
          <p:nvPr/>
        </p:nvSpPr>
        <p:spPr>
          <a:xfrm>
            <a:off x="8653335" y="3437184"/>
            <a:ext cx="1910113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bg1"/>
                </a:solidFill>
              </a:rPr>
              <a:t>3</a:t>
            </a:r>
            <a:r>
              <a:rPr lang="en-US" sz="1200" b="1" kern="0" dirty="0">
                <a:solidFill>
                  <a:schemeClr val="bg1"/>
                </a:solidFill>
              </a:rPr>
              <a:t> </a:t>
            </a:r>
            <a:r>
              <a:rPr lang="en-US" sz="900" b="1" kern="0" dirty="0">
                <a:solidFill>
                  <a:schemeClr val="bg1"/>
                </a:solidFill>
              </a:rPr>
              <a:t> </a:t>
            </a:r>
          </a:p>
          <a:p>
            <a:pPr algn="ctr">
              <a:defRPr/>
            </a:pPr>
            <a:r>
              <a:rPr lang="en-US" sz="1200" b="1" kern="0" dirty="0">
                <a:solidFill>
                  <a:schemeClr val="bg1"/>
                </a:solidFill>
              </a:rPr>
              <a:t>Determine if customer will subscribe to term deposit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629262C2-21BA-CC4E-8AAE-FD480296F6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0326" y="2850802"/>
            <a:ext cx="481425" cy="457826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FA420870-EA5C-0C46-B849-EBF6791CC7B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767" y="2736140"/>
            <a:ext cx="660952" cy="628551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7E75DCC1-D1F4-954A-B234-40BDFB24F66F}"/>
              </a:ext>
            </a:extLst>
          </p:cNvPr>
          <p:cNvPicPr>
            <a:picLocks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8658" y="2816724"/>
            <a:ext cx="558909" cy="513680"/>
          </a:xfrm>
          <a:prstGeom prst="rect">
            <a:avLst/>
          </a:prstGeom>
          <a:solidFill>
            <a:srgbClr val="C00000"/>
          </a:solidFill>
        </p:spPr>
      </p:pic>
    </p:spTree>
    <p:extLst>
      <p:ext uri="{BB962C8B-B14F-4D97-AF65-F5344CB8AC3E}">
        <p14:creationId xmlns:p14="http://schemas.microsoft.com/office/powerpoint/2010/main" val="38543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object 57">
            <a:extLst>
              <a:ext uri="{FF2B5EF4-FFF2-40B4-BE49-F238E27FC236}">
                <a16:creationId xmlns:a16="http://schemas.microsoft.com/office/drawing/2014/main" id="{8BB1C0E7-C5A3-A24A-A856-89A293BAC7D4}"/>
              </a:ext>
            </a:extLst>
          </p:cNvPr>
          <p:cNvSpPr/>
          <p:nvPr/>
        </p:nvSpPr>
        <p:spPr>
          <a:xfrm>
            <a:off x="10075027" y="2534172"/>
            <a:ext cx="6223" cy="683888"/>
          </a:xfrm>
          <a:custGeom>
            <a:avLst/>
            <a:gdLst/>
            <a:ahLst/>
            <a:cxnLst/>
            <a:rect l="l" t="t" r="r" b="b"/>
            <a:pathLst>
              <a:path w="8890" h="1440179">
                <a:moveTo>
                  <a:pt x="0" y="1439875"/>
                </a:moveTo>
                <a:lnTo>
                  <a:pt x="8699" y="0"/>
                </a:lnTo>
              </a:path>
            </a:pathLst>
          </a:custGeom>
          <a:ln w="12700">
            <a:solidFill>
              <a:srgbClr val="C6DEE6"/>
            </a:solidFill>
          </a:ln>
        </p:spPr>
        <p:txBody>
          <a:bodyPr wrap="square" lIns="0" tIns="0" rIns="0" bIns="0" rtlCol="0"/>
          <a:lstStyle/>
          <a:p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2B5630F-031E-E040-B359-6D7DAEF9C2BF}"/>
              </a:ext>
            </a:extLst>
          </p:cNvPr>
          <p:cNvCxnSpPr>
            <a:cxnSpLocks/>
          </p:cNvCxnSpPr>
          <p:nvPr/>
        </p:nvCxnSpPr>
        <p:spPr>
          <a:xfrm flipV="1">
            <a:off x="8070535" y="2380559"/>
            <a:ext cx="1814668" cy="10184"/>
          </a:xfrm>
          <a:prstGeom prst="straightConnector1">
            <a:avLst/>
          </a:prstGeom>
          <a:noFill/>
          <a:ln w="12700" cap="flat" cmpd="sng" algn="ctr">
            <a:solidFill>
              <a:srgbClr val="BFDE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3B8F1BAE-EE9A-CC46-A338-53852437BF81}"/>
              </a:ext>
            </a:extLst>
          </p:cNvPr>
          <p:cNvCxnSpPr>
            <a:cxnSpLocks/>
          </p:cNvCxnSpPr>
          <p:nvPr/>
        </p:nvCxnSpPr>
        <p:spPr>
          <a:xfrm>
            <a:off x="5869803" y="2384555"/>
            <a:ext cx="1830107" cy="0"/>
          </a:xfrm>
          <a:prstGeom prst="straightConnector1">
            <a:avLst/>
          </a:prstGeom>
          <a:noFill/>
          <a:ln w="12700" cap="flat" cmpd="sng" algn="ctr">
            <a:solidFill>
              <a:srgbClr val="BFDE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" name="Title 1"/>
          <p:cNvSpPr txBox="1">
            <a:spLocks/>
          </p:cNvSpPr>
          <p:nvPr/>
        </p:nvSpPr>
        <p:spPr>
          <a:xfrm>
            <a:off x="3173107" y="354203"/>
            <a:ext cx="7487913" cy="289522"/>
          </a:xfrm>
          <a:prstGeom prst="rect">
            <a:avLst/>
          </a:prstGeom>
        </p:spPr>
        <p:txBody>
          <a:bodyPr vert="horz" lIns="0" tIns="46891" rIns="93783" bIns="46891" rtlCol="0" anchor="ctr">
            <a:noAutofit/>
          </a:bodyPr>
          <a:lstStyle/>
          <a:p>
            <a:pPr defTabSz="468904">
              <a:spcBef>
                <a:spcPct val="0"/>
              </a:spcBef>
              <a:defRPr/>
            </a:pPr>
            <a:r>
              <a:rPr lang="en-US" sz="1814" dirty="0">
                <a:solidFill>
                  <a:srgbClr val="C00000"/>
                </a:solidFill>
                <a:latin typeface="Univers CondensedBold"/>
                <a:cs typeface="Univers CondensedBold"/>
              </a:rPr>
              <a:t>Project Approach </a:t>
            </a:r>
            <a:r>
              <a:rPr lang="en-US" sz="1814" dirty="0">
                <a:solidFill>
                  <a:srgbClr val="C00000"/>
                </a:solidFill>
                <a:latin typeface="Univers CondensedLight"/>
              </a:rPr>
              <a:t>&gt; Overall Work Approach</a:t>
            </a:r>
            <a:endParaRPr lang="en-US" sz="1905" dirty="0">
              <a:solidFill>
                <a:srgbClr val="C00000"/>
              </a:solidFill>
              <a:latin typeface="Univers CondensedBold"/>
              <a:cs typeface="Univers CondensedBold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3586E3-B2B4-4037-B448-C73E79AFB8D9}"/>
              </a:ext>
            </a:extLst>
          </p:cNvPr>
          <p:cNvSpPr/>
          <p:nvPr/>
        </p:nvSpPr>
        <p:spPr>
          <a:xfrm>
            <a:off x="2792000" y="831819"/>
            <a:ext cx="9264650" cy="5335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502" rIns="71003" bIns="35502" numCol="1" spcCol="279540" rtlCol="0" anchor="t"/>
          <a:lstStyle/>
          <a:p>
            <a:pPr>
              <a:spcBef>
                <a:spcPts val="600"/>
              </a:spcBef>
            </a:pPr>
            <a:endParaRPr lang="en-US" sz="1200" dirty="0">
              <a:solidFill>
                <a:srgbClr val="B30906"/>
              </a:solidFill>
              <a:latin typeface="Univers CondensedBold" pitchFamily="2" charset="0"/>
            </a:endParaRPr>
          </a:p>
        </p:txBody>
      </p:sp>
      <p:sp>
        <p:nvSpPr>
          <p:cNvPr id="253" name="object 57">
            <a:extLst>
              <a:ext uri="{FF2B5EF4-FFF2-40B4-BE49-F238E27FC236}">
                <a16:creationId xmlns:a16="http://schemas.microsoft.com/office/drawing/2014/main" id="{CC788836-A407-D74B-A64A-584AA94AD3CF}"/>
              </a:ext>
            </a:extLst>
          </p:cNvPr>
          <p:cNvSpPr/>
          <p:nvPr/>
        </p:nvSpPr>
        <p:spPr>
          <a:xfrm>
            <a:off x="7869862" y="2531639"/>
            <a:ext cx="6223" cy="1700715"/>
          </a:xfrm>
          <a:custGeom>
            <a:avLst/>
            <a:gdLst/>
            <a:ahLst/>
            <a:cxnLst/>
            <a:rect l="l" t="t" r="r" b="b"/>
            <a:pathLst>
              <a:path w="8890" h="1440179">
                <a:moveTo>
                  <a:pt x="0" y="1439875"/>
                </a:moveTo>
                <a:lnTo>
                  <a:pt x="8699" y="0"/>
                </a:lnTo>
              </a:path>
            </a:pathLst>
          </a:custGeom>
          <a:ln w="12700">
            <a:solidFill>
              <a:srgbClr val="C6DEE6"/>
            </a:solidFill>
          </a:ln>
        </p:spPr>
        <p:txBody>
          <a:bodyPr wrap="square" lIns="0" tIns="0" rIns="0" bIns="0" rtlCol="0"/>
          <a:lstStyle/>
          <a:p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object 33">
            <a:extLst>
              <a:ext uri="{FF2B5EF4-FFF2-40B4-BE49-F238E27FC236}">
                <a16:creationId xmlns:a16="http://schemas.microsoft.com/office/drawing/2014/main" id="{8D740762-6381-0A4D-8B8F-67A80171F2CB}"/>
              </a:ext>
            </a:extLst>
          </p:cNvPr>
          <p:cNvSpPr/>
          <p:nvPr/>
        </p:nvSpPr>
        <p:spPr>
          <a:xfrm>
            <a:off x="4194583" y="2477044"/>
            <a:ext cx="0" cy="684434"/>
          </a:xfrm>
          <a:custGeom>
            <a:avLst/>
            <a:gdLst/>
            <a:ahLst/>
            <a:cxnLst/>
            <a:rect l="l" t="t" r="r" b="b"/>
            <a:pathLst>
              <a:path h="2032000">
                <a:moveTo>
                  <a:pt x="0" y="2031606"/>
                </a:moveTo>
                <a:lnTo>
                  <a:pt x="0" y="0"/>
                </a:lnTo>
              </a:path>
            </a:pathLst>
          </a:custGeom>
          <a:ln w="12700">
            <a:solidFill>
              <a:srgbClr val="C6DEE6"/>
            </a:solidFill>
          </a:ln>
        </p:spPr>
        <p:txBody>
          <a:bodyPr wrap="square" lIns="0" tIns="0" rIns="0" bIns="0" rtlCol="0"/>
          <a:lstStyle/>
          <a:p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object 30">
            <a:extLst>
              <a:ext uri="{FF2B5EF4-FFF2-40B4-BE49-F238E27FC236}">
                <a16:creationId xmlns:a16="http://schemas.microsoft.com/office/drawing/2014/main" id="{7B029006-640D-D742-8EE6-BC0C0992367C}"/>
              </a:ext>
            </a:extLst>
          </p:cNvPr>
          <p:cNvSpPr txBox="1"/>
          <p:nvPr/>
        </p:nvSpPr>
        <p:spPr>
          <a:xfrm>
            <a:off x="4902898" y="3155907"/>
            <a:ext cx="76594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r"/>
            <a:r>
              <a:rPr lang="en-US" sz="800" spc="-47" dirty="0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Design Considerations</a:t>
            </a:r>
            <a:endParaRPr sz="800" dirty="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object 31">
            <a:extLst>
              <a:ext uri="{FF2B5EF4-FFF2-40B4-BE49-F238E27FC236}">
                <a16:creationId xmlns:a16="http://schemas.microsoft.com/office/drawing/2014/main" id="{A504FD2D-CEE0-974E-BAD4-E618635DFFE3}"/>
              </a:ext>
            </a:extLst>
          </p:cNvPr>
          <p:cNvSpPr txBox="1"/>
          <p:nvPr/>
        </p:nvSpPr>
        <p:spPr>
          <a:xfrm>
            <a:off x="4515004" y="2777002"/>
            <a:ext cx="114567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r"/>
            <a:r>
              <a:rPr lang="en-US" sz="800" spc="-47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High level </a:t>
            </a:r>
          </a:p>
          <a:p>
            <a:pPr marL="13334" algn="r"/>
            <a:r>
              <a:rPr lang="en-US" sz="800" spc="-47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Data Review</a:t>
            </a:r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object 33">
            <a:extLst>
              <a:ext uri="{FF2B5EF4-FFF2-40B4-BE49-F238E27FC236}">
                <a16:creationId xmlns:a16="http://schemas.microsoft.com/office/drawing/2014/main" id="{E9F90811-26F8-E843-8E7F-356D6FEB7A26}"/>
              </a:ext>
            </a:extLst>
          </p:cNvPr>
          <p:cNvSpPr/>
          <p:nvPr/>
        </p:nvSpPr>
        <p:spPr>
          <a:xfrm>
            <a:off x="5773929" y="2416328"/>
            <a:ext cx="0" cy="752877"/>
          </a:xfrm>
          <a:custGeom>
            <a:avLst/>
            <a:gdLst/>
            <a:ahLst/>
            <a:cxnLst/>
            <a:rect l="l" t="t" r="r" b="b"/>
            <a:pathLst>
              <a:path h="2032000">
                <a:moveTo>
                  <a:pt x="0" y="2031606"/>
                </a:moveTo>
                <a:lnTo>
                  <a:pt x="0" y="0"/>
                </a:lnTo>
              </a:path>
            </a:pathLst>
          </a:custGeom>
          <a:ln w="12700">
            <a:solidFill>
              <a:srgbClr val="C6DEE6"/>
            </a:solidFill>
          </a:ln>
        </p:spPr>
        <p:txBody>
          <a:bodyPr wrap="square" lIns="0" tIns="0" rIns="0" bIns="0" rtlCol="0"/>
          <a:lstStyle/>
          <a:p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object 45">
            <a:extLst>
              <a:ext uri="{FF2B5EF4-FFF2-40B4-BE49-F238E27FC236}">
                <a16:creationId xmlns:a16="http://schemas.microsoft.com/office/drawing/2014/main" id="{1601E3D4-4F7A-6244-8A97-9F73224F3116}"/>
              </a:ext>
            </a:extLst>
          </p:cNvPr>
          <p:cNvSpPr/>
          <p:nvPr/>
        </p:nvSpPr>
        <p:spPr>
          <a:xfrm>
            <a:off x="5716143" y="3146813"/>
            <a:ext cx="115572" cy="113902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76634" y="0"/>
                </a:moveTo>
                <a:lnTo>
                  <a:pt x="37741" y="13534"/>
                </a:lnTo>
                <a:lnTo>
                  <a:pt x="10355" y="44184"/>
                </a:lnTo>
                <a:lnTo>
                  <a:pt x="0" y="86159"/>
                </a:lnTo>
                <a:lnTo>
                  <a:pt x="590" y="96542"/>
                </a:lnTo>
                <a:lnTo>
                  <a:pt x="14902" y="135253"/>
                </a:lnTo>
                <a:lnTo>
                  <a:pt x="45346" y="162267"/>
                </a:lnTo>
                <a:lnTo>
                  <a:pt x="87933" y="172319"/>
                </a:lnTo>
                <a:lnTo>
                  <a:pt x="101838" y="170067"/>
                </a:lnTo>
                <a:lnTo>
                  <a:pt x="137510" y="150184"/>
                </a:lnTo>
                <a:lnTo>
                  <a:pt x="159829" y="115115"/>
                </a:lnTo>
                <a:lnTo>
                  <a:pt x="164566" y="86159"/>
                </a:lnTo>
                <a:lnTo>
                  <a:pt x="163976" y="75778"/>
                </a:lnTo>
                <a:lnTo>
                  <a:pt x="149668" y="37066"/>
                </a:lnTo>
                <a:lnTo>
                  <a:pt x="119226" y="10051"/>
                </a:lnTo>
                <a:lnTo>
                  <a:pt x="76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object 46">
            <a:extLst>
              <a:ext uri="{FF2B5EF4-FFF2-40B4-BE49-F238E27FC236}">
                <a16:creationId xmlns:a16="http://schemas.microsoft.com/office/drawing/2014/main" id="{FB7759CF-9422-2C48-B48D-39D7F209EB23}"/>
              </a:ext>
            </a:extLst>
          </p:cNvPr>
          <p:cNvSpPr/>
          <p:nvPr/>
        </p:nvSpPr>
        <p:spPr>
          <a:xfrm>
            <a:off x="5716143" y="3163370"/>
            <a:ext cx="115572" cy="113902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0" y="86159"/>
                </a:moveTo>
                <a:lnTo>
                  <a:pt x="10355" y="44184"/>
                </a:lnTo>
                <a:lnTo>
                  <a:pt x="37741" y="13534"/>
                </a:lnTo>
                <a:lnTo>
                  <a:pt x="76634" y="0"/>
                </a:lnTo>
                <a:lnTo>
                  <a:pt x="91935" y="1140"/>
                </a:lnTo>
                <a:lnTo>
                  <a:pt x="130920" y="17432"/>
                </a:lnTo>
                <a:lnTo>
                  <a:pt x="156427" y="48931"/>
                </a:lnTo>
                <a:lnTo>
                  <a:pt x="164566" y="86159"/>
                </a:lnTo>
                <a:lnTo>
                  <a:pt x="163348" y="101052"/>
                </a:lnTo>
                <a:lnTo>
                  <a:pt x="146705" y="139896"/>
                </a:lnTo>
                <a:lnTo>
                  <a:pt x="114871" y="165484"/>
                </a:lnTo>
                <a:lnTo>
                  <a:pt x="87933" y="172319"/>
                </a:lnTo>
                <a:lnTo>
                  <a:pt x="72634" y="171178"/>
                </a:lnTo>
                <a:lnTo>
                  <a:pt x="33652" y="154887"/>
                </a:lnTo>
                <a:lnTo>
                  <a:pt x="8142" y="123388"/>
                </a:lnTo>
                <a:lnTo>
                  <a:pt x="0" y="86159"/>
                </a:lnTo>
                <a:close/>
              </a:path>
            </a:pathLst>
          </a:custGeom>
          <a:ln w="19050">
            <a:solidFill>
              <a:srgbClr val="4796B5"/>
            </a:solidFill>
          </a:ln>
        </p:spPr>
        <p:txBody>
          <a:bodyPr wrap="square" lIns="0" tIns="0" rIns="0" bIns="0" rtlCol="0"/>
          <a:lstStyle/>
          <a:p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object 76">
            <a:extLst>
              <a:ext uri="{FF2B5EF4-FFF2-40B4-BE49-F238E27FC236}">
                <a16:creationId xmlns:a16="http://schemas.microsoft.com/office/drawing/2014/main" id="{9C76D33B-640D-1F49-8926-9EB81D41F1D4}"/>
              </a:ext>
            </a:extLst>
          </p:cNvPr>
          <p:cNvSpPr txBox="1"/>
          <p:nvPr/>
        </p:nvSpPr>
        <p:spPr>
          <a:xfrm>
            <a:off x="4980327" y="1833245"/>
            <a:ext cx="13413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34" marR="24001" indent="-39335" algn="ctr"/>
            <a:r>
              <a:rPr lang="en-US" sz="900" b="1" spc="-47">
                <a:solidFill>
                  <a:srgbClr val="6D2077">
                    <a:lumMod val="75000"/>
                  </a:srgbClr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Data Collection and Design Consideration</a:t>
            </a:r>
            <a:endParaRPr lang="en-US" sz="900" b="1" spc="-10">
              <a:solidFill>
                <a:srgbClr val="6D2077">
                  <a:lumMod val="75000"/>
                </a:srgbClr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object 87">
            <a:extLst>
              <a:ext uri="{FF2B5EF4-FFF2-40B4-BE49-F238E27FC236}">
                <a16:creationId xmlns:a16="http://schemas.microsoft.com/office/drawing/2014/main" id="{019DF188-0604-A042-8FBA-AF55BC6DC38B}"/>
              </a:ext>
            </a:extLst>
          </p:cNvPr>
          <p:cNvSpPr/>
          <p:nvPr/>
        </p:nvSpPr>
        <p:spPr>
          <a:xfrm>
            <a:off x="5716143" y="2772540"/>
            <a:ext cx="115572" cy="113902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76634" y="0"/>
                </a:moveTo>
                <a:lnTo>
                  <a:pt x="37741" y="13534"/>
                </a:lnTo>
                <a:lnTo>
                  <a:pt x="10355" y="44184"/>
                </a:lnTo>
                <a:lnTo>
                  <a:pt x="0" y="86159"/>
                </a:lnTo>
                <a:lnTo>
                  <a:pt x="590" y="96542"/>
                </a:lnTo>
                <a:lnTo>
                  <a:pt x="14902" y="135253"/>
                </a:lnTo>
                <a:lnTo>
                  <a:pt x="45346" y="162267"/>
                </a:lnTo>
                <a:lnTo>
                  <a:pt x="87933" y="172319"/>
                </a:lnTo>
                <a:lnTo>
                  <a:pt x="101838" y="170067"/>
                </a:lnTo>
                <a:lnTo>
                  <a:pt x="137510" y="150184"/>
                </a:lnTo>
                <a:lnTo>
                  <a:pt x="159829" y="115115"/>
                </a:lnTo>
                <a:lnTo>
                  <a:pt x="164566" y="86159"/>
                </a:lnTo>
                <a:lnTo>
                  <a:pt x="163976" y="75778"/>
                </a:lnTo>
                <a:lnTo>
                  <a:pt x="149668" y="37066"/>
                </a:lnTo>
                <a:lnTo>
                  <a:pt x="119226" y="10051"/>
                </a:lnTo>
                <a:lnTo>
                  <a:pt x="76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bject 88">
            <a:extLst>
              <a:ext uri="{FF2B5EF4-FFF2-40B4-BE49-F238E27FC236}">
                <a16:creationId xmlns:a16="http://schemas.microsoft.com/office/drawing/2014/main" id="{070568A0-5A9A-904F-8A60-325852D968EF}"/>
              </a:ext>
            </a:extLst>
          </p:cNvPr>
          <p:cNvSpPr/>
          <p:nvPr/>
        </p:nvSpPr>
        <p:spPr>
          <a:xfrm>
            <a:off x="5716143" y="2772540"/>
            <a:ext cx="115572" cy="113902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0" y="86159"/>
                </a:moveTo>
                <a:lnTo>
                  <a:pt x="10355" y="44184"/>
                </a:lnTo>
                <a:lnTo>
                  <a:pt x="37741" y="13534"/>
                </a:lnTo>
                <a:lnTo>
                  <a:pt x="76634" y="0"/>
                </a:lnTo>
                <a:lnTo>
                  <a:pt x="91935" y="1140"/>
                </a:lnTo>
                <a:lnTo>
                  <a:pt x="130920" y="17432"/>
                </a:lnTo>
                <a:lnTo>
                  <a:pt x="156427" y="48931"/>
                </a:lnTo>
                <a:lnTo>
                  <a:pt x="164566" y="86159"/>
                </a:lnTo>
                <a:lnTo>
                  <a:pt x="163348" y="101052"/>
                </a:lnTo>
                <a:lnTo>
                  <a:pt x="146705" y="139896"/>
                </a:lnTo>
                <a:lnTo>
                  <a:pt x="114871" y="165484"/>
                </a:lnTo>
                <a:lnTo>
                  <a:pt x="87933" y="172319"/>
                </a:lnTo>
                <a:lnTo>
                  <a:pt x="72634" y="171178"/>
                </a:lnTo>
                <a:lnTo>
                  <a:pt x="33652" y="154887"/>
                </a:lnTo>
                <a:lnTo>
                  <a:pt x="8142" y="123388"/>
                </a:lnTo>
                <a:lnTo>
                  <a:pt x="0" y="86159"/>
                </a:lnTo>
                <a:close/>
              </a:path>
            </a:pathLst>
          </a:custGeom>
          <a:ln w="19050">
            <a:solidFill>
              <a:srgbClr val="4796B5"/>
            </a:solidFill>
          </a:ln>
        </p:spPr>
        <p:txBody>
          <a:bodyPr wrap="square" lIns="0" tIns="0" rIns="0" bIns="0" rtlCol="0"/>
          <a:lstStyle/>
          <a:p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24AEF745-B454-594F-82A4-1F579C3258CD}"/>
              </a:ext>
            </a:extLst>
          </p:cNvPr>
          <p:cNvGrpSpPr/>
          <p:nvPr/>
        </p:nvGrpSpPr>
        <p:grpSpPr>
          <a:xfrm>
            <a:off x="5601434" y="2227667"/>
            <a:ext cx="344990" cy="337503"/>
            <a:chOff x="401732" y="1769490"/>
            <a:chExt cx="461958" cy="461958"/>
          </a:xfrm>
        </p:grpSpPr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295EDFC-B000-7B48-839C-A4B3331DC0A9}"/>
                </a:ext>
              </a:extLst>
            </p:cNvPr>
            <p:cNvSpPr/>
            <p:nvPr/>
          </p:nvSpPr>
          <p:spPr>
            <a:xfrm>
              <a:off x="401732" y="1769490"/>
              <a:ext cx="461958" cy="46195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BFDEE4"/>
              </a:solidFill>
              <a:prstDash val="solid"/>
              <a:miter lim="800000"/>
            </a:ln>
            <a:effectLst/>
          </p:spPr>
          <p:txBody>
            <a:bodyPr lIns="54000" tIns="54000" rIns="54000" bIns="54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 LT Std 45 Light" panose="020B0403020202020204" pitchFamily="34" charset="0"/>
                <a:ea typeface="+mn-ea"/>
                <a:cs typeface="+mn-cs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7760CF7C-8E3B-FC44-B36F-4F2370150B50}"/>
                </a:ext>
              </a:extLst>
            </p:cNvPr>
            <p:cNvSpPr/>
            <p:nvPr/>
          </p:nvSpPr>
          <p:spPr>
            <a:xfrm>
              <a:off x="540555" y="1908313"/>
              <a:ext cx="184312" cy="184312"/>
            </a:xfrm>
            <a:prstGeom prst="ellipse">
              <a:avLst/>
            </a:prstGeom>
            <a:solidFill>
              <a:srgbClr val="00338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000" tIns="54000" rIns="54000" bIns="54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 LT Std 45 Light" panose="020B0403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BFFD3FE1-D776-3647-8F72-521961ED4D20}"/>
              </a:ext>
            </a:extLst>
          </p:cNvPr>
          <p:cNvCxnSpPr>
            <a:cxnSpLocks/>
            <a:stCxn id="318" idx="6"/>
            <a:endCxn id="283" idx="2"/>
          </p:cNvCxnSpPr>
          <p:nvPr/>
        </p:nvCxnSpPr>
        <p:spPr>
          <a:xfrm>
            <a:off x="4367077" y="2396419"/>
            <a:ext cx="1234357" cy="0"/>
          </a:xfrm>
          <a:prstGeom prst="straightConnector1">
            <a:avLst/>
          </a:prstGeom>
          <a:noFill/>
          <a:ln w="12700" cap="flat" cmpd="sng" algn="ctr">
            <a:solidFill>
              <a:srgbClr val="BFDE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6" name="object 79">
            <a:extLst>
              <a:ext uri="{FF2B5EF4-FFF2-40B4-BE49-F238E27FC236}">
                <a16:creationId xmlns:a16="http://schemas.microsoft.com/office/drawing/2014/main" id="{9BCC710E-10B9-9743-ADB5-1A930C113196}"/>
              </a:ext>
            </a:extLst>
          </p:cNvPr>
          <p:cNvSpPr txBox="1"/>
          <p:nvPr/>
        </p:nvSpPr>
        <p:spPr>
          <a:xfrm>
            <a:off x="9495602" y="1887992"/>
            <a:ext cx="98916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33" indent="-12700" algn="ctr"/>
            <a:r>
              <a:rPr lang="en-US" sz="900" b="1" spc="-47">
                <a:solidFill>
                  <a:srgbClr val="6D2077">
                    <a:lumMod val="75000"/>
                  </a:srgbClr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Make Actionable</a:t>
            </a:r>
            <a:endParaRPr lang="en-US" sz="900" b="1" spc="-42">
              <a:solidFill>
                <a:srgbClr val="C84E00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0A9EC10-3BC8-A746-9CE1-D83D1A736C79}"/>
              </a:ext>
            </a:extLst>
          </p:cNvPr>
          <p:cNvGrpSpPr/>
          <p:nvPr/>
        </p:nvGrpSpPr>
        <p:grpSpPr>
          <a:xfrm>
            <a:off x="9905643" y="2211807"/>
            <a:ext cx="344990" cy="337503"/>
            <a:chOff x="401732" y="1769490"/>
            <a:chExt cx="461958" cy="461958"/>
          </a:xfrm>
        </p:grpSpPr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0740F6EC-C63D-D248-BA2D-A68B9446F9A3}"/>
                </a:ext>
              </a:extLst>
            </p:cNvPr>
            <p:cNvSpPr/>
            <p:nvPr/>
          </p:nvSpPr>
          <p:spPr>
            <a:xfrm>
              <a:off x="401732" y="1769490"/>
              <a:ext cx="461958" cy="461958"/>
            </a:xfrm>
            <a:prstGeom prst="ellipse">
              <a:avLst/>
            </a:prstGeom>
            <a:noFill/>
            <a:ln w="12700" cap="flat" cmpd="sng" algn="ctr">
              <a:solidFill>
                <a:srgbClr val="BFDEE4"/>
              </a:solidFill>
              <a:prstDash val="solid"/>
              <a:miter lim="800000"/>
            </a:ln>
            <a:effectLst/>
          </p:spPr>
          <p:txBody>
            <a:bodyPr lIns="54000" tIns="54000" rIns="54000" bIns="54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 LT Std 45 Light" panose="020B04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20C2246B-D504-CE44-BE38-EAA32715F7ED}"/>
                </a:ext>
              </a:extLst>
            </p:cNvPr>
            <p:cNvSpPr/>
            <p:nvPr/>
          </p:nvSpPr>
          <p:spPr>
            <a:xfrm>
              <a:off x="540555" y="1908313"/>
              <a:ext cx="184312" cy="184312"/>
            </a:xfrm>
            <a:prstGeom prst="ellipse">
              <a:avLst/>
            </a:prstGeom>
            <a:solidFill>
              <a:srgbClr val="00338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000" tIns="54000" rIns="54000" bIns="54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 LT Std 45 Light" panose="020B0403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10" name="object 26">
            <a:extLst>
              <a:ext uri="{FF2B5EF4-FFF2-40B4-BE49-F238E27FC236}">
                <a16:creationId xmlns:a16="http://schemas.microsoft.com/office/drawing/2014/main" id="{4DCCB552-5A5C-F547-A36D-C2ACBE044EE7}"/>
              </a:ext>
            </a:extLst>
          </p:cNvPr>
          <p:cNvSpPr txBox="1"/>
          <p:nvPr/>
        </p:nvSpPr>
        <p:spPr>
          <a:xfrm>
            <a:off x="2976785" y="3080565"/>
            <a:ext cx="110947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r"/>
            <a:r>
              <a:rPr lang="en-US" sz="800" spc="-47" dirty="0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Project work approach organization</a:t>
            </a:r>
            <a:endParaRPr lang="en-US" sz="800" dirty="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object 27">
            <a:extLst>
              <a:ext uri="{FF2B5EF4-FFF2-40B4-BE49-F238E27FC236}">
                <a16:creationId xmlns:a16="http://schemas.microsoft.com/office/drawing/2014/main" id="{0D4D2220-6A55-034C-AEDE-F63DE146F537}"/>
              </a:ext>
            </a:extLst>
          </p:cNvPr>
          <p:cNvSpPr txBox="1"/>
          <p:nvPr/>
        </p:nvSpPr>
        <p:spPr>
          <a:xfrm>
            <a:off x="2911346" y="2725257"/>
            <a:ext cx="11464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r"/>
            <a:r>
              <a:rPr lang="en-US" sz="800" spc="-47" dirty="0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Project Topic Review  and Understanding</a:t>
            </a:r>
            <a:endParaRPr lang="en-US" sz="800" dirty="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object 75">
            <a:extLst>
              <a:ext uri="{FF2B5EF4-FFF2-40B4-BE49-F238E27FC236}">
                <a16:creationId xmlns:a16="http://schemas.microsoft.com/office/drawing/2014/main" id="{54F78616-3958-1745-8747-BCC07C5E51B1}"/>
              </a:ext>
            </a:extLst>
          </p:cNvPr>
          <p:cNvSpPr txBox="1"/>
          <p:nvPr/>
        </p:nvSpPr>
        <p:spPr>
          <a:xfrm>
            <a:off x="3508851" y="1887992"/>
            <a:ext cx="1195933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 indent="-33020" algn="ctr"/>
            <a:r>
              <a:rPr lang="en-US" sz="900" b="1" spc="-47">
                <a:solidFill>
                  <a:srgbClr val="6D2077">
                    <a:lumMod val="75000"/>
                  </a:srgbClr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Project Organization</a:t>
            </a:r>
          </a:p>
        </p:txBody>
      </p:sp>
      <p:sp>
        <p:nvSpPr>
          <p:cNvPr id="313" name="object 93">
            <a:extLst>
              <a:ext uri="{FF2B5EF4-FFF2-40B4-BE49-F238E27FC236}">
                <a16:creationId xmlns:a16="http://schemas.microsoft.com/office/drawing/2014/main" id="{68D84816-DED9-874D-AAC7-56E037B5C0C2}"/>
              </a:ext>
            </a:extLst>
          </p:cNvPr>
          <p:cNvSpPr/>
          <p:nvPr/>
        </p:nvSpPr>
        <p:spPr>
          <a:xfrm>
            <a:off x="4136796" y="3143922"/>
            <a:ext cx="115572" cy="113902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76634" y="0"/>
                </a:moveTo>
                <a:lnTo>
                  <a:pt x="37741" y="13534"/>
                </a:lnTo>
                <a:lnTo>
                  <a:pt x="10355" y="44184"/>
                </a:lnTo>
                <a:lnTo>
                  <a:pt x="0" y="86159"/>
                </a:lnTo>
                <a:lnTo>
                  <a:pt x="590" y="96542"/>
                </a:lnTo>
                <a:lnTo>
                  <a:pt x="14902" y="135253"/>
                </a:lnTo>
                <a:lnTo>
                  <a:pt x="45346" y="162267"/>
                </a:lnTo>
                <a:lnTo>
                  <a:pt x="87933" y="172319"/>
                </a:lnTo>
                <a:lnTo>
                  <a:pt x="101838" y="170067"/>
                </a:lnTo>
                <a:lnTo>
                  <a:pt x="137510" y="150184"/>
                </a:lnTo>
                <a:lnTo>
                  <a:pt x="159829" y="115115"/>
                </a:lnTo>
                <a:lnTo>
                  <a:pt x="164566" y="86159"/>
                </a:lnTo>
                <a:lnTo>
                  <a:pt x="163976" y="75778"/>
                </a:lnTo>
                <a:lnTo>
                  <a:pt x="149668" y="37066"/>
                </a:lnTo>
                <a:lnTo>
                  <a:pt x="119226" y="10051"/>
                </a:lnTo>
                <a:lnTo>
                  <a:pt x="76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object 94">
            <a:extLst>
              <a:ext uri="{FF2B5EF4-FFF2-40B4-BE49-F238E27FC236}">
                <a16:creationId xmlns:a16="http://schemas.microsoft.com/office/drawing/2014/main" id="{E0A51D4D-FEFB-534B-8DD7-D8786FBDD124}"/>
              </a:ext>
            </a:extLst>
          </p:cNvPr>
          <p:cNvSpPr/>
          <p:nvPr/>
        </p:nvSpPr>
        <p:spPr>
          <a:xfrm>
            <a:off x="4136796" y="3113621"/>
            <a:ext cx="115572" cy="113902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0" y="86159"/>
                </a:moveTo>
                <a:lnTo>
                  <a:pt x="10355" y="44184"/>
                </a:lnTo>
                <a:lnTo>
                  <a:pt x="37741" y="13534"/>
                </a:lnTo>
                <a:lnTo>
                  <a:pt x="76634" y="0"/>
                </a:lnTo>
                <a:lnTo>
                  <a:pt x="91935" y="1140"/>
                </a:lnTo>
                <a:lnTo>
                  <a:pt x="130920" y="17432"/>
                </a:lnTo>
                <a:lnTo>
                  <a:pt x="156427" y="48931"/>
                </a:lnTo>
                <a:lnTo>
                  <a:pt x="164566" y="86159"/>
                </a:lnTo>
                <a:lnTo>
                  <a:pt x="163348" y="101052"/>
                </a:lnTo>
                <a:lnTo>
                  <a:pt x="146705" y="139896"/>
                </a:lnTo>
                <a:lnTo>
                  <a:pt x="114871" y="165484"/>
                </a:lnTo>
                <a:lnTo>
                  <a:pt x="87933" y="172319"/>
                </a:lnTo>
                <a:lnTo>
                  <a:pt x="72634" y="171178"/>
                </a:lnTo>
                <a:lnTo>
                  <a:pt x="33652" y="154887"/>
                </a:lnTo>
                <a:lnTo>
                  <a:pt x="8142" y="123388"/>
                </a:lnTo>
                <a:lnTo>
                  <a:pt x="0" y="86159"/>
                </a:lnTo>
                <a:close/>
              </a:path>
            </a:pathLst>
          </a:custGeom>
          <a:ln w="19050">
            <a:solidFill>
              <a:srgbClr val="4796B5"/>
            </a:solidFill>
          </a:ln>
        </p:spPr>
        <p:txBody>
          <a:bodyPr wrap="square" lIns="0" tIns="0" rIns="0" bIns="0" rtlCol="0"/>
          <a:lstStyle/>
          <a:p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object 95">
            <a:extLst>
              <a:ext uri="{FF2B5EF4-FFF2-40B4-BE49-F238E27FC236}">
                <a16:creationId xmlns:a16="http://schemas.microsoft.com/office/drawing/2014/main" id="{B703425E-7E37-2D43-AC80-372DE361CD26}"/>
              </a:ext>
            </a:extLst>
          </p:cNvPr>
          <p:cNvSpPr/>
          <p:nvPr/>
        </p:nvSpPr>
        <p:spPr>
          <a:xfrm>
            <a:off x="4137019" y="2771749"/>
            <a:ext cx="115129" cy="113902"/>
          </a:xfrm>
          <a:custGeom>
            <a:avLst/>
            <a:gdLst/>
            <a:ahLst/>
            <a:cxnLst/>
            <a:rect l="l" t="t" r="r" b="b"/>
            <a:pathLst>
              <a:path w="164464" h="172720">
                <a:moveTo>
                  <a:pt x="76634" y="0"/>
                </a:moveTo>
                <a:lnTo>
                  <a:pt x="37741" y="13534"/>
                </a:lnTo>
                <a:lnTo>
                  <a:pt x="10355" y="44184"/>
                </a:lnTo>
                <a:lnTo>
                  <a:pt x="0" y="86159"/>
                </a:lnTo>
                <a:lnTo>
                  <a:pt x="212" y="92410"/>
                </a:lnTo>
                <a:lnTo>
                  <a:pt x="13212" y="133082"/>
                </a:lnTo>
                <a:lnTo>
                  <a:pt x="42508" y="161701"/>
                </a:lnTo>
                <a:lnTo>
                  <a:pt x="82695" y="172518"/>
                </a:lnTo>
                <a:lnTo>
                  <a:pt x="95986" y="171316"/>
                </a:lnTo>
                <a:lnTo>
                  <a:pt x="131029" y="155042"/>
                </a:lnTo>
                <a:lnTo>
                  <a:pt x="155233" y="122167"/>
                </a:lnTo>
                <a:lnTo>
                  <a:pt x="163976" y="75778"/>
                </a:lnTo>
                <a:lnTo>
                  <a:pt x="161245" y="61900"/>
                </a:lnTo>
                <a:lnTo>
                  <a:pt x="141116" y="26502"/>
                </a:lnTo>
                <a:lnTo>
                  <a:pt x="106182" y="4556"/>
                </a:lnTo>
                <a:lnTo>
                  <a:pt x="76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object 96">
            <a:extLst>
              <a:ext uri="{FF2B5EF4-FFF2-40B4-BE49-F238E27FC236}">
                <a16:creationId xmlns:a16="http://schemas.microsoft.com/office/drawing/2014/main" id="{4233C24C-A098-7749-8A39-96492BEC907F}"/>
              </a:ext>
            </a:extLst>
          </p:cNvPr>
          <p:cNvSpPr/>
          <p:nvPr/>
        </p:nvSpPr>
        <p:spPr>
          <a:xfrm>
            <a:off x="4137019" y="2771749"/>
            <a:ext cx="115129" cy="113902"/>
          </a:xfrm>
          <a:custGeom>
            <a:avLst/>
            <a:gdLst/>
            <a:ahLst/>
            <a:cxnLst/>
            <a:rect l="l" t="t" r="r" b="b"/>
            <a:pathLst>
              <a:path w="164464" h="172720">
                <a:moveTo>
                  <a:pt x="0" y="86159"/>
                </a:moveTo>
                <a:lnTo>
                  <a:pt x="10355" y="44184"/>
                </a:lnTo>
                <a:lnTo>
                  <a:pt x="37741" y="13534"/>
                </a:lnTo>
                <a:lnTo>
                  <a:pt x="76634" y="0"/>
                </a:lnTo>
                <a:lnTo>
                  <a:pt x="91935" y="1140"/>
                </a:lnTo>
                <a:lnTo>
                  <a:pt x="130920" y="17432"/>
                </a:lnTo>
                <a:lnTo>
                  <a:pt x="156427" y="48931"/>
                </a:lnTo>
                <a:lnTo>
                  <a:pt x="163976" y="75778"/>
                </a:lnTo>
                <a:lnTo>
                  <a:pt x="163065" y="92552"/>
                </a:lnTo>
                <a:lnTo>
                  <a:pt x="148655" y="134779"/>
                </a:lnTo>
                <a:lnTo>
                  <a:pt x="120324" y="162464"/>
                </a:lnTo>
                <a:lnTo>
                  <a:pt x="82695" y="172518"/>
                </a:lnTo>
                <a:lnTo>
                  <a:pt x="68422" y="171246"/>
                </a:lnTo>
                <a:lnTo>
                  <a:pt x="31266" y="153856"/>
                </a:lnTo>
                <a:lnTo>
                  <a:pt x="6801" y="120580"/>
                </a:lnTo>
                <a:lnTo>
                  <a:pt x="0" y="86159"/>
                </a:lnTo>
                <a:close/>
              </a:path>
            </a:pathLst>
          </a:custGeom>
          <a:ln w="19050">
            <a:solidFill>
              <a:srgbClr val="4796B5"/>
            </a:solidFill>
          </a:ln>
        </p:spPr>
        <p:txBody>
          <a:bodyPr wrap="square" lIns="0" tIns="0" rIns="0" bIns="0" rtlCol="0"/>
          <a:lstStyle/>
          <a:p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17C87C65-60A5-7941-B135-571A7492D656}"/>
              </a:ext>
            </a:extLst>
          </p:cNvPr>
          <p:cNvGrpSpPr/>
          <p:nvPr/>
        </p:nvGrpSpPr>
        <p:grpSpPr>
          <a:xfrm>
            <a:off x="4022087" y="2227667"/>
            <a:ext cx="344990" cy="337503"/>
            <a:chOff x="401732" y="1769490"/>
            <a:chExt cx="461958" cy="461958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692D67C-338B-1443-85D2-BC2238B8B12B}"/>
                </a:ext>
              </a:extLst>
            </p:cNvPr>
            <p:cNvSpPr/>
            <p:nvPr/>
          </p:nvSpPr>
          <p:spPr>
            <a:xfrm>
              <a:off x="401732" y="1769490"/>
              <a:ext cx="461958" cy="46195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BFDEE4"/>
              </a:solidFill>
              <a:prstDash val="solid"/>
              <a:miter lim="800000"/>
            </a:ln>
            <a:effectLst/>
          </p:spPr>
          <p:txBody>
            <a:bodyPr lIns="54000" tIns="54000" rIns="54000" bIns="54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 LT Std 45 Light" panose="020B04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55B7D64F-D4CB-A748-B6EB-BFD259BF2FFF}"/>
                </a:ext>
              </a:extLst>
            </p:cNvPr>
            <p:cNvSpPr/>
            <p:nvPr/>
          </p:nvSpPr>
          <p:spPr>
            <a:xfrm>
              <a:off x="540555" y="1908313"/>
              <a:ext cx="184312" cy="184312"/>
            </a:xfrm>
            <a:prstGeom prst="ellipse">
              <a:avLst/>
            </a:prstGeom>
            <a:solidFill>
              <a:srgbClr val="00338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000" tIns="54000" rIns="54000" bIns="54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 LT Std 45 Light" panose="020B0403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25" name="object 41">
            <a:extLst>
              <a:ext uri="{FF2B5EF4-FFF2-40B4-BE49-F238E27FC236}">
                <a16:creationId xmlns:a16="http://schemas.microsoft.com/office/drawing/2014/main" id="{55F22B26-EDFF-1F4F-8647-A8D8285DAD8C}"/>
              </a:ext>
            </a:extLst>
          </p:cNvPr>
          <p:cNvSpPr txBox="1"/>
          <p:nvPr/>
        </p:nvSpPr>
        <p:spPr>
          <a:xfrm>
            <a:off x="8836009" y="2725257"/>
            <a:ext cx="112808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r"/>
            <a:r>
              <a:rPr lang="en-US" sz="800" spc="-47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Model </a:t>
            </a:r>
          </a:p>
          <a:p>
            <a:pPr marL="13334" algn="r"/>
            <a:r>
              <a:rPr lang="en-US" sz="800" spc="-47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Assessment &amp; Selection</a:t>
            </a:r>
            <a:endParaRPr lang="en-US"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object 67">
            <a:extLst>
              <a:ext uri="{FF2B5EF4-FFF2-40B4-BE49-F238E27FC236}">
                <a16:creationId xmlns:a16="http://schemas.microsoft.com/office/drawing/2014/main" id="{6664325D-7829-2F49-8E44-1079757BB5DD}"/>
              </a:ext>
            </a:extLst>
          </p:cNvPr>
          <p:cNvSpPr/>
          <p:nvPr/>
        </p:nvSpPr>
        <p:spPr>
          <a:xfrm>
            <a:off x="10020353" y="2773502"/>
            <a:ext cx="115572" cy="113902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0" y="86159"/>
                </a:moveTo>
                <a:lnTo>
                  <a:pt x="10355" y="44184"/>
                </a:lnTo>
                <a:lnTo>
                  <a:pt x="37741" y="13534"/>
                </a:lnTo>
                <a:lnTo>
                  <a:pt x="76634" y="0"/>
                </a:lnTo>
                <a:lnTo>
                  <a:pt x="91935" y="1140"/>
                </a:lnTo>
                <a:lnTo>
                  <a:pt x="130920" y="17432"/>
                </a:lnTo>
                <a:lnTo>
                  <a:pt x="156427" y="48931"/>
                </a:lnTo>
                <a:lnTo>
                  <a:pt x="164566" y="86159"/>
                </a:lnTo>
                <a:lnTo>
                  <a:pt x="163348" y="101052"/>
                </a:lnTo>
                <a:lnTo>
                  <a:pt x="146705" y="139896"/>
                </a:lnTo>
                <a:lnTo>
                  <a:pt x="114871" y="165484"/>
                </a:lnTo>
                <a:lnTo>
                  <a:pt x="87933" y="172319"/>
                </a:lnTo>
                <a:lnTo>
                  <a:pt x="72634" y="171178"/>
                </a:lnTo>
                <a:lnTo>
                  <a:pt x="33652" y="154887"/>
                </a:lnTo>
                <a:lnTo>
                  <a:pt x="8142" y="123388"/>
                </a:lnTo>
                <a:lnTo>
                  <a:pt x="0" y="86159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rgbClr val="4796B5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object 59">
            <a:extLst>
              <a:ext uri="{FF2B5EF4-FFF2-40B4-BE49-F238E27FC236}">
                <a16:creationId xmlns:a16="http://schemas.microsoft.com/office/drawing/2014/main" id="{2964AF4D-5BF8-6640-A419-F9093B4B988C}"/>
              </a:ext>
            </a:extLst>
          </p:cNvPr>
          <p:cNvSpPr/>
          <p:nvPr/>
        </p:nvSpPr>
        <p:spPr>
          <a:xfrm>
            <a:off x="10020574" y="3113621"/>
            <a:ext cx="115129" cy="113902"/>
          </a:xfrm>
          <a:custGeom>
            <a:avLst/>
            <a:gdLst/>
            <a:ahLst/>
            <a:cxnLst/>
            <a:rect l="l" t="t" r="r" b="b"/>
            <a:pathLst>
              <a:path w="164465" h="172720">
                <a:moveTo>
                  <a:pt x="0" y="86159"/>
                </a:moveTo>
                <a:lnTo>
                  <a:pt x="10355" y="44184"/>
                </a:lnTo>
                <a:lnTo>
                  <a:pt x="37741" y="13534"/>
                </a:lnTo>
                <a:lnTo>
                  <a:pt x="76634" y="0"/>
                </a:lnTo>
                <a:lnTo>
                  <a:pt x="91935" y="1140"/>
                </a:lnTo>
                <a:lnTo>
                  <a:pt x="130920" y="17432"/>
                </a:lnTo>
                <a:lnTo>
                  <a:pt x="156427" y="48931"/>
                </a:lnTo>
                <a:lnTo>
                  <a:pt x="163976" y="75778"/>
                </a:lnTo>
                <a:lnTo>
                  <a:pt x="163065" y="92552"/>
                </a:lnTo>
                <a:lnTo>
                  <a:pt x="148655" y="134779"/>
                </a:lnTo>
                <a:lnTo>
                  <a:pt x="120324" y="162464"/>
                </a:lnTo>
                <a:lnTo>
                  <a:pt x="82695" y="172518"/>
                </a:lnTo>
                <a:lnTo>
                  <a:pt x="68422" y="171246"/>
                </a:lnTo>
                <a:lnTo>
                  <a:pt x="31266" y="153856"/>
                </a:lnTo>
                <a:lnTo>
                  <a:pt x="6801" y="120580"/>
                </a:lnTo>
                <a:lnTo>
                  <a:pt x="0" y="86159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rgbClr val="4796B5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bject 79">
            <a:extLst>
              <a:ext uri="{FF2B5EF4-FFF2-40B4-BE49-F238E27FC236}">
                <a16:creationId xmlns:a16="http://schemas.microsoft.com/office/drawing/2014/main" id="{EBF2E4CF-AF9E-204A-AA5D-F73A65D34F97}"/>
              </a:ext>
            </a:extLst>
          </p:cNvPr>
          <p:cNvSpPr txBox="1"/>
          <p:nvPr/>
        </p:nvSpPr>
        <p:spPr>
          <a:xfrm>
            <a:off x="7178845" y="1887992"/>
            <a:ext cx="11681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33" indent="-12700" algn="ctr"/>
            <a:r>
              <a:rPr lang="en-US" sz="900" b="1" spc="-47">
                <a:solidFill>
                  <a:srgbClr val="6D2077">
                    <a:lumMod val="75000"/>
                  </a:srgbClr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Core Analytics Task Execution</a:t>
            </a:r>
            <a:endParaRPr lang="en-US" sz="900" b="1">
              <a:solidFill>
                <a:srgbClr val="6D2077">
                  <a:lumMod val="75000"/>
                </a:srgbClr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object 40">
            <a:extLst>
              <a:ext uri="{FF2B5EF4-FFF2-40B4-BE49-F238E27FC236}">
                <a16:creationId xmlns:a16="http://schemas.microsoft.com/office/drawing/2014/main" id="{441A092E-C704-D047-961E-905934A95135}"/>
              </a:ext>
            </a:extLst>
          </p:cNvPr>
          <p:cNvSpPr txBox="1"/>
          <p:nvPr/>
        </p:nvSpPr>
        <p:spPr>
          <a:xfrm>
            <a:off x="6886040" y="3460706"/>
            <a:ext cx="88408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r"/>
            <a:r>
              <a:rPr lang="en-US" sz="800" spc="-47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Feature </a:t>
            </a:r>
          </a:p>
          <a:p>
            <a:pPr marL="13334" algn="r"/>
            <a:r>
              <a:rPr lang="en-US" sz="800" spc="-47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Engineering</a:t>
            </a:r>
            <a:endParaRPr lang="en-US"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object 41">
            <a:extLst>
              <a:ext uri="{FF2B5EF4-FFF2-40B4-BE49-F238E27FC236}">
                <a16:creationId xmlns:a16="http://schemas.microsoft.com/office/drawing/2014/main" id="{7B2D20F1-D21F-3A4D-AA4E-5CE464D56EDA}"/>
              </a:ext>
            </a:extLst>
          </p:cNvPr>
          <p:cNvSpPr txBox="1"/>
          <p:nvPr/>
        </p:nvSpPr>
        <p:spPr>
          <a:xfrm>
            <a:off x="6962009" y="3055593"/>
            <a:ext cx="80531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r"/>
            <a:r>
              <a:rPr lang="en-US" sz="800" spc="-47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Data </a:t>
            </a:r>
          </a:p>
          <a:p>
            <a:pPr marL="13334" algn="r"/>
            <a:r>
              <a:rPr lang="en-US" sz="800" spc="-47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Cleaning</a:t>
            </a:r>
            <a:endParaRPr lang="en-US"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object 41">
            <a:extLst>
              <a:ext uri="{FF2B5EF4-FFF2-40B4-BE49-F238E27FC236}">
                <a16:creationId xmlns:a16="http://schemas.microsoft.com/office/drawing/2014/main" id="{A671A16D-4288-5449-B6FC-57AE85DF51CC}"/>
              </a:ext>
            </a:extLst>
          </p:cNvPr>
          <p:cNvSpPr txBox="1"/>
          <p:nvPr/>
        </p:nvSpPr>
        <p:spPr>
          <a:xfrm>
            <a:off x="6718745" y="2770614"/>
            <a:ext cx="105137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r"/>
            <a:r>
              <a:rPr lang="en-US" sz="800" spc="-47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Environment Installation</a:t>
            </a:r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object 67">
            <a:extLst>
              <a:ext uri="{FF2B5EF4-FFF2-40B4-BE49-F238E27FC236}">
                <a16:creationId xmlns:a16="http://schemas.microsoft.com/office/drawing/2014/main" id="{6BE7E810-925A-B043-A4AD-81517D3D8AE1}"/>
              </a:ext>
            </a:extLst>
          </p:cNvPr>
          <p:cNvSpPr/>
          <p:nvPr/>
        </p:nvSpPr>
        <p:spPr>
          <a:xfrm>
            <a:off x="7810205" y="2773502"/>
            <a:ext cx="115572" cy="113902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0" y="86159"/>
                </a:moveTo>
                <a:lnTo>
                  <a:pt x="10355" y="44184"/>
                </a:lnTo>
                <a:lnTo>
                  <a:pt x="37741" y="13534"/>
                </a:lnTo>
                <a:lnTo>
                  <a:pt x="76634" y="0"/>
                </a:lnTo>
                <a:lnTo>
                  <a:pt x="91935" y="1140"/>
                </a:lnTo>
                <a:lnTo>
                  <a:pt x="130920" y="17432"/>
                </a:lnTo>
                <a:lnTo>
                  <a:pt x="156427" y="48931"/>
                </a:lnTo>
                <a:lnTo>
                  <a:pt x="164566" y="86159"/>
                </a:lnTo>
                <a:lnTo>
                  <a:pt x="163348" y="101052"/>
                </a:lnTo>
                <a:lnTo>
                  <a:pt x="146705" y="139896"/>
                </a:lnTo>
                <a:lnTo>
                  <a:pt x="114871" y="165484"/>
                </a:lnTo>
                <a:lnTo>
                  <a:pt x="87933" y="172319"/>
                </a:lnTo>
                <a:lnTo>
                  <a:pt x="72634" y="171178"/>
                </a:lnTo>
                <a:lnTo>
                  <a:pt x="33652" y="154887"/>
                </a:lnTo>
                <a:lnTo>
                  <a:pt x="8142" y="123388"/>
                </a:lnTo>
                <a:lnTo>
                  <a:pt x="0" y="86159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rgbClr val="4796B5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object 59">
            <a:extLst>
              <a:ext uri="{FF2B5EF4-FFF2-40B4-BE49-F238E27FC236}">
                <a16:creationId xmlns:a16="http://schemas.microsoft.com/office/drawing/2014/main" id="{BC0F4E2E-2E86-D04A-893A-4D9A9AC49AA0}"/>
              </a:ext>
            </a:extLst>
          </p:cNvPr>
          <p:cNvSpPr/>
          <p:nvPr/>
        </p:nvSpPr>
        <p:spPr>
          <a:xfrm>
            <a:off x="7810427" y="3113621"/>
            <a:ext cx="115129" cy="113902"/>
          </a:xfrm>
          <a:custGeom>
            <a:avLst/>
            <a:gdLst/>
            <a:ahLst/>
            <a:cxnLst/>
            <a:rect l="l" t="t" r="r" b="b"/>
            <a:pathLst>
              <a:path w="164465" h="172720">
                <a:moveTo>
                  <a:pt x="0" y="86159"/>
                </a:moveTo>
                <a:lnTo>
                  <a:pt x="10355" y="44184"/>
                </a:lnTo>
                <a:lnTo>
                  <a:pt x="37741" y="13534"/>
                </a:lnTo>
                <a:lnTo>
                  <a:pt x="76634" y="0"/>
                </a:lnTo>
                <a:lnTo>
                  <a:pt x="91935" y="1140"/>
                </a:lnTo>
                <a:lnTo>
                  <a:pt x="130920" y="17432"/>
                </a:lnTo>
                <a:lnTo>
                  <a:pt x="156427" y="48931"/>
                </a:lnTo>
                <a:lnTo>
                  <a:pt x="163976" y="75778"/>
                </a:lnTo>
                <a:lnTo>
                  <a:pt x="163065" y="92552"/>
                </a:lnTo>
                <a:lnTo>
                  <a:pt x="148655" y="134779"/>
                </a:lnTo>
                <a:lnTo>
                  <a:pt x="120324" y="162464"/>
                </a:lnTo>
                <a:lnTo>
                  <a:pt x="82695" y="172518"/>
                </a:lnTo>
                <a:lnTo>
                  <a:pt x="68422" y="171246"/>
                </a:lnTo>
                <a:lnTo>
                  <a:pt x="31266" y="153856"/>
                </a:lnTo>
                <a:lnTo>
                  <a:pt x="6801" y="120580"/>
                </a:lnTo>
                <a:lnTo>
                  <a:pt x="0" y="86159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rgbClr val="4796B5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object 59">
            <a:extLst>
              <a:ext uri="{FF2B5EF4-FFF2-40B4-BE49-F238E27FC236}">
                <a16:creationId xmlns:a16="http://schemas.microsoft.com/office/drawing/2014/main" id="{3B20CF1D-9D7B-AE4B-AFE7-CD9904A51F83}"/>
              </a:ext>
            </a:extLst>
          </p:cNvPr>
          <p:cNvSpPr/>
          <p:nvPr/>
        </p:nvSpPr>
        <p:spPr>
          <a:xfrm>
            <a:off x="7810427" y="3512258"/>
            <a:ext cx="115129" cy="113902"/>
          </a:xfrm>
          <a:custGeom>
            <a:avLst/>
            <a:gdLst/>
            <a:ahLst/>
            <a:cxnLst/>
            <a:rect l="l" t="t" r="r" b="b"/>
            <a:pathLst>
              <a:path w="164465" h="172720">
                <a:moveTo>
                  <a:pt x="0" y="86159"/>
                </a:moveTo>
                <a:lnTo>
                  <a:pt x="10355" y="44184"/>
                </a:lnTo>
                <a:lnTo>
                  <a:pt x="37741" y="13534"/>
                </a:lnTo>
                <a:lnTo>
                  <a:pt x="76634" y="0"/>
                </a:lnTo>
                <a:lnTo>
                  <a:pt x="91935" y="1140"/>
                </a:lnTo>
                <a:lnTo>
                  <a:pt x="130920" y="17432"/>
                </a:lnTo>
                <a:lnTo>
                  <a:pt x="156427" y="48931"/>
                </a:lnTo>
                <a:lnTo>
                  <a:pt x="163976" y="75778"/>
                </a:lnTo>
                <a:lnTo>
                  <a:pt x="163065" y="92552"/>
                </a:lnTo>
                <a:lnTo>
                  <a:pt x="148655" y="134779"/>
                </a:lnTo>
                <a:lnTo>
                  <a:pt x="120324" y="162464"/>
                </a:lnTo>
                <a:lnTo>
                  <a:pt x="82695" y="172518"/>
                </a:lnTo>
                <a:lnTo>
                  <a:pt x="68422" y="171246"/>
                </a:lnTo>
                <a:lnTo>
                  <a:pt x="31266" y="153856"/>
                </a:lnTo>
                <a:lnTo>
                  <a:pt x="6801" y="120580"/>
                </a:lnTo>
                <a:lnTo>
                  <a:pt x="0" y="86159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rgbClr val="4796B5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object 59">
            <a:extLst>
              <a:ext uri="{FF2B5EF4-FFF2-40B4-BE49-F238E27FC236}">
                <a16:creationId xmlns:a16="http://schemas.microsoft.com/office/drawing/2014/main" id="{BC302225-C37E-5043-AAEE-82E3D54EBBE0}"/>
              </a:ext>
            </a:extLst>
          </p:cNvPr>
          <p:cNvSpPr/>
          <p:nvPr/>
        </p:nvSpPr>
        <p:spPr>
          <a:xfrm>
            <a:off x="7810427" y="3845279"/>
            <a:ext cx="115129" cy="113902"/>
          </a:xfrm>
          <a:custGeom>
            <a:avLst/>
            <a:gdLst/>
            <a:ahLst/>
            <a:cxnLst/>
            <a:rect l="l" t="t" r="r" b="b"/>
            <a:pathLst>
              <a:path w="164465" h="172720">
                <a:moveTo>
                  <a:pt x="0" y="86159"/>
                </a:moveTo>
                <a:lnTo>
                  <a:pt x="10355" y="44184"/>
                </a:lnTo>
                <a:lnTo>
                  <a:pt x="37741" y="13534"/>
                </a:lnTo>
                <a:lnTo>
                  <a:pt x="76634" y="0"/>
                </a:lnTo>
                <a:lnTo>
                  <a:pt x="91935" y="1140"/>
                </a:lnTo>
                <a:lnTo>
                  <a:pt x="130920" y="17432"/>
                </a:lnTo>
                <a:lnTo>
                  <a:pt x="156427" y="48931"/>
                </a:lnTo>
                <a:lnTo>
                  <a:pt x="163976" y="75778"/>
                </a:lnTo>
                <a:lnTo>
                  <a:pt x="163065" y="92552"/>
                </a:lnTo>
                <a:lnTo>
                  <a:pt x="148655" y="134779"/>
                </a:lnTo>
                <a:lnTo>
                  <a:pt x="120324" y="162464"/>
                </a:lnTo>
                <a:lnTo>
                  <a:pt x="82695" y="172518"/>
                </a:lnTo>
                <a:lnTo>
                  <a:pt x="68422" y="171246"/>
                </a:lnTo>
                <a:lnTo>
                  <a:pt x="31266" y="153856"/>
                </a:lnTo>
                <a:lnTo>
                  <a:pt x="6801" y="120580"/>
                </a:lnTo>
                <a:lnTo>
                  <a:pt x="0" y="86159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rgbClr val="4796B5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object 93">
            <a:extLst>
              <a:ext uri="{FF2B5EF4-FFF2-40B4-BE49-F238E27FC236}">
                <a16:creationId xmlns:a16="http://schemas.microsoft.com/office/drawing/2014/main" id="{9BCFF4D6-E673-B946-9DE6-F0D9BBE92664}"/>
              </a:ext>
            </a:extLst>
          </p:cNvPr>
          <p:cNvSpPr/>
          <p:nvPr/>
        </p:nvSpPr>
        <p:spPr>
          <a:xfrm>
            <a:off x="4250609" y="3255264"/>
            <a:ext cx="115572" cy="113902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76634" y="0"/>
                </a:moveTo>
                <a:lnTo>
                  <a:pt x="37741" y="13534"/>
                </a:lnTo>
                <a:lnTo>
                  <a:pt x="10355" y="44184"/>
                </a:lnTo>
                <a:lnTo>
                  <a:pt x="0" y="86159"/>
                </a:lnTo>
                <a:lnTo>
                  <a:pt x="590" y="96542"/>
                </a:lnTo>
                <a:lnTo>
                  <a:pt x="14902" y="135253"/>
                </a:lnTo>
                <a:lnTo>
                  <a:pt x="45346" y="162267"/>
                </a:lnTo>
                <a:lnTo>
                  <a:pt x="87933" y="172319"/>
                </a:lnTo>
                <a:lnTo>
                  <a:pt x="101838" y="170067"/>
                </a:lnTo>
                <a:lnTo>
                  <a:pt x="137510" y="150184"/>
                </a:lnTo>
                <a:lnTo>
                  <a:pt x="159829" y="115115"/>
                </a:lnTo>
                <a:lnTo>
                  <a:pt x="164566" y="86159"/>
                </a:lnTo>
                <a:lnTo>
                  <a:pt x="163976" y="75778"/>
                </a:lnTo>
                <a:lnTo>
                  <a:pt x="149668" y="37066"/>
                </a:lnTo>
                <a:lnTo>
                  <a:pt x="119226" y="10051"/>
                </a:lnTo>
                <a:lnTo>
                  <a:pt x="76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object 40">
            <a:extLst>
              <a:ext uri="{FF2B5EF4-FFF2-40B4-BE49-F238E27FC236}">
                <a16:creationId xmlns:a16="http://schemas.microsoft.com/office/drawing/2014/main" id="{CE8ABBD8-B36B-7947-BB50-69BB2F42B594}"/>
              </a:ext>
            </a:extLst>
          </p:cNvPr>
          <p:cNvSpPr txBox="1"/>
          <p:nvPr/>
        </p:nvSpPr>
        <p:spPr>
          <a:xfrm>
            <a:off x="6827202" y="3855717"/>
            <a:ext cx="884087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r"/>
            <a:endParaRPr lang="en-US"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5BDD5A60-BCEC-E546-B2FF-07E50548D3D5}"/>
              </a:ext>
            </a:extLst>
          </p:cNvPr>
          <p:cNvSpPr txBox="1"/>
          <p:nvPr/>
        </p:nvSpPr>
        <p:spPr>
          <a:xfrm>
            <a:off x="8098104" y="4677136"/>
            <a:ext cx="0" cy="0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endParaRPr lang="en-US" sz="800" err="1">
              <a:solidFill>
                <a:srgbClr val="00338D"/>
              </a:solidFill>
              <a:latin typeface="Arial"/>
            </a:endParaRPr>
          </a:p>
        </p:txBody>
      </p:sp>
      <p:sp>
        <p:nvSpPr>
          <p:cNvPr id="355" name="object 59">
            <a:extLst>
              <a:ext uri="{FF2B5EF4-FFF2-40B4-BE49-F238E27FC236}">
                <a16:creationId xmlns:a16="http://schemas.microsoft.com/office/drawing/2014/main" id="{301607DA-A7A0-CC45-B1C5-844C9F0353EB}"/>
              </a:ext>
            </a:extLst>
          </p:cNvPr>
          <p:cNvSpPr/>
          <p:nvPr/>
        </p:nvSpPr>
        <p:spPr>
          <a:xfrm>
            <a:off x="7809427" y="4217838"/>
            <a:ext cx="115129" cy="113902"/>
          </a:xfrm>
          <a:custGeom>
            <a:avLst/>
            <a:gdLst/>
            <a:ahLst/>
            <a:cxnLst/>
            <a:rect l="l" t="t" r="r" b="b"/>
            <a:pathLst>
              <a:path w="164465" h="172720">
                <a:moveTo>
                  <a:pt x="0" y="86159"/>
                </a:moveTo>
                <a:lnTo>
                  <a:pt x="10355" y="44184"/>
                </a:lnTo>
                <a:lnTo>
                  <a:pt x="37741" y="13534"/>
                </a:lnTo>
                <a:lnTo>
                  <a:pt x="76634" y="0"/>
                </a:lnTo>
                <a:lnTo>
                  <a:pt x="91935" y="1140"/>
                </a:lnTo>
                <a:lnTo>
                  <a:pt x="130920" y="17432"/>
                </a:lnTo>
                <a:lnTo>
                  <a:pt x="156427" y="48931"/>
                </a:lnTo>
                <a:lnTo>
                  <a:pt x="163976" y="75778"/>
                </a:lnTo>
                <a:lnTo>
                  <a:pt x="163065" y="92552"/>
                </a:lnTo>
                <a:lnTo>
                  <a:pt x="148655" y="134779"/>
                </a:lnTo>
                <a:lnTo>
                  <a:pt x="120324" y="162464"/>
                </a:lnTo>
                <a:lnTo>
                  <a:pt x="82695" y="172518"/>
                </a:lnTo>
                <a:lnTo>
                  <a:pt x="68422" y="171246"/>
                </a:lnTo>
                <a:lnTo>
                  <a:pt x="31266" y="153856"/>
                </a:lnTo>
                <a:lnTo>
                  <a:pt x="6801" y="120580"/>
                </a:lnTo>
                <a:lnTo>
                  <a:pt x="0" y="86159"/>
                </a:lnTo>
                <a:close/>
              </a:path>
            </a:pathLst>
          </a:custGeom>
          <a:solidFill>
            <a:sysClr val="window" lastClr="FFFFFF"/>
          </a:solidFill>
          <a:ln w="19050">
            <a:solidFill>
              <a:srgbClr val="4796B5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object 41">
            <a:extLst>
              <a:ext uri="{FF2B5EF4-FFF2-40B4-BE49-F238E27FC236}">
                <a16:creationId xmlns:a16="http://schemas.microsoft.com/office/drawing/2014/main" id="{49EA2301-E33B-4F4C-A998-06C58BC02152}"/>
              </a:ext>
            </a:extLst>
          </p:cNvPr>
          <p:cNvSpPr txBox="1"/>
          <p:nvPr/>
        </p:nvSpPr>
        <p:spPr>
          <a:xfrm>
            <a:off x="6815594" y="4148251"/>
            <a:ext cx="94657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r"/>
            <a:r>
              <a:rPr lang="en-US" sz="800" spc="-47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Model </a:t>
            </a:r>
          </a:p>
          <a:p>
            <a:pPr marL="13334" algn="r"/>
            <a:r>
              <a:rPr lang="en-US" sz="800" spc="-47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Development</a:t>
            </a:r>
            <a:endParaRPr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object 40">
            <a:extLst>
              <a:ext uri="{FF2B5EF4-FFF2-40B4-BE49-F238E27FC236}">
                <a16:creationId xmlns:a16="http://schemas.microsoft.com/office/drawing/2014/main" id="{1865CEEA-0CAE-0C40-A3F4-2E445D51018E}"/>
              </a:ext>
            </a:extLst>
          </p:cNvPr>
          <p:cNvSpPr txBox="1"/>
          <p:nvPr/>
        </p:nvSpPr>
        <p:spPr>
          <a:xfrm>
            <a:off x="6886040" y="3782465"/>
            <a:ext cx="88408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r"/>
            <a:r>
              <a:rPr lang="en-US" sz="800" spc="-42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80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BC1E82E0-512F-D342-A205-A475ED393007}"/>
              </a:ext>
            </a:extLst>
          </p:cNvPr>
          <p:cNvSpPr txBox="1"/>
          <p:nvPr/>
        </p:nvSpPr>
        <p:spPr>
          <a:xfrm>
            <a:off x="9207687" y="4677136"/>
            <a:ext cx="0" cy="0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endParaRPr lang="en-US" sz="800" err="1">
              <a:solidFill>
                <a:srgbClr val="00338D"/>
              </a:solidFill>
              <a:latin typeface="Arial"/>
            </a:endParaRP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403A49A9-CCAF-904F-857B-56DB7E40961F}"/>
              </a:ext>
            </a:extLst>
          </p:cNvPr>
          <p:cNvSpPr/>
          <p:nvPr/>
        </p:nvSpPr>
        <p:spPr>
          <a:xfrm>
            <a:off x="3623800" y="1615069"/>
            <a:ext cx="122257" cy="12871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CC5003B-ACC3-DE4D-9B38-2E8CE7BEFD02}"/>
              </a:ext>
            </a:extLst>
          </p:cNvPr>
          <p:cNvSpPr/>
          <p:nvPr/>
        </p:nvSpPr>
        <p:spPr>
          <a:xfrm>
            <a:off x="4488553" y="1615069"/>
            <a:ext cx="122257" cy="12871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6F4398D-ABC6-B448-97C8-FAD02C2D8C3A}"/>
              </a:ext>
            </a:extLst>
          </p:cNvPr>
          <p:cNvCxnSpPr>
            <a:cxnSpLocks/>
          </p:cNvCxnSpPr>
          <p:nvPr/>
        </p:nvCxnSpPr>
        <p:spPr>
          <a:xfrm>
            <a:off x="3695450" y="1679428"/>
            <a:ext cx="903294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366" name="Oval 365">
            <a:extLst>
              <a:ext uri="{FF2B5EF4-FFF2-40B4-BE49-F238E27FC236}">
                <a16:creationId xmlns:a16="http://schemas.microsoft.com/office/drawing/2014/main" id="{47BFE82F-18A7-8842-97A8-23D16ED763AE}"/>
              </a:ext>
            </a:extLst>
          </p:cNvPr>
          <p:cNvSpPr/>
          <p:nvPr/>
        </p:nvSpPr>
        <p:spPr>
          <a:xfrm>
            <a:off x="4488553" y="1613418"/>
            <a:ext cx="122257" cy="12871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3552B798-72AA-5F47-8943-5CE5EF518FF5}"/>
              </a:ext>
            </a:extLst>
          </p:cNvPr>
          <p:cNvSpPr/>
          <p:nvPr/>
        </p:nvSpPr>
        <p:spPr>
          <a:xfrm>
            <a:off x="6587515" y="1613418"/>
            <a:ext cx="122257" cy="12871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975131EC-330F-2843-B244-3CC1009B94A9}"/>
              </a:ext>
            </a:extLst>
          </p:cNvPr>
          <p:cNvCxnSpPr>
            <a:cxnSpLocks/>
          </p:cNvCxnSpPr>
          <p:nvPr/>
        </p:nvCxnSpPr>
        <p:spPr>
          <a:xfrm>
            <a:off x="4517178" y="1677777"/>
            <a:ext cx="2129924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F1B72DC7-F2EF-FC46-9DAC-B91A25376063}"/>
              </a:ext>
            </a:extLst>
          </p:cNvPr>
          <p:cNvSpPr/>
          <p:nvPr/>
        </p:nvSpPr>
        <p:spPr>
          <a:xfrm>
            <a:off x="6596980" y="1611634"/>
            <a:ext cx="122257" cy="12871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AD2D88A7-AFB8-9D42-BC54-73C3925301D6}"/>
              </a:ext>
            </a:extLst>
          </p:cNvPr>
          <p:cNvSpPr/>
          <p:nvPr/>
        </p:nvSpPr>
        <p:spPr>
          <a:xfrm>
            <a:off x="8695942" y="1611634"/>
            <a:ext cx="122257" cy="12871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270D3A29-1AA9-374D-B2EB-C97A1F9E06FA}"/>
              </a:ext>
            </a:extLst>
          </p:cNvPr>
          <p:cNvCxnSpPr>
            <a:cxnSpLocks/>
          </p:cNvCxnSpPr>
          <p:nvPr/>
        </p:nvCxnSpPr>
        <p:spPr>
          <a:xfrm>
            <a:off x="6642625" y="1675994"/>
            <a:ext cx="2129924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372" name="Oval 371">
            <a:extLst>
              <a:ext uri="{FF2B5EF4-FFF2-40B4-BE49-F238E27FC236}">
                <a16:creationId xmlns:a16="http://schemas.microsoft.com/office/drawing/2014/main" id="{20BE9C86-C52A-8B47-BED2-1BB6B01CF72B}"/>
              </a:ext>
            </a:extLst>
          </p:cNvPr>
          <p:cNvSpPr/>
          <p:nvPr/>
        </p:nvSpPr>
        <p:spPr>
          <a:xfrm>
            <a:off x="8703575" y="1609357"/>
            <a:ext cx="122257" cy="12871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AFEEDA4F-7D18-004D-99BE-293482CA237F}"/>
              </a:ext>
            </a:extLst>
          </p:cNvPr>
          <p:cNvSpPr/>
          <p:nvPr/>
        </p:nvSpPr>
        <p:spPr>
          <a:xfrm>
            <a:off x="11049378" y="1609357"/>
            <a:ext cx="122257" cy="12871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3C7BB4CD-4C50-0C48-9CF5-DFC4F199DE8A}"/>
              </a:ext>
            </a:extLst>
          </p:cNvPr>
          <p:cNvCxnSpPr>
            <a:cxnSpLocks/>
          </p:cNvCxnSpPr>
          <p:nvPr/>
        </p:nvCxnSpPr>
        <p:spPr>
          <a:xfrm>
            <a:off x="8753374" y="1673716"/>
            <a:ext cx="2342916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375" name="object 27">
            <a:extLst>
              <a:ext uri="{FF2B5EF4-FFF2-40B4-BE49-F238E27FC236}">
                <a16:creationId xmlns:a16="http://schemas.microsoft.com/office/drawing/2014/main" id="{EF4EAB17-1575-8149-9116-BF78FAA7D828}"/>
              </a:ext>
            </a:extLst>
          </p:cNvPr>
          <p:cNvSpPr txBox="1"/>
          <p:nvPr/>
        </p:nvSpPr>
        <p:spPr>
          <a:xfrm>
            <a:off x="3681483" y="1381761"/>
            <a:ext cx="8902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ctr"/>
            <a:r>
              <a:rPr lang="en-US" sz="1200" b="1" spc="-47">
                <a:solidFill>
                  <a:srgbClr val="C00000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Plan</a:t>
            </a:r>
            <a:endParaRPr lang="en-US" sz="1200" b="1">
              <a:solidFill>
                <a:srgbClr val="C00000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object 27">
            <a:extLst>
              <a:ext uri="{FF2B5EF4-FFF2-40B4-BE49-F238E27FC236}">
                <a16:creationId xmlns:a16="http://schemas.microsoft.com/office/drawing/2014/main" id="{C2F5B65F-F6E8-1944-9C31-47BF7DBAC16B}"/>
              </a:ext>
            </a:extLst>
          </p:cNvPr>
          <p:cNvSpPr txBox="1"/>
          <p:nvPr/>
        </p:nvSpPr>
        <p:spPr>
          <a:xfrm>
            <a:off x="5113187" y="1371026"/>
            <a:ext cx="8902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ctr"/>
            <a:r>
              <a:rPr lang="en-US" sz="1200" b="1" spc="-47">
                <a:solidFill>
                  <a:srgbClr val="C00000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Design</a:t>
            </a:r>
            <a:endParaRPr lang="en-US" sz="1200" b="1">
              <a:solidFill>
                <a:srgbClr val="C00000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object 27">
            <a:extLst>
              <a:ext uri="{FF2B5EF4-FFF2-40B4-BE49-F238E27FC236}">
                <a16:creationId xmlns:a16="http://schemas.microsoft.com/office/drawing/2014/main" id="{A0D7B3A3-6431-1649-AF20-313EB68E9EB8}"/>
              </a:ext>
            </a:extLst>
          </p:cNvPr>
          <p:cNvSpPr txBox="1"/>
          <p:nvPr/>
        </p:nvSpPr>
        <p:spPr>
          <a:xfrm>
            <a:off x="7270371" y="1368318"/>
            <a:ext cx="8902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ctr"/>
            <a:r>
              <a:rPr lang="en-US" sz="1200" b="1" spc="-47">
                <a:solidFill>
                  <a:srgbClr val="C00000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Build</a:t>
            </a:r>
            <a:endParaRPr lang="en-US" sz="1200" b="1">
              <a:solidFill>
                <a:srgbClr val="C00000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object 27">
            <a:extLst>
              <a:ext uri="{FF2B5EF4-FFF2-40B4-BE49-F238E27FC236}">
                <a16:creationId xmlns:a16="http://schemas.microsoft.com/office/drawing/2014/main" id="{98C4C2FC-5E1D-4D40-9D63-4F80239F7D93}"/>
              </a:ext>
            </a:extLst>
          </p:cNvPr>
          <p:cNvSpPr txBox="1"/>
          <p:nvPr/>
        </p:nvSpPr>
        <p:spPr>
          <a:xfrm>
            <a:off x="9516886" y="1368318"/>
            <a:ext cx="8902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ctr"/>
            <a:r>
              <a:rPr lang="en-US" sz="1200" b="1" spc="-47">
                <a:solidFill>
                  <a:srgbClr val="C00000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Implement</a:t>
            </a:r>
            <a:endParaRPr lang="en-US" sz="1200" b="1">
              <a:solidFill>
                <a:srgbClr val="C00000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Slide Number Placeholder 4">
            <a:extLst>
              <a:ext uri="{FF2B5EF4-FFF2-40B4-BE49-F238E27FC236}">
                <a16:creationId xmlns:a16="http://schemas.microsoft.com/office/drawing/2014/main" id="{D17E22D0-4F03-7A4E-BD58-24A8549405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874415" y="6315802"/>
            <a:ext cx="347133" cy="153888"/>
          </a:xfrm>
          <a:prstGeom prst="rect">
            <a:avLst/>
          </a:prstGeom>
        </p:spPr>
        <p:txBody>
          <a:bodyPr/>
          <a:lstStyle/>
          <a:p>
            <a:pPr marL="95212">
              <a:spcBef>
                <a:spcPts val="5"/>
              </a:spcBef>
            </a:pPr>
            <a:fld id="{81D60167-4931-47E6-BA6A-407CBD079E47}" type="slidenum">
              <a:rPr lang="en-US" smtClean="0">
                <a:solidFill>
                  <a:srgbClr val="00338D"/>
                </a:solidFill>
              </a:rPr>
              <a:pPr marL="95212">
                <a:spcBef>
                  <a:spcPts val="5"/>
                </a:spcBef>
              </a:pPr>
              <a:t>3</a:t>
            </a:fld>
            <a:endParaRPr lang="en-US" dirty="0">
              <a:solidFill>
                <a:srgbClr val="00338D"/>
              </a:solidFill>
            </a:endParaRP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FA57E627-2C05-284B-91B4-38939F26C463}"/>
              </a:ext>
            </a:extLst>
          </p:cNvPr>
          <p:cNvGrpSpPr/>
          <p:nvPr/>
        </p:nvGrpSpPr>
        <p:grpSpPr>
          <a:xfrm>
            <a:off x="7695496" y="2211807"/>
            <a:ext cx="344990" cy="337503"/>
            <a:chOff x="401732" y="1769490"/>
            <a:chExt cx="461958" cy="461958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AD2748AD-98DA-5645-9531-E57F9EA52CA2}"/>
                </a:ext>
              </a:extLst>
            </p:cNvPr>
            <p:cNvSpPr/>
            <p:nvPr/>
          </p:nvSpPr>
          <p:spPr>
            <a:xfrm>
              <a:off x="401732" y="1769490"/>
              <a:ext cx="461958" cy="461958"/>
            </a:xfrm>
            <a:prstGeom prst="ellipse">
              <a:avLst/>
            </a:prstGeom>
            <a:noFill/>
            <a:ln w="12700" cap="flat" cmpd="sng" algn="ctr">
              <a:solidFill>
                <a:srgbClr val="BFDEE4"/>
              </a:solidFill>
              <a:prstDash val="solid"/>
              <a:miter lim="800000"/>
            </a:ln>
            <a:effectLst/>
          </p:spPr>
          <p:txBody>
            <a:bodyPr lIns="54000" tIns="54000" rIns="54000" bIns="54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 LT Std 45 Light" panose="020B04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CD087FDF-F935-614A-92C5-52A65DFE8A6F}"/>
                </a:ext>
              </a:extLst>
            </p:cNvPr>
            <p:cNvSpPr/>
            <p:nvPr/>
          </p:nvSpPr>
          <p:spPr>
            <a:xfrm>
              <a:off x="540555" y="1908313"/>
              <a:ext cx="184312" cy="184312"/>
            </a:xfrm>
            <a:prstGeom prst="ellipse">
              <a:avLst/>
            </a:prstGeom>
            <a:solidFill>
              <a:srgbClr val="00338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000" tIns="54000" rIns="54000" bIns="54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 LT Std 45 Light" panose="020B0403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932F14C-31D1-174F-8864-5D7DDAE9B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9" y="4745511"/>
            <a:ext cx="334235" cy="184578"/>
          </a:xfrm>
          <a:prstGeom prst="rect">
            <a:avLst/>
          </a:prstGeom>
        </p:spPr>
      </p:pic>
      <p:pic>
        <p:nvPicPr>
          <p:cNvPr id="151" name="Picture 150" descr="A picture containing icon&#10;&#10;Description automatically generated">
            <a:extLst>
              <a:ext uri="{FF2B5EF4-FFF2-40B4-BE49-F238E27FC236}">
                <a16:creationId xmlns:a16="http://schemas.microsoft.com/office/drawing/2014/main" id="{FC68C8C9-33C9-F144-A0DE-0F4AA64EE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90" y="4745511"/>
            <a:ext cx="347782" cy="192059"/>
          </a:xfrm>
          <a:prstGeom prst="rect">
            <a:avLst/>
          </a:prstGeom>
        </p:spPr>
      </p:pic>
      <p:pic>
        <p:nvPicPr>
          <p:cNvPr id="152" name="Picture 151" descr="A picture containing icon&#10;&#10;Description automatically generated">
            <a:extLst>
              <a:ext uri="{FF2B5EF4-FFF2-40B4-BE49-F238E27FC236}">
                <a16:creationId xmlns:a16="http://schemas.microsoft.com/office/drawing/2014/main" id="{27827AB0-5DC8-D847-BA05-9AA276FDB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41" y="4714490"/>
            <a:ext cx="351765" cy="194259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781389FA-EF44-EA42-A9D2-005131EC3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54" y="4796532"/>
            <a:ext cx="524077" cy="142072"/>
          </a:xfrm>
          <a:prstGeom prst="rect">
            <a:avLst/>
          </a:prstGeom>
        </p:spPr>
      </p:pic>
      <p:pic>
        <p:nvPicPr>
          <p:cNvPr id="10" name="Picture 9" descr="A blue and yellow circle with black text on it&#10;&#10;Description automatically generated with low confidence">
            <a:extLst>
              <a:ext uri="{FF2B5EF4-FFF2-40B4-BE49-F238E27FC236}">
                <a16:creationId xmlns:a16="http://schemas.microsoft.com/office/drawing/2014/main" id="{B57F3CCB-8F34-984D-B380-63B451029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51" y="4778791"/>
            <a:ext cx="460188" cy="14207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AD42798-91A0-834D-B12B-433C8B631338}"/>
              </a:ext>
            </a:extLst>
          </p:cNvPr>
          <p:cNvGrpSpPr/>
          <p:nvPr/>
        </p:nvGrpSpPr>
        <p:grpSpPr>
          <a:xfrm>
            <a:off x="9332562" y="5631000"/>
            <a:ext cx="1410200" cy="149526"/>
            <a:chOff x="9073219" y="6929093"/>
            <a:chExt cx="1410200" cy="149526"/>
          </a:xfrm>
        </p:grpSpPr>
        <p:sp>
          <p:nvSpPr>
            <p:cNvPr id="160" name="AutoShape 8">
              <a:extLst>
                <a:ext uri="{FF2B5EF4-FFF2-40B4-BE49-F238E27FC236}">
                  <a16:creationId xmlns:a16="http://schemas.microsoft.com/office/drawing/2014/main" id="{48AE63E9-0F5F-894C-8B53-9A3B15E2C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3219" y="6929093"/>
              <a:ext cx="1410200" cy="149526"/>
            </a:xfrm>
            <a:prstGeom prst="roundRect">
              <a:avLst>
                <a:gd name="adj" fmla="val 50000"/>
              </a:avLst>
            </a:prstGeom>
            <a:solidFill>
              <a:srgbClr val="F4A74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spcAft>
                  <a:spcPts val="300"/>
                </a:spcAft>
                <a:defRPr/>
              </a:pPr>
              <a:endParaRPr lang="es-ES" sz="800">
                <a:solidFill>
                  <a:srgbClr val="003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  <a:sym typeface="Gill Sans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3FC8B6E-8E34-D841-9B47-63DC40CFA696}"/>
                </a:ext>
              </a:extLst>
            </p:cNvPr>
            <p:cNvSpPr txBox="1"/>
            <p:nvPr/>
          </p:nvSpPr>
          <p:spPr>
            <a:xfrm>
              <a:off x="9444709" y="6942408"/>
              <a:ext cx="662041" cy="123111"/>
            </a:xfrm>
            <a:prstGeom prst="rect">
              <a:avLst/>
            </a:prstGeom>
            <a:noFill/>
          </p:spPr>
          <p:txBody>
            <a:bodyPr wrap="none" lIns="0" tIns="0" rIns="0" bIns="0" rtlCol="1" anchor="ctr" anchorCtr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800" b="1" dirty="0">
                  <a:solidFill>
                    <a:prstClr val="white"/>
                  </a:solidFill>
                  <a:ea typeface="Open Sans" pitchFamily="34" charset="0"/>
                </a:rPr>
                <a:t>Current Status</a:t>
              </a:r>
              <a:endParaRPr lang="x-none" sz="800" b="1">
                <a:solidFill>
                  <a:prstClr val="white"/>
                </a:solidFill>
                <a:ea typeface="Open Sans" pitchFamily="34" charset="0"/>
              </a:endParaRPr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31B07C6-2B6F-7D45-A1D0-C901BFFE6D7D}"/>
              </a:ext>
            </a:extLst>
          </p:cNvPr>
          <p:cNvCxnSpPr>
            <a:cxnSpLocks/>
          </p:cNvCxnSpPr>
          <p:nvPr/>
        </p:nvCxnSpPr>
        <p:spPr>
          <a:xfrm>
            <a:off x="3523192" y="5572046"/>
            <a:ext cx="939134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type="stealth"/>
            <a:tailEnd type="stealth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6B1082B-658F-4E46-A00A-69B5A6BA9D13}"/>
              </a:ext>
            </a:extLst>
          </p:cNvPr>
          <p:cNvCxnSpPr>
            <a:cxnSpLocks/>
          </p:cNvCxnSpPr>
          <p:nvPr/>
        </p:nvCxnSpPr>
        <p:spPr>
          <a:xfrm>
            <a:off x="4472836" y="5572046"/>
            <a:ext cx="2013118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type="stealth"/>
            <a:tailEnd type="stealth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52F43F2D-ED50-5D4E-9635-C24917D672F6}"/>
              </a:ext>
            </a:extLst>
          </p:cNvPr>
          <p:cNvCxnSpPr>
            <a:cxnSpLocks/>
          </p:cNvCxnSpPr>
          <p:nvPr/>
        </p:nvCxnSpPr>
        <p:spPr>
          <a:xfrm>
            <a:off x="6504033" y="5572046"/>
            <a:ext cx="2435873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type="stealth"/>
            <a:tailEnd type="stealth"/>
          </a:ln>
          <a:effectLst/>
        </p:spPr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E3C8C0E-60F8-0043-B25D-D647DDC1CC60}"/>
              </a:ext>
            </a:extLst>
          </p:cNvPr>
          <p:cNvCxnSpPr>
            <a:cxnSpLocks/>
          </p:cNvCxnSpPr>
          <p:nvPr/>
        </p:nvCxnSpPr>
        <p:spPr>
          <a:xfrm>
            <a:off x="8972556" y="5572046"/>
            <a:ext cx="2214430" cy="0"/>
          </a:xfrm>
          <a:prstGeom prst="straightConnector1">
            <a:avLst/>
          </a:prstGeom>
          <a:noFill/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stealth"/>
            <a:tailEnd type="stealth"/>
          </a:ln>
          <a:effectLst/>
        </p:spPr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1140C3D0-C2E3-F643-96F2-03613DA6B1B4}"/>
              </a:ext>
            </a:extLst>
          </p:cNvPr>
          <p:cNvSpPr txBox="1"/>
          <p:nvPr/>
        </p:nvSpPr>
        <p:spPr>
          <a:xfrm>
            <a:off x="3733611" y="5387941"/>
            <a:ext cx="551433" cy="153888"/>
          </a:xfrm>
          <a:prstGeom prst="rect">
            <a:avLst/>
          </a:prstGeom>
          <a:noFill/>
        </p:spPr>
        <p:txBody>
          <a:bodyPr wrap="none" lIns="0" tIns="0" rIns="0" bIns="0" rtlCol="1" anchor="t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b="1" dirty="0">
                <a:solidFill>
                  <a:srgbClr val="C00000"/>
                </a:solidFill>
                <a:ea typeface="Open Sans" pitchFamily="34" charset="0"/>
                <a:cs typeface="Open Sans" pitchFamily="34" charset="0"/>
              </a:rPr>
              <a:t>0.5 Week</a:t>
            </a:r>
            <a:endParaRPr lang="x-none" sz="1000" b="1">
              <a:solidFill>
                <a:srgbClr val="C00000"/>
              </a:solidFill>
              <a:ea typeface="Open Sans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522494E-0271-004C-BBED-B0386EE07E70}"/>
              </a:ext>
            </a:extLst>
          </p:cNvPr>
          <p:cNvSpPr/>
          <p:nvPr/>
        </p:nvSpPr>
        <p:spPr>
          <a:xfrm>
            <a:off x="2735292" y="5467979"/>
            <a:ext cx="494073" cy="264670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>
                <a:solidFill>
                  <a:srgbClr val="C00000"/>
                </a:solidFill>
                <a:ea typeface="Open Sans Light" panose="020B0306030504020204" pitchFamily="34" charset="0"/>
                <a:cs typeface="Lato Regular"/>
              </a:rPr>
              <a:t>Start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52F75B5-0E4C-2A4B-8887-59A2DA4DEEEE}"/>
              </a:ext>
            </a:extLst>
          </p:cNvPr>
          <p:cNvSpPr/>
          <p:nvPr/>
        </p:nvSpPr>
        <p:spPr>
          <a:xfrm>
            <a:off x="11167086" y="5467979"/>
            <a:ext cx="444381" cy="264670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>
                <a:solidFill>
                  <a:srgbClr val="C00000"/>
                </a:solidFill>
                <a:ea typeface="Open Sans Light" panose="020B0306030504020204" pitchFamily="34" charset="0"/>
                <a:cs typeface="Lato Regular"/>
              </a:rPr>
              <a:t>End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F8C0C7D-6C7E-6540-B19D-752B03E81272}"/>
              </a:ext>
            </a:extLst>
          </p:cNvPr>
          <p:cNvSpPr txBox="1"/>
          <p:nvPr/>
        </p:nvSpPr>
        <p:spPr>
          <a:xfrm>
            <a:off x="5257379" y="5387941"/>
            <a:ext cx="444031" cy="153888"/>
          </a:xfrm>
          <a:prstGeom prst="rect">
            <a:avLst/>
          </a:prstGeom>
          <a:noFill/>
        </p:spPr>
        <p:txBody>
          <a:bodyPr wrap="none" lIns="0" tIns="0" rIns="0" bIns="0" rtlCol="1" anchor="t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b="1" dirty="0">
                <a:solidFill>
                  <a:srgbClr val="C00000"/>
                </a:solidFill>
              </a:rPr>
              <a:t>1 Week</a:t>
            </a:r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9716AC5-2F99-3F4D-91B9-185EF84C0B88}"/>
              </a:ext>
            </a:extLst>
          </p:cNvPr>
          <p:cNvSpPr txBox="1"/>
          <p:nvPr/>
        </p:nvSpPr>
        <p:spPr>
          <a:xfrm>
            <a:off x="7341906" y="5387941"/>
            <a:ext cx="615553" cy="153888"/>
          </a:xfrm>
          <a:prstGeom prst="rect">
            <a:avLst/>
          </a:prstGeom>
          <a:noFill/>
        </p:spPr>
        <p:txBody>
          <a:bodyPr wrap="none" lIns="0" tIns="0" rIns="0" bIns="0" rtlCol="1" anchor="t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b="1" dirty="0">
                <a:solidFill>
                  <a:srgbClr val="C00000"/>
                </a:solidFill>
                <a:ea typeface="Open Sans" pitchFamily="34" charset="0"/>
                <a:cs typeface="Open Sans" pitchFamily="34" charset="0"/>
              </a:rPr>
              <a:t>1.5 Weeks</a:t>
            </a:r>
            <a:endParaRPr lang="x-none" sz="1000" b="1">
              <a:solidFill>
                <a:srgbClr val="C00000"/>
              </a:solidFill>
              <a:ea typeface="Open Sans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9DA7A00-0909-CA40-B18D-165471A0BCAE}"/>
              </a:ext>
            </a:extLst>
          </p:cNvPr>
          <p:cNvSpPr txBox="1"/>
          <p:nvPr/>
        </p:nvSpPr>
        <p:spPr>
          <a:xfrm>
            <a:off x="9822572" y="5387941"/>
            <a:ext cx="551433" cy="153888"/>
          </a:xfrm>
          <a:prstGeom prst="rect">
            <a:avLst/>
          </a:prstGeom>
          <a:noFill/>
        </p:spPr>
        <p:txBody>
          <a:bodyPr wrap="none" lIns="0" tIns="0" rIns="0" bIns="0" rtlCol="1" anchor="t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b="1" dirty="0">
                <a:solidFill>
                  <a:srgbClr val="C00000"/>
                </a:solidFill>
                <a:ea typeface="Open Sans" pitchFamily="34" charset="0"/>
                <a:cs typeface="Open Sans" pitchFamily="34" charset="0"/>
              </a:rPr>
              <a:t>0.5 Week</a:t>
            </a:r>
            <a:endParaRPr lang="x-none" sz="1000" b="1">
              <a:solidFill>
                <a:srgbClr val="C00000"/>
              </a:solidFill>
              <a:ea typeface="Open Sans" pitchFamily="34" charset="0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34E1860-764E-124D-BBB9-197EED514D15}"/>
              </a:ext>
            </a:extLst>
          </p:cNvPr>
          <p:cNvGrpSpPr/>
          <p:nvPr/>
        </p:nvGrpSpPr>
        <p:grpSpPr>
          <a:xfrm>
            <a:off x="7040079" y="5631000"/>
            <a:ext cx="1410200" cy="149526"/>
            <a:chOff x="9073219" y="6929093"/>
            <a:chExt cx="1410200" cy="149526"/>
          </a:xfrm>
          <a:solidFill>
            <a:srgbClr val="00B050"/>
          </a:solidFill>
        </p:grpSpPr>
        <p:sp>
          <p:nvSpPr>
            <p:cNvPr id="206" name="AutoShape 8">
              <a:extLst>
                <a:ext uri="{FF2B5EF4-FFF2-40B4-BE49-F238E27FC236}">
                  <a16:creationId xmlns:a16="http://schemas.microsoft.com/office/drawing/2014/main" id="{CCE7EA3C-B5B4-C744-AFB2-7902F6F08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3219" y="6929093"/>
              <a:ext cx="1410200" cy="149526"/>
            </a:xfrm>
            <a:prstGeom prst="roundRect">
              <a:avLst>
                <a:gd name="adj" fmla="val 50000"/>
              </a:avLst>
            </a:prstGeom>
            <a:grpFill/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spcAft>
                  <a:spcPts val="300"/>
                </a:spcAft>
                <a:defRPr/>
              </a:pPr>
              <a:endParaRPr lang="es-ES" sz="800">
                <a:solidFill>
                  <a:srgbClr val="003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  <a:sym typeface="Gill Sans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55EE7D00-D273-BB4F-8915-87F189B8D9E8}"/>
                </a:ext>
              </a:extLst>
            </p:cNvPr>
            <p:cNvSpPr txBox="1"/>
            <p:nvPr/>
          </p:nvSpPr>
          <p:spPr>
            <a:xfrm>
              <a:off x="9523255" y="6942408"/>
              <a:ext cx="504945" cy="123111"/>
            </a:xfrm>
            <a:prstGeom prst="rect">
              <a:avLst/>
            </a:prstGeom>
            <a:noFill/>
          </p:spPr>
          <p:txBody>
            <a:bodyPr wrap="none" lIns="0" tIns="0" rIns="0" bIns="0" rtlCol="1" anchor="ctr" anchorCtr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800" b="1">
                  <a:solidFill>
                    <a:prstClr val="white"/>
                  </a:solidFill>
                  <a:ea typeface="Open Sans" pitchFamily="34" charset="0"/>
                </a:rPr>
                <a:t>Completed</a:t>
              </a:r>
              <a:endParaRPr lang="x-none" sz="800" b="1">
                <a:solidFill>
                  <a:prstClr val="white"/>
                </a:solidFill>
                <a:ea typeface="Open Sans" pitchFamily="34" charset="0"/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7DF4C6A-C703-2646-8E94-1AD782185E04}"/>
              </a:ext>
            </a:extLst>
          </p:cNvPr>
          <p:cNvGrpSpPr/>
          <p:nvPr/>
        </p:nvGrpSpPr>
        <p:grpSpPr>
          <a:xfrm>
            <a:off x="4766040" y="5631000"/>
            <a:ext cx="1410200" cy="149526"/>
            <a:chOff x="9073219" y="6929093"/>
            <a:chExt cx="1410200" cy="149526"/>
          </a:xfrm>
          <a:solidFill>
            <a:srgbClr val="00B050"/>
          </a:solidFill>
        </p:grpSpPr>
        <p:sp>
          <p:nvSpPr>
            <p:cNvPr id="209" name="AutoShape 8">
              <a:extLst>
                <a:ext uri="{FF2B5EF4-FFF2-40B4-BE49-F238E27FC236}">
                  <a16:creationId xmlns:a16="http://schemas.microsoft.com/office/drawing/2014/main" id="{BF667395-A465-344C-A842-30D18D236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3219" y="6929093"/>
              <a:ext cx="1410200" cy="149526"/>
            </a:xfrm>
            <a:prstGeom prst="roundRect">
              <a:avLst>
                <a:gd name="adj" fmla="val 50000"/>
              </a:avLst>
            </a:prstGeom>
            <a:grpFill/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spcAft>
                  <a:spcPts val="300"/>
                </a:spcAft>
                <a:defRPr/>
              </a:pPr>
              <a:endParaRPr lang="es-ES" sz="800">
                <a:solidFill>
                  <a:srgbClr val="003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  <a:sym typeface="Gill Sans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81A58F6-DA36-9247-BEDD-061C272F89E5}"/>
                </a:ext>
              </a:extLst>
            </p:cNvPr>
            <p:cNvSpPr txBox="1"/>
            <p:nvPr/>
          </p:nvSpPr>
          <p:spPr>
            <a:xfrm>
              <a:off x="9523255" y="6942408"/>
              <a:ext cx="504945" cy="123111"/>
            </a:xfrm>
            <a:prstGeom prst="rect">
              <a:avLst/>
            </a:prstGeom>
            <a:noFill/>
          </p:spPr>
          <p:txBody>
            <a:bodyPr wrap="none" lIns="0" tIns="0" rIns="0" bIns="0" rtlCol="1" anchor="ctr" anchorCtr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800" b="1">
                  <a:solidFill>
                    <a:prstClr val="white"/>
                  </a:solidFill>
                  <a:ea typeface="Open Sans" pitchFamily="34" charset="0"/>
                </a:rPr>
                <a:t>Completed</a:t>
              </a:r>
              <a:endParaRPr lang="x-none" sz="800" b="1">
                <a:solidFill>
                  <a:prstClr val="white"/>
                </a:solidFill>
                <a:ea typeface="Open Sans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4260D5C-5FF2-8A47-8BEF-677579611F22}"/>
              </a:ext>
            </a:extLst>
          </p:cNvPr>
          <p:cNvGrpSpPr/>
          <p:nvPr/>
        </p:nvGrpSpPr>
        <p:grpSpPr>
          <a:xfrm>
            <a:off x="3630931" y="5631000"/>
            <a:ext cx="723656" cy="149526"/>
            <a:chOff x="9073219" y="6929093"/>
            <a:chExt cx="1410200" cy="149526"/>
          </a:xfrm>
          <a:solidFill>
            <a:srgbClr val="00B050"/>
          </a:solidFill>
        </p:grpSpPr>
        <p:sp>
          <p:nvSpPr>
            <p:cNvPr id="212" name="AutoShape 8">
              <a:extLst>
                <a:ext uri="{FF2B5EF4-FFF2-40B4-BE49-F238E27FC236}">
                  <a16:creationId xmlns:a16="http://schemas.microsoft.com/office/drawing/2014/main" id="{6B5EE99F-06C8-1A41-A1F0-FAA092A48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3219" y="6929093"/>
              <a:ext cx="1410200" cy="149526"/>
            </a:xfrm>
            <a:prstGeom prst="roundRect">
              <a:avLst>
                <a:gd name="adj" fmla="val 50000"/>
              </a:avLst>
            </a:prstGeom>
            <a:grpFill/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spcAft>
                  <a:spcPts val="300"/>
                </a:spcAft>
                <a:defRPr/>
              </a:pPr>
              <a:endParaRPr lang="es-ES" sz="800">
                <a:solidFill>
                  <a:srgbClr val="0033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  <a:sym typeface="Gill Sans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ACDE5C7-7695-C049-9513-F79D07120EB8}"/>
                </a:ext>
              </a:extLst>
            </p:cNvPr>
            <p:cNvSpPr txBox="1"/>
            <p:nvPr/>
          </p:nvSpPr>
          <p:spPr>
            <a:xfrm>
              <a:off x="9283733" y="6942408"/>
              <a:ext cx="983994" cy="123111"/>
            </a:xfrm>
            <a:prstGeom prst="rect">
              <a:avLst/>
            </a:prstGeom>
            <a:noFill/>
          </p:spPr>
          <p:txBody>
            <a:bodyPr wrap="none" lIns="0" tIns="0" rIns="0" bIns="0" rtlCol="1" anchor="ctr" anchorCtr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800" b="1">
                  <a:solidFill>
                    <a:prstClr val="white"/>
                  </a:solidFill>
                  <a:ea typeface="Open Sans" pitchFamily="34" charset="0"/>
                </a:rPr>
                <a:t>Completed</a:t>
              </a:r>
              <a:endParaRPr lang="x-none" sz="800" b="1">
                <a:solidFill>
                  <a:prstClr val="white"/>
                </a:solidFill>
                <a:ea typeface="Open Sans" pitchFamily="34" charset="0"/>
              </a:endParaRPr>
            </a:p>
          </p:txBody>
        </p:sp>
      </p:grpSp>
      <p:pic>
        <p:nvPicPr>
          <p:cNvPr id="215" name="Picture 17" descr="Icon&#10;&#10;Description automatically generated">
            <a:extLst>
              <a:ext uri="{FF2B5EF4-FFF2-40B4-BE49-F238E27FC236}">
                <a16:creationId xmlns:a16="http://schemas.microsoft.com/office/drawing/2014/main" id="{2F97BED3-6390-964D-AFF3-96030E67B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061" y="4701596"/>
            <a:ext cx="640977" cy="3074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6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3791D3-EBDE-1847-BF4D-8738667661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4463" y="4682535"/>
            <a:ext cx="680290" cy="2888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9" name="object 39">
            <a:extLst>
              <a:ext uri="{FF2B5EF4-FFF2-40B4-BE49-F238E27FC236}">
                <a16:creationId xmlns:a16="http://schemas.microsoft.com/office/drawing/2014/main" id="{02538ECA-F26C-1E4E-A48D-A03B57C4ADC3}"/>
              </a:ext>
            </a:extLst>
          </p:cNvPr>
          <p:cNvSpPr txBox="1"/>
          <p:nvPr/>
        </p:nvSpPr>
        <p:spPr>
          <a:xfrm>
            <a:off x="9026218" y="3117877"/>
            <a:ext cx="94285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 algn="r"/>
            <a:r>
              <a:rPr lang="en-US" sz="800" spc="-42" dirty="0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Project </a:t>
            </a:r>
          </a:p>
          <a:p>
            <a:pPr marL="13334" algn="r"/>
            <a:r>
              <a:rPr lang="en-US" sz="800" spc="-42" dirty="0">
                <a:solidFill>
                  <a:srgbClr val="555555"/>
                </a:solidFill>
                <a:latin typeface="Univers LT Std 45 Light" panose="020B0403020202020204" pitchFamily="34" charset="0"/>
                <a:cs typeface="Arial" panose="020B0604020202020204" pitchFamily="34" charset="0"/>
              </a:rPr>
              <a:t>Presentation</a:t>
            </a:r>
            <a:endParaRPr sz="800" dirty="0">
              <a:solidFill>
                <a:prstClr val="black"/>
              </a:solidFill>
              <a:latin typeface="Univers LT Std 45 Light" panose="020B04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FB56C2D-C3A7-7C45-84BD-A43C499A53F4}"/>
              </a:ext>
            </a:extLst>
          </p:cNvPr>
          <p:cNvCxnSpPr/>
          <p:nvPr/>
        </p:nvCxnSpPr>
        <p:spPr>
          <a:xfrm>
            <a:off x="194659" y="524174"/>
            <a:ext cx="2196" cy="3430288"/>
          </a:xfrm>
          <a:prstGeom prst="line">
            <a:avLst/>
          </a:prstGeom>
          <a:ln>
            <a:solidFill>
              <a:srgbClr val="A6A6A6">
                <a:alpha val="2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hlinkClick r:id="rId8" action="ppaction://hlinksldjump"/>
            <a:extLst>
              <a:ext uri="{FF2B5EF4-FFF2-40B4-BE49-F238E27FC236}">
                <a16:creationId xmlns:a16="http://schemas.microsoft.com/office/drawing/2014/main" id="{4105794E-1183-8D4E-9411-F622CEB51A94}"/>
              </a:ext>
            </a:extLst>
          </p:cNvPr>
          <p:cNvSpPr txBox="1"/>
          <p:nvPr/>
        </p:nvSpPr>
        <p:spPr>
          <a:xfrm>
            <a:off x="348484" y="1030852"/>
            <a:ext cx="140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404040"/>
                </a:solidFill>
                <a:latin typeface="Univers CondensedLight"/>
              </a:rPr>
              <a:t>Executive Summary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17B84BE-D199-AB47-A8C1-653A4CCFF312}"/>
              </a:ext>
            </a:extLst>
          </p:cNvPr>
          <p:cNvSpPr/>
          <p:nvPr/>
        </p:nvSpPr>
        <p:spPr>
          <a:xfrm>
            <a:off x="109830" y="1064661"/>
            <a:ext cx="178730" cy="1787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TextBox 130">
            <a:hlinkClick r:id="" action="ppaction://noaction"/>
            <a:extLst>
              <a:ext uri="{FF2B5EF4-FFF2-40B4-BE49-F238E27FC236}">
                <a16:creationId xmlns:a16="http://schemas.microsoft.com/office/drawing/2014/main" id="{14670EDD-EBB3-6941-861D-A81CBA23C6F3}"/>
              </a:ext>
            </a:extLst>
          </p:cNvPr>
          <p:cNvSpPr txBox="1"/>
          <p:nvPr/>
        </p:nvSpPr>
        <p:spPr>
          <a:xfrm>
            <a:off x="348483" y="1491693"/>
            <a:ext cx="205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B30906"/>
                </a:solidFill>
                <a:latin typeface="Univers CondensedLight"/>
                <a:cs typeface="Univers CondensedLight"/>
              </a:rPr>
              <a:t>Project Approach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8F61E4D-00BC-9745-BE77-E3A0F72B6DA8}"/>
              </a:ext>
            </a:extLst>
          </p:cNvPr>
          <p:cNvSpPr/>
          <p:nvPr/>
        </p:nvSpPr>
        <p:spPr>
          <a:xfrm>
            <a:off x="109830" y="1525502"/>
            <a:ext cx="178730" cy="178730"/>
          </a:xfrm>
          <a:prstGeom prst="ellipse">
            <a:avLst/>
          </a:prstGeom>
          <a:solidFill>
            <a:srgbClr val="9E30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TextBox 132">
            <a:hlinkClick r:id="" action="ppaction://noaction"/>
            <a:extLst>
              <a:ext uri="{FF2B5EF4-FFF2-40B4-BE49-F238E27FC236}">
                <a16:creationId xmlns:a16="http://schemas.microsoft.com/office/drawing/2014/main" id="{1F248D9C-CAB1-8748-A0E5-7CCC3B5CA73C}"/>
              </a:ext>
            </a:extLst>
          </p:cNvPr>
          <p:cNvSpPr txBox="1"/>
          <p:nvPr/>
        </p:nvSpPr>
        <p:spPr>
          <a:xfrm>
            <a:off x="348484" y="2438309"/>
            <a:ext cx="11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404040"/>
                </a:solidFill>
                <a:latin typeface="Univers CondensedLight"/>
                <a:cs typeface="Univers CondensedLight"/>
              </a:rPr>
              <a:t>Key Takeaways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E2CCC4F-3867-A34B-AFC9-97C7FDE49BFA}"/>
              </a:ext>
            </a:extLst>
          </p:cNvPr>
          <p:cNvSpPr/>
          <p:nvPr/>
        </p:nvSpPr>
        <p:spPr>
          <a:xfrm>
            <a:off x="109830" y="2472118"/>
            <a:ext cx="178730" cy="17873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TextBox 134">
            <a:hlinkClick r:id="" action="ppaction://noaction"/>
            <a:extLst>
              <a:ext uri="{FF2B5EF4-FFF2-40B4-BE49-F238E27FC236}">
                <a16:creationId xmlns:a16="http://schemas.microsoft.com/office/drawing/2014/main" id="{D1565F30-5E73-0140-86C6-E16B502C4604}"/>
              </a:ext>
            </a:extLst>
          </p:cNvPr>
          <p:cNvSpPr txBox="1"/>
          <p:nvPr/>
        </p:nvSpPr>
        <p:spPr>
          <a:xfrm>
            <a:off x="526992" y="1836300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rgbClr val="B30906"/>
                </a:solidFill>
                <a:latin typeface="Univers CondensedLight"/>
                <a:cs typeface="Univers CondensedLight"/>
              </a:rPr>
              <a:t>Overall Approach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640E6CB-149F-B242-B5FA-56E23EDFA10A}"/>
              </a:ext>
            </a:extLst>
          </p:cNvPr>
          <p:cNvSpPr/>
          <p:nvPr/>
        </p:nvSpPr>
        <p:spPr>
          <a:xfrm>
            <a:off x="156284" y="1917139"/>
            <a:ext cx="84670" cy="84670"/>
          </a:xfrm>
          <a:prstGeom prst="ellipse">
            <a:avLst/>
          </a:prstGeom>
          <a:solidFill>
            <a:srgbClr val="B309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TextBox 136">
            <a:hlinkClick r:id="" action="ppaction://noaction"/>
            <a:extLst>
              <a:ext uri="{FF2B5EF4-FFF2-40B4-BE49-F238E27FC236}">
                <a16:creationId xmlns:a16="http://schemas.microsoft.com/office/drawing/2014/main" id="{137FF89E-316C-FE47-81F1-FB62DEB00563}"/>
              </a:ext>
            </a:extLst>
          </p:cNvPr>
          <p:cNvSpPr txBox="1"/>
          <p:nvPr/>
        </p:nvSpPr>
        <p:spPr>
          <a:xfrm>
            <a:off x="526992" y="2072248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>
                <a:solidFill>
                  <a:schemeClr val="bg2"/>
                </a:solidFill>
                <a:latin typeface="Univers CondensedLight"/>
                <a:cs typeface="Univers CondensedLight"/>
              </a:rPr>
              <a:t>Methodology</a:t>
            </a:r>
            <a:endParaRPr lang="en-GB" sz="1001">
              <a:solidFill>
                <a:schemeClr val="bg2"/>
              </a:solidFill>
              <a:latin typeface="Univers CondensedLight"/>
              <a:cs typeface="Univers CondensedLight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AC40AE1-E2A2-C34B-80A3-9CFE139A21BC}"/>
              </a:ext>
            </a:extLst>
          </p:cNvPr>
          <p:cNvSpPr/>
          <p:nvPr/>
        </p:nvSpPr>
        <p:spPr>
          <a:xfrm>
            <a:off x="156284" y="2153087"/>
            <a:ext cx="84670" cy="846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3107" y="354203"/>
            <a:ext cx="7487913" cy="289522"/>
          </a:xfrm>
          <a:prstGeom prst="rect">
            <a:avLst/>
          </a:prstGeom>
        </p:spPr>
        <p:txBody>
          <a:bodyPr vert="horz" lIns="0" tIns="46891" rIns="93783" bIns="46891" rtlCol="0" anchor="ctr">
            <a:noAutofit/>
          </a:bodyPr>
          <a:lstStyle/>
          <a:p>
            <a:pPr defTabSz="468904">
              <a:spcBef>
                <a:spcPct val="0"/>
              </a:spcBef>
              <a:defRPr/>
            </a:pPr>
            <a:r>
              <a:rPr lang="en-US" sz="1814" dirty="0">
                <a:solidFill>
                  <a:srgbClr val="C00000"/>
                </a:solidFill>
                <a:latin typeface="Univers CondensedBold"/>
                <a:cs typeface="Univers CondensedBold"/>
              </a:rPr>
              <a:t>Project Approach </a:t>
            </a:r>
            <a:r>
              <a:rPr lang="en-US" sz="1814" dirty="0">
                <a:solidFill>
                  <a:srgbClr val="C00000"/>
                </a:solidFill>
                <a:latin typeface="Univers CondensedLight"/>
              </a:rPr>
              <a:t>&gt; Data Cleaning </a:t>
            </a:r>
            <a:endParaRPr lang="en-US" sz="1905" dirty="0">
              <a:solidFill>
                <a:srgbClr val="C00000"/>
              </a:solidFill>
              <a:latin typeface="Univers CondensedBold"/>
              <a:cs typeface="Univers CondensedBold"/>
            </a:endParaRPr>
          </a:p>
        </p:txBody>
      </p:sp>
      <p:grpSp>
        <p:nvGrpSpPr>
          <p:cNvPr id="85" name="Group 21">
            <a:extLst>
              <a:ext uri="{FF2B5EF4-FFF2-40B4-BE49-F238E27FC236}">
                <a16:creationId xmlns:a16="http://schemas.microsoft.com/office/drawing/2014/main" id="{23B331CC-CD29-CA4C-B437-0D603829F2C6}"/>
              </a:ext>
            </a:extLst>
          </p:cNvPr>
          <p:cNvGrpSpPr/>
          <p:nvPr/>
        </p:nvGrpSpPr>
        <p:grpSpPr>
          <a:xfrm rot="507639">
            <a:off x="1895236" y="4663131"/>
            <a:ext cx="3440881" cy="1643481"/>
            <a:chOff x="1411546" y="4628081"/>
            <a:chExt cx="4368291" cy="2572894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9D30803-7A84-2A4E-BC15-D985499F8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74149">
              <a:off x="1411546" y="4628081"/>
              <a:ext cx="4368291" cy="25728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A0D218D-116E-604A-9F35-F719BD95444D}"/>
                </a:ext>
              </a:extLst>
            </p:cNvPr>
            <p:cNvSpPr txBox="1"/>
            <p:nvPr/>
          </p:nvSpPr>
          <p:spPr>
            <a:xfrm rot="21189291">
              <a:off x="1877838" y="5256398"/>
              <a:ext cx="3433482" cy="130093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 startAt="4"/>
              </a:pPr>
              <a:r>
                <a:rPr lang="en-GB" sz="1600" dirty="0">
                  <a:solidFill>
                    <a:srgbClr val="C00000"/>
                  </a:solidFill>
                  <a:cs typeface="Times New Roman"/>
                </a:rPr>
                <a:t>Visualizing possible relationships in the dataset</a:t>
              </a:r>
            </a:p>
          </p:txBody>
        </p:sp>
      </p:grpSp>
      <p:grpSp>
        <p:nvGrpSpPr>
          <p:cNvPr id="86" name="Group 24">
            <a:extLst>
              <a:ext uri="{FF2B5EF4-FFF2-40B4-BE49-F238E27FC236}">
                <a16:creationId xmlns:a16="http://schemas.microsoft.com/office/drawing/2014/main" id="{8DF021FB-F3E5-2E4E-9BA9-97C4DF5439B7}"/>
              </a:ext>
            </a:extLst>
          </p:cNvPr>
          <p:cNvGrpSpPr/>
          <p:nvPr/>
        </p:nvGrpSpPr>
        <p:grpSpPr>
          <a:xfrm rot="21343690">
            <a:off x="2012629" y="3327258"/>
            <a:ext cx="3230203" cy="1590740"/>
            <a:chOff x="5130519" y="3444793"/>
            <a:chExt cx="4100828" cy="207536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820D18D-792F-F04F-ABCA-D2226A91D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90950">
              <a:off x="5130519" y="3444793"/>
              <a:ext cx="4100828" cy="20753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03A9F39-E26C-2B44-B243-BAC9705654B7}"/>
                </a:ext>
              </a:extLst>
            </p:cNvPr>
            <p:cNvSpPr txBox="1"/>
            <p:nvPr/>
          </p:nvSpPr>
          <p:spPr>
            <a:xfrm rot="350815">
              <a:off x="5164344" y="4104691"/>
              <a:ext cx="3433482" cy="76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GB" sz="1600" dirty="0">
                  <a:solidFill>
                    <a:srgbClr val="C00000"/>
                  </a:solidFill>
                  <a:cs typeface="Times New Roman" pitchFamily="18" charset="0"/>
                </a:rPr>
                <a:t>Accessing uniqueness of records</a:t>
              </a:r>
            </a:p>
          </p:txBody>
        </p:sp>
      </p:grpSp>
      <p:grpSp>
        <p:nvGrpSpPr>
          <p:cNvPr id="87" name="Group 27">
            <a:extLst>
              <a:ext uri="{FF2B5EF4-FFF2-40B4-BE49-F238E27FC236}">
                <a16:creationId xmlns:a16="http://schemas.microsoft.com/office/drawing/2014/main" id="{5283B83C-1485-CA46-AD16-DFC896F0FAFB}"/>
              </a:ext>
            </a:extLst>
          </p:cNvPr>
          <p:cNvGrpSpPr/>
          <p:nvPr/>
        </p:nvGrpSpPr>
        <p:grpSpPr>
          <a:xfrm rot="21311460">
            <a:off x="8913744" y="3334680"/>
            <a:ext cx="2913961" cy="1624478"/>
            <a:chOff x="4664084" y="3752072"/>
            <a:chExt cx="3699351" cy="2543146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CC37107-CB6B-9D4C-8093-319538141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90950">
              <a:off x="4664084" y="3752072"/>
              <a:ext cx="3699351" cy="254314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665C6E-2870-124A-85F6-A0054EF8D375}"/>
                </a:ext>
              </a:extLst>
            </p:cNvPr>
            <p:cNvSpPr txBox="1"/>
            <p:nvPr/>
          </p:nvSpPr>
          <p:spPr>
            <a:xfrm rot="350815">
              <a:off x="4768361" y="4359828"/>
              <a:ext cx="3433480" cy="130093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 startAt="3"/>
              </a:pPr>
              <a:r>
                <a:rPr lang="en-GB" sz="1600" dirty="0">
                  <a:solidFill>
                    <a:srgbClr val="C00000"/>
                  </a:solidFill>
                  <a:cs typeface="Times New Roman"/>
                </a:rPr>
                <a:t>Assessing correlation relationships in the dataset</a:t>
              </a:r>
            </a:p>
          </p:txBody>
        </p:sp>
      </p:grpSp>
      <p:grpSp>
        <p:nvGrpSpPr>
          <p:cNvPr id="80" name="Group 30">
            <a:extLst>
              <a:ext uri="{FF2B5EF4-FFF2-40B4-BE49-F238E27FC236}">
                <a16:creationId xmlns:a16="http://schemas.microsoft.com/office/drawing/2014/main" id="{DE3848D9-B954-3742-812B-F07C4C0FDDA5}"/>
              </a:ext>
            </a:extLst>
          </p:cNvPr>
          <p:cNvGrpSpPr/>
          <p:nvPr/>
        </p:nvGrpSpPr>
        <p:grpSpPr>
          <a:xfrm rot="492969">
            <a:off x="5314578" y="3343586"/>
            <a:ext cx="3440881" cy="1690959"/>
            <a:chOff x="594493" y="3693235"/>
            <a:chExt cx="4368291" cy="264722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C60EE40F-0C19-9D44-8493-987FCED33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74149">
              <a:off x="594493" y="3693235"/>
              <a:ext cx="4368291" cy="26472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865CCF3-2FA9-BC47-98EA-6060B885E036}"/>
                </a:ext>
              </a:extLst>
            </p:cNvPr>
            <p:cNvSpPr txBox="1"/>
            <p:nvPr/>
          </p:nvSpPr>
          <p:spPr>
            <a:xfrm rot="21162681">
              <a:off x="739306" y="4473104"/>
              <a:ext cx="3796238" cy="9154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 startAt="2"/>
              </a:pPr>
              <a:r>
                <a:rPr lang="en-GB" sz="1600" dirty="0">
                  <a:solidFill>
                    <a:srgbClr val="C00000"/>
                  </a:solidFill>
                  <a:cs typeface="Times New Roman"/>
                </a:rPr>
                <a:t>Checking for NA values in the dataset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832D23B-254E-1B47-8296-3D37E80F273E}"/>
              </a:ext>
            </a:extLst>
          </p:cNvPr>
          <p:cNvGrpSpPr/>
          <p:nvPr/>
        </p:nvGrpSpPr>
        <p:grpSpPr>
          <a:xfrm rot="497955">
            <a:off x="5309156" y="4778221"/>
            <a:ext cx="3607648" cy="1412139"/>
            <a:chOff x="5077151" y="5057273"/>
            <a:chExt cx="4579813" cy="1879557"/>
          </a:xfrm>
        </p:grpSpPr>
        <p:grpSp>
          <p:nvGrpSpPr>
            <p:cNvPr id="84" name="Group 13">
              <a:extLst>
                <a:ext uri="{FF2B5EF4-FFF2-40B4-BE49-F238E27FC236}">
                  <a16:creationId xmlns:a16="http://schemas.microsoft.com/office/drawing/2014/main" id="{AEC814F8-4860-8241-9A97-C8B8406CEE5D}"/>
                </a:ext>
              </a:extLst>
            </p:cNvPr>
            <p:cNvGrpSpPr/>
            <p:nvPr/>
          </p:nvGrpSpPr>
          <p:grpSpPr>
            <a:xfrm>
              <a:off x="5077151" y="5057273"/>
              <a:ext cx="4579813" cy="1879557"/>
              <a:chOff x="2885573" y="4689104"/>
              <a:chExt cx="4368291" cy="2210725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7A544C33-1C28-114C-9DC7-0CA9D777C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1174149">
                <a:off x="2885573" y="4689104"/>
                <a:ext cx="4368291" cy="22107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F5CD536-E05F-1F4C-A1F7-61378F0958A4}"/>
                  </a:ext>
                </a:extLst>
              </p:cNvPr>
              <p:cNvSpPr txBox="1"/>
              <p:nvPr/>
            </p:nvSpPr>
            <p:spPr>
              <a:xfrm rot="21295514">
                <a:off x="3351210" y="5521869"/>
                <a:ext cx="3433482" cy="434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800">
                  <a:solidFill>
                    <a:prstClr val="black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9ED5F5-795C-FD48-94B5-E76565658985}"/>
                </a:ext>
              </a:extLst>
            </p:cNvPr>
            <p:cNvSpPr/>
            <p:nvPr/>
          </p:nvSpPr>
          <p:spPr>
            <a:xfrm rot="21120024">
              <a:off x="5187186" y="5563967"/>
              <a:ext cx="4285921" cy="77833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 startAt="5"/>
              </a:pPr>
              <a:r>
                <a:rPr lang="en-GB" sz="1600" dirty="0">
                  <a:solidFill>
                    <a:srgbClr val="C00000"/>
                  </a:solidFill>
                  <a:cs typeface="Times New Roman"/>
                </a:rPr>
                <a:t>Dropping columns not need for analysis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E94087-E952-E847-98AA-4CDA8D1F0EA1}"/>
              </a:ext>
            </a:extLst>
          </p:cNvPr>
          <p:cNvCxnSpPr/>
          <p:nvPr/>
        </p:nvCxnSpPr>
        <p:spPr>
          <a:xfrm>
            <a:off x="194659" y="524174"/>
            <a:ext cx="2196" cy="3430288"/>
          </a:xfrm>
          <a:prstGeom prst="line">
            <a:avLst/>
          </a:prstGeom>
          <a:ln>
            <a:solidFill>
              <a:srgbClr val="A6A6A6">
                <a:alpha val="2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hlinkClick r:id="rId6" action="ppaction://hlinksldjump"/>
            <a:extLst>
              <a:ext uri="{FF2B5EF4-FFF2-40B4-BE49-F238E27FC236}">
                <a16:creationId xmlns:a16="http://schemas.microsoft.com/office/drawing/2014/main" id="{D77AA8AE-C1B7-0040-846F-A05F9FD15705}"/>
              </a:ext>
            </a:extLst>
          </p:cNvPr>
          <p:cNvSpPr txBox="1"/>
          <p:nvPr/>
        </p:nvSpPr>
        <p:spPr>
          <a:xfrm>
            <a:off x="348484" y="1030852"/>
            <a:ext cx="140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404040"/>
                </a:solidFill>
                <a:latin typeface="Univers CondensedLight"/>
              </a:rPr>
              <a:t>Executive Summary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B6F43F2-2D05-C340-BFE4-FC4D3C36EEFC}"/>
              </a:ext>
            </a:extLst>
          </p:cNvPr>
          <p:cNvSpPr/>
          <p:nvPr/>
        </p:nvSpPr>
        <p:spPr>
          <a:xfrm>
            <a:off x="109830" y="1064661"/>
            <a:ext cx="178730" cy="1787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hlinkClick r:id="" action="ppaction://noaction"/>
            <a:extLst>
              <a:ext uri="{FF2B5EF4-FFF2-40B4-BE49-F238E27FC236}">
                <a16:creationId xmlns:a16="http://schemas.microsoft.com/office/drawing/2014/main" id="{2EA6B349-402C-9546-AABF-C405FF9090B8}"/>
              </a:ext>
            </a:extLst>
          </p:cNvPr>
          <p:cNvSpPr txBox="1"/>
          <p:nvPr/>
        </p:nvSpPr>
        <p:spPr>
          <a:xfrm>
            <a:off x="348483" y="1491693"/>
            <a:ext cx="205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B30906"/>
                </a:solidFill>
                <a:latin typeface="Univers CondensedLight"/>
                <a:cs typeface="Univers CondensedLight"/>
              </a:rPr>
              <a:t>Project Approach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15F791-5C0D-7E4A-AC3E-F64B8C40872A}"/>
              </a:ext>
            </a:extLst>
          </p:cNvPr>
          <p:cNvSpPr/>
          <p:nvPr/>
        </p:nvSpPr>
        <p:spPr>
          <a:xfrm>
            <a:off x="109830" y="1525502"/>
            <a:ext cx="178730" cy="178730"/>
          </a:xfrm>
          <a:prstGeom prst="ellipse">
            <a:avLst/>
          </a:prstGeom>
          <a:solidFill>
            <a:srgbClr val="9E30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>
            <a:hlinkClick r:id="" action="ppaction://noaction"/>
            <a:extLst>
              <a:ext uri="{FF2B5EF4-FFF2-40B4-BE49-F238E27FC236}">
                <a16:creationId xmlns:a16="http://schemas.microsoft.com/office/drawing/2014/main" id="{84F6524C-DAD7-C44E-B449-5BD8A2D60B96}"/>
              </a:ext>
            </a:extLst>
          </p:cNvPr>
          <p:cNvSpPr txBox="1"/>
          <p:nvPr/>
        </p:nvSpPr>
        <p:spPr>
          <a:xfrm>
            <a:off x="348484" y="2438309"/>
            <a:ext cx="11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404040"/>
                </a:solidFill>
                <a:latin typeface="Univers CondensedLight"/>
                <a:cs typeface="Univers CondensedLight"/>
              </a:rPr>
              <a:t>Key Takeaways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6F9BEB-D447-F146-BEFC-E48ED9C0F83B}"/>
              </a:ext>
            </a:extLst>
          </p:cNvPr>
          <p:cNvSpPr/>
          <p:nvPr/>
        </p:nvSpPr>
        <p:spPr>
          <a:xfrm>
            <a:off x="109830" y="2472118"/>
            <a:ext cx="178730" cy="17873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>
            <a:hlinkClick r:id="" action="ppaction://noaction"/>
            <a:extLst>
              <a:ext uri="{FF2B5EF4-FFF2-40B4-BE49-F238E27FC236}">
                <a16:creationId xmlns:a16="http://schemas.microsoft.com/office/drawing/2014/main" id="{5301ED26-C937-9048-8626-ED197CBAA873}"/>
              </a:ext>
            </a:extLst>
          </p:cNvPr>
          <p:cNvSpPr txBox="1"/>
          <p:nvPr/>
        </p:nvSpPr>
        <p:spPr>
          <a:xfrm>
            <a:off x="526992" y="1836300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2"/>
                </a:solidFill>
                <a:latin typeface="Univers CondensedLight"/>
              </a:rPr>
              <a:t>Overall Approach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654801-4678-DA4B-82E6-A4385D15D6B4}"/>
              </a:ext>
            </a:extLst>
          </p:cNvPr>
          <p:cNvSpPr/>
          <p:nvPr/>
        </p:nvSpPr>
        <p:spPr>
          <a:xfrm>
            <a:off x="156284" y="1917139"/>
            <a:ext cx="84670" cy="846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>
            <a:hlinkClick r:id="" action="ppaction://noaction"/>
            <a:extLst>
              <a:ext uri="{FF2B5EF4-FFF2-40B4-BE49-F238E27FC236}">
                <a16:creationId xmlns:a16="http://schemas.microsoft.com/office/drawing/2014/main" id="{5066E79A-2C97-C842-A6D1-D5E938314B74}"/>
              </a:ext>
            </a:extLst>
          </p:cNvPr>
          <p:cNvSpPr txBox="1"/>
          <p:nvPr/>
        </p:nvSpPr>
        <p:spPr>
          <a:xfrm>
            <a:off x="526992" y="2072248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b="1">
                <a:solidFill>
                  <a:srgbClr val="C00000"/>
                </a:solidFill>
                <a:latin typeface="Univers CondensedLight"/>
                <a:cs typeface="Univers CondensedLight"/>
              </a:rPr>
              <a:t>Methodology</a:t>
            </a:r>
            <a:endParaRPr lang="en-GB" sz="1001" b="1">
              <a:solidFill>
                <a:srgbClr val="C00000"/>
              </a:solidFill>
              <a:latin typeface="Univers CondensedLight"/>
              <a:cs typeface="Univers CondensedLigh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9E7FA8-D5AD-1543-A5E2-5AA5243D8A73}"/>
              </a:ext>
            </a:extLst>
          </p:cNvPr>
          <p:cNvSpPr/>
          <p:nvPr/>
        </p:nvSpPr>
        <p:spPr>
          <a:xfrm>
            <a:off x="156284" y="2153087"/>
            <a:ext cx="84670" cy="8467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90EC28-C757-424B-94EC-7CD1C644893C}"/>
              </a:ext>
            </a:extLst>
          </p:cNvPr>
          <p:cNvGrpSpPr/>
          <p:nvPr/>
        </p:nvGrpSpPr>
        <p:grpSpPr>
          <a:xfrm>
            <a:off x="2878424" y="1165041"/>
            <a:ext cx="2122537" cy="1435686"/>
            <a:chOff x="1947639" y="995270"/>
            <a:chExt cx="2122537" cy="1435686"/>
          </a:xfrm>
        </p:grpSpPr>
        <p:sp>
          <p:nvSpPr>
            <p:cNvPr id="62" name="Google Shape;465;gb0755e36db_0_0">
              <a:extLst>
                <a:ext uri="{FF2B5EF4-FFF2-40B4-BE49-F238E27FC236}">
                  <a16:creationId xmlns:a16="http://schemas.microsoft.com/office/drawing/2014/main" id="{3D722FF1-AA77-4449-ACB5-B2237B102B25}"/>
                </a:ext>
              </a:extLst>
            </p:cNvPr>
            <p:cNvSpPr/>
            <p:nvPr/>
          </p:nvSpPr>
          <p:spPr>
            <a:xfrm>
              <a:off x="2025763" y="995270"/>
              <a:ext cx="419638" cy="3809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50" tIns="45725" rIns="91450" bIns="457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ABECB5-9630-C446-8243-DBF071BB2D68}"/>
                </a:ext>
              </a:extLst>
            </p:cNvPr>
            <p:cNvGrpSpPr/>
            <p:nvPr/>
          </p:nvGrpSpPr>
          <p:grpSpPr>
            <a:xfrm>
              <a:off x="1947639" y="1463533"/>
              <a:ext cx="2122537" cy="478562"/>
              <a:chOff x="3845985" y="2611951"/>
              <a:chExt cx="2122537" cy="478562"/>
            </a:xfrm>
          </p:grpSpPr>
          <p:sp>
            <p:nvSpPr>
              <p:cNvPr id="52" name="Google Shape;467;gb0755e36db_0_0">
                <a:extLst>
                  <a:ext uri="{FF2B5EF4-FFF2-40B4-BE49-F238E27FC236}">
                    <a16:creationId xmlns:a16="http://schemas.microsoft.com/office/drawing/2014/main" id="{73C94828-B82B-2540-958F-E83522907F57}"/>
                  </a:ext>
                </a:extLst>
              </p:cNvPr>
              <p:cNvSpPr/>
              <p:nvPr/>
            </p:nvSpPr>
            <p:spPr>
              <a:xfrm>
                <a:off x="3845985" y="2611951"/>
                <a:ext cx="2122537" cy="47856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14" extrusionOk="0">
                    <a:moveTo>
                      <a:pt x="403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89"/>
                      <a:pt x="25" y="114"/>
                      <a:pt x="57" y="114"/>
                    </a:cubicBezTo>
                    <a:cubicBezTo>
                      <a:pt x="403" y="114"/>
                      <a:pt x="403" y="114"/>
                      <a:pt x="403" y="114"/>
                    </a:cubicBezTo>
                    <a:cubicBezTo>
                      <a:pt x="434" y="114"/>
                      <a:pt x="459" y="89"/>
                      <a:pt x="459" y="57"/>
                    </a:cubicBezTo>
                    <a:cubicBezTo>
                      <a:pt x="459" y="26"/>
                      <a:pt x="434" y="0"/>
                      <a:pt x="403" y="0"/>
                    </a:cubicBezTo>
                    <a:close/>
                  </a:path>
                </a:pathLst>
              </a:custGeom>
              <a:solidFill>
                <a:srgbClr val="DC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34" tIns="41467" rIns="82934" bIns="41467" rtlCol="0" anchor="ctr"/>
              <a:lstStyle/>
              <a:p>
                <a:pPr algn="ctr"/>
                <a:endParaRPr sz="900" b="1">
                  <a:solidFill>
                    <a:srgbClr val="C00000"/>
                  </a:solidFill>
                  <a:sym typeface="Arial"/>
                </a:endParaRPr>
              </a:p>
            </p:txBody>
          </p:sp>
          <p:sp>
            <p:nvSpPr>
              <p:cNvPr id="53" name="Google Shape;469;gb0755e36db_0_0">
                <a:extLst>
                  <a:ext uri="{FF2B5EF4-FFF2-40B4-BE49-F238E27FC236}">
                    <a16:creationId xmlns:a16="http://schemas.microsoft.com/office/drawing/2014/main" id="{949B06CE-00D9-5940-BAE3-5C6C0DB1EED4}"/>
                  </a:ext>
                </a:extLst>
              </p:cNvPr>
              <p:cNvSpPr txBox="1"/>
              <p:nvPr/>
            </p:nvSpPr>
            <p:spPr>
              <a:xfrm>
                <a:off x="4267990" y="2726351"/>
                <a:ext cx="1696852" cy="187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en-US" sz="900" b="1" dirty="0">
                    <a:solidFill>
                      <a:srgbClr val="C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Bank Marketing Additional</a:t>
                </a:r>
              </a:p>
              <a:p>
                <a:pPr algn="ctr"/>
                <a:r>
                  <a:rPr lang="en-US" sz="900" dirty="0">
                    <a:solidFill>
                      <a:schemeClr val="accent4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41,188</a:t>
                </a:r>
                <a:r>
                  <a:rPr lang="en-US" sz="900" i="0" u="none" strike="noStrike" cap="none" dirty="0">
                    <a:solidFill>
                      <a:schemeClr val="accent4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</a:t>
                </a:r>
                <a:r>
                  <a:rPr lang="en-US" sz="900" dirty="0">
                    <a:solidFill>
                      <a:schemeClr val="accent4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by 20</a:t>
                </a:r>
                <a:endParaRPr sz="900" i="0" u="none" strike="noStrike" cap="none" dirty="0">
                  <a:solidFill>
                    <a:schemeClr val="accent4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54" name="Google Shape;471;gb0755e36db_0_0">
                <a:extLst>
                  <a:ext uri="{FF2B5EF4-FFF2-40B4-BE49-F238E27FC236}">
                    <a16:creationId xmlns:a16="http://schemas.microsoft.com/office/drawing/2014/main" id="{6E865E6B-EF2D-E641-9396-7D860FECAB77}"/>
                  </a:ext>
                </a:extLst>
              </p:cNvPr>
              <p:cNvGrpSpPr/>
              <p:nvPr/>
            </p:nvGrpSpPr>
            <p:grpSpPr>
              <a:xfrm>
                <a:off x="3908196" y="2663998"/>
                <a:ext cx="419638" cy="380986"/>
                <a:chOff x="14953766" y="5817213"/>
                <a:chExt cx="1593600" cy="1591500"/>
              </a:xfrm>
            </p:grpSpPr>
            <p:sp>
              <p:nvSpPr>
                <p:cNvPr id="60" name="Google Shape;472;gb0755e36db_0_0">
                  <a:extLst>
                    <a:ext uri="{FF2B5EF4-FFF2-40B4-BE49-F238E27FC236}">
                      <a16:creationId xmlns:a16="http://schemas.microsoft.com/office/drawing/2014/main" id="{9CAC3D3C-A513-8547-AE19-7A790C19B15F}"/>
                    </a:ext>
                  </a:extLst>
                </p:cNvPr>
                <p:cNvSpPr/>
                <p:nvPr/>
              </p:nvSpPr>
              <p:spPr>
                <a:xfrm>
                  <a:off x="14953766" y="5817213"/>
                  <a:ext cx="1593600" cy="1591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50" tIns="45725" rIns="91450" bIns="457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473;gb0755e36db_0_0">
                  <a:extLst>
                    <a:ext uri="{FF2B5EF4-FFF2-40B4-BE49-F238E27FC236}">
                      <a16:creationId xmlns:a16="http://schemas.microsoft.com/office/drawing/2014/main" id="{3E066E2E-8840-8A46-95CC-3B7F154ABAFE}"/>
                    </a:ext>
                  </a:extLst>
                </p:cNvPr>
                <p:cNvSpPr txBox="1"/>
                <p:nvPr/>
              </p:nvSpPr>
              <p:spPr>
                <a:xfrm>
                  <a:off x="15420209" y="6213870"/>
                  <a:ext cx="660601" cy="7982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1" dirty="0">
                      <a:solidFill>
                        <a:srgbClr val="C0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1</a:t>
                  </a:r>
                  <a:endParaRPr sz="900" b="1" i="0" u="none" strike="noStrike" cap="none" dirty="0">
                    <a:solidFill>
                      <a:srgbClr val="C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sp>
          <p:nvSpPr>
            <p:cNvPr id="58" name="Google Shape;479;gb0755e36db_0_0">
              <a:extLst>
                <a:ext uri="{FF2B5EF4-FFF2-40B4-BE49-F238E27FC236}">
                  <a16:creationId xmlns:a16="http://schemas.microsoft.com/office/drawing/2014/main" id="{9AEF8EF3-813E-DB4A-8DFB-7B389792EBE0}"/>
                </a:ext>
              </a:extLst>
            </p:cNvPr>
            <p:cNvSpPr/>
            <p:nvPr/>
          </p:nvSpPr>
          <p:spPr>
            <a:xfrm>
              <a:off x="2009850" y="2049970"/>
              <a:ext cx="419638" cy="3809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50" tIns="45725" rIns="91450" bIns="457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roup 6">
            <a:extLst>
              <a:ext uri="{FF2B5EF4-FFF2-40B4-BE49-F238E27FC236}">
                <a16:creationId xmlns:a16="http://schemas.microsoft.com/office/drawing/2014/main" id="{3B12FB79-5EE3-F844-938E-83E6B7CBD12B}"/>
              </a:ext>
            </a:extLst>
          </p:cNvPr>
          <p:cNvGrpSpPr>
            <a:grpSpLocks/>
          </p:cNvGrpSpPr>
          <p:nvPr/>
        </p:nvGrpSpPr>
        <p:grpSpPr bwMode="auto">
          <a:xfrm>
            <a:off x="6587719" y="1669945"/>
            <a:ext cx="802105" cy="762283"/>
            <a:chOff x="2608" y="2115"/>
            <a:chExt cx="635" cy="635"/>
          </a:xfrm>
        </p:grpSpPr>
        <p:pic>
          <p:nvPicPr>
            <p:cNvPr id="67" name="Picture 7">
              <a:extLst>
                <a:ext uri="{FF2B5EF4-FFF2-40B4-BE49-F238E27FC236}">
                  <a16:creationId xmlns:a16="http://schemas.microsoft.com/office/drawing/2014/main" id="{7A7A76C3-6785-A54F-958A-E845B593E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769" y="2269"/>
              <a:ext cx="2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Rectangle 9">
              <a:extLst>
                <a:ext uri="{FF2B5EF4-FFF2-40B4-BE49-F238E27FC236}">
                  <a16:creationId xmlns:a16="http://schemas.microsoft.com/office/drawing/2014/main" id="{9D71F69F-02A2-BD4B-8B9E-AE92E25A64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08" y="2115"/>
              <a:ext cx="635" cy="635"/>
            </a:xfrm>
            <a:prstGeom prst="rect">
              <a:avLst/>
            </a:prstGeom>
            <a:noFill/>
            <a:ln w="63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buClr>
                  <a:srgbClr val="FDB913"/>
                </a:buClr>
                <a:buSzPct val="100000"/>
                <a:buFont typeface="Wingdings" charset="2"/>
                <a:buChar char="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buClr>
                  <a:srgbClr val="666666"/>
                </a:buClr>
                <a:buSzPct val="80000"/>
                <a:buFont typeface="Wingdings" charset="2"/>
                <a:buChar char="n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buClr>
                  <a:srgbClr val="666666"/>
                </a:buClr>
                <a:buSzPct val="80000"/>
                <a:buFont typeface="Arial" charset="0"/>
                <a:buChar char=""/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lr>
                  <a:srgbClr val="666666"/>
                </a:buClr>
                <a:buSzPct val="80000"/>
                <a:buFont typeface="Arial" charset="0"/>
                <a:buChar char=""/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666666"/>
                </a:buClr>
                <a:buSzPct val="80000"/>
                <a:buFont typeface="Arial" charset="0"/>
                <a:buChar char=""/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666666"/>
                </a:buClr>
                <a:buSzPct val="80000"/>
                <a:buFont typeface="Arial" charset="0"/>
                <a:buChar char=""/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666666"/>
                </a:buClr>
                <a:buSzPct val="80000"/>
                <a:buFont typeface="Arial" charset="0"/>
                <a:buChar char=""/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Clr>
                  <a:srgbClr val="666666"/>
                </a:buClr>
                <a:buSzPct val="80000"/>
                <a:buFont typeface="Arial" charset="0"/>
                <a:buChar char=""/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x-none" sz="874">
                <a:latin typeface="Univers for KPMG" charset="0"/>
                <a:ea typeface="Univers for KPMG" charset="0"/>
                <a:cs typeface="Univers for KPMG" charset="0"/>
              </a:endParaRPr>
            </a:p>
          </p:txBody>
        </p:sp>
      </p:grpSp>
      <p:sp>
        <p:nvSpPr>
          <p:cNvPr id="70" name="Rectangle 11">
            <a:extLst>
              <a:ext uri="{FF2B5EF4-FFF2-40B4-BE49-F238E27FC236}">
                <a16:creationId xmlns:a16="http://schemas.microsoft.com/office/drawing/2014/main" id="{A1B686C4-522C-A041-AB79-9643047EAD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81911" y="2641303"/>
            <a:ext cx="407484" cy="12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46050" indent="-1444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FDB913"/>
              </a:buClr>
              <a:buSzPct val="100000"/>
              <a:buFont typeface="Wingdings" charset="2"/>
              <a:buChar char="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666666"/>
              </a:buClr>
              <a:buSzPct val="80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666666"/>
              </a:buClr>
              <a:buSzPct val="80000"/>
              <a:buFont typeface="Arial" charset="0"/>
              <a:buChar char=""/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144145" algn="ctr" eaLnBrk="0" hangingPunct="0">
              <a:lnSpc>
                <a:spcPct val="90000"/>
              </a:lnSpc>
              <a:spcBef>
                <a:spcPct val="10000"/>
              </a:spcBef>
              <a:buSzPct val="205000"/>
            </a:pPr>
            <a:r>
              <a:rPr lang="en-US" altLang="x-none" sz="850" dirty="0">
                <a:solidFill>
                  <a:schemeClr val="accent2"/>
                </a:solidFill>
                <a:latin typeface="Univers for KPMG" charset="0"/>
              </a:rPr>
              <a:t> </a:t>
            </a:r>
            <a:r>
              <a:rPr lang="en-US" altLang="x-none" sz="874" dirty="0">
                <a:solidFill>
                  <a:schemeClr val="accent2"/>
                </a:solidFill>
                <a:latin typeface="Univers for KPMG" charset="0"/>
                <a:ea typeface="Univers for KPMG" charset="0"/>
                <a:cs typeface="Univers for KPMG" charset="0"/>
              </a:rPr>
              <a:t>Source</a:t>
            </a:r>
          </a:p>
        </p:txBody>
      </p:sp>
      <p:sp>
        <p:nvSpPr>
          <p:cNvPr id="71" name="AutoShape 14">
            <a:extLst>
              <a:ext uri="{FF2B5EF4-FFF2-40B4-BE49-F238E27FC236}">
                <a16:creationId xmlns:a16="http://schemas.microsoft.com/office/drawing/2014/main" id="{A30DBDBB-ECFD-7944-ADC5-DFA4457B41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93505" y="2026821"/>
            <a:ext cx="608617" cy="163261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C00000"/>
          </a:solidFill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FDB913"/>
              </a:buClr>
              <a:buSzPct val="100000"/>
              <a:buFont typeface="Wingdings" charset="2"/>
              <a:buChar char="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666666"/>
              </a:buClr>
              <a:buSzPct val="80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666666"/>
              </a:buClr>
              <a:buSzPct val="80000"/>
              <a:buFont typeface="Arial" charset="0"/>
              <a:buChar char=""/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x-none" sz="874">
              <a:latin typeface="Univers for KPMG" charset="0"/>
              <a:ea typeface="Univers for KPMG" charset="0"/>
              <a:cs typeface="Univers for KPMG" charset="0"/>
            </a:endParaRPr>
          </a:p>
        </p:txBody>
      </p:sp>
      <p:pic>
        <p:nvPicPr>
          <p:cNvPr id="73" name="Picture 19">
            <a:extLst>
              <a:ext uri="{FF2B5EF4-FFF2-40B4-BE49-F238E27FC236}">
                <a16:creationId xmlns:a16="http://schemas.microsoft.com/office/drawing/2014/main" id="{977C45F2-0DFF-0E44-94CD-89E26305C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32174" y="2280115"/>
            <a:ext cx="349703" cy="27250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0">
            <a:extLst>
              <a:ext uri="{FF2B5EF4-FFF2-40B4-BE49-F238E27FC236}">
                <a16:creationId xmlns:a16="http://schemas.microsoft.com/office/drawing/2014/main" id="{CE526B07-1AAC-E442-9DF1-B500BD1D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70844" y="2307726"/>
            <a:ext cx="349703" cy="27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2">
            <a:extLst>
              <a:ext uri="{FF2B5EF4-FFF2-40B4-BE49-F238E27FC236}">
                <a16:creationId xmlns:a16="http://schemas.microsoft.com/office/drawing/2014/main" id="{855903E3-F12D-D94B-92D8-43CA67192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30493" y="1511829"/>
            <a:ext cx="349703" cy="27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3">
            <a:extLst>
              <a:ext uri="{FF2B5EF4-FFF2-40B4-BE49-F238E27FC236}">
                <a16:creationId xmlns:a16="http://schemas.microsoft.com/office/drawing/2014/main" id="{63C706F5-0773-CC48-86F3-F83F71B5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69163" y="1539440"/>
            <a:ext cx="349703" cy="27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4">
            <a:extLst>
              <a:ext uri="{FF2B5EF4-FFF2-40B4-BE49-F238E27FC236}">
                <a16:creationId xmlns:a16="http://schemas.microsoft.com/office/drawing/2014/main" id="{731CE1A1-CD4A-C146-ACC5-1D04A4A1B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707831" y="1567051"/>
            <a:ext cx="349703" cy="27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25">
            <a:extLst>
              <a:ext uri="{FF2B5EF4-FFF2-40B4-BE49-F238E27FC236}">
                <a16:creationId xmlns:a16="http://schemas.microsoft.com/office/drawing/2014/main" id="{6B1EC34F-1259-FE43-8987-B753168655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79250" y="1923582"/>
            <a:ext cx="553325" cy="12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46050" indent="-1444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FDB913"/>
              </a:buClr>
              <a:buSzPct val="100000"/>
              <a:buFont typeface="Wingdings" charset="2"/>
              <a:buChar char="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666666"/>
              </a:buClr>
              <a:buSzPct val="80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666666"/>
              </a:buClr>
              <a:buSzPct val="80000"/>
              <a:buFont typeface="Arial" charset="0"/>
              <a:buChar char=""/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  <a:buSzPct val="205000"/>
              <a:buFont typeface="Wingdings" charset="2"/>
              <a:buNone/>
            </a:pPr>
            <a:r>
              <a:rPr lang="en-US" altLang="x-none" sz="874" b="1">
                <a:solidFill>
                  <a:schemeClr val="accent4"/>
                </a:solidFill>
                <a:latin typeface="Univers for KPMG" charset="0"/>
                <a:ea typeface="Univers for KPMG" charset="0"/>
                <a:cs typeface="Univers for KPMG" charset="0"/>
              </a:rPr>
              <a:t>1. Extract</a:t>
            </a:r>
          </a:p>
        </p:txBody>
      </p:sp>
      <p:sp>
        <p:nvSpPr>
          <p:cNvPr id="79" name="Rectangle 27">
            <a:extLst>
              <a:ext uri="{FF2B5EF4-FFF2-40B4-BE49-F238E27FC236}">
                <a16:creationId xmlns:a16="http://schemas.microsoft.com/office/drawing/2014/main" id="{9EC483BE-11D3-D248-A723-291BE07A32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55956" y="1900776"/>
            <a:ext cx="426368" cy="12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46050" indent="-1444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FDB913"/>
              </a:buClr>
              <a:buSzPct val="100000"/>
              <a:buFont typeface="Wingdings" charset="2"/>
              <a:buChar char="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666666"/>
              </a:buClr>
              <a:buSzPct val="80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666666"/>
              </a:buClr>
              <a:buSzPct val="80000"/>
              <a:buFont typeface="Arial" charset="0"/>
              <a:buChar char=""/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  <a:buSzPct val="205000"/>
              <a:buFont typeface="Wingdings" charset="2"/>
              <a:buNone/>
            </a:pPr>
            <a:r>
              <a:rPr lang="en-US" altLang="x-none" sz="874" b="1">
                <a:solidFill>
                  <a:schemeClr val="accent4"/>
                </a:solidFill>
                <a:latin typeface="Univers for KPMG" charset="0"/>
                <a:ea typeface="Univers for KPMG" charset="0"/>
                <a:cs typeface="Univers for KPMG" charset="0"/>
              </a:rPr>
              <a:t>3. Load</a:t>
            </a:r>
          </a:p>
        </p:txBody>
      </p:sp>
      <p:sp>
        <p:nvSpPr>
          <p:cNvPr id="83" name="AutoShape 29">
            <a:extLst>
              <a:ext uri="{FF2B5EF4-FFF2-40B4-BE49-F238E27FC236}">
                <a16:creationId xmlns:a16="http://schemas.microsoft.com/office/drawing/2014/main" id="{4C89859C-EC4E-5E4B-AF09-030ADDA8CB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32576" y="2010016"/>
            <a:ext cx="455623" cy="163261"/>
          </a:xfrm>
          <a:prstGeom prst="rightArrow">
            <a:avLst>
              <a:gd name="adj1" fmla="val 50000"/>
              <a:gd name="adj2" fmla="val 49816"/>
            </a:avLst>
          </a:prstGeom>
          <a:solidFill>
            <a:srgbClr val="C00000"/>
          </a:solidFill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FDB913"/>
              </a:buClr>
              <a:buSzPct val="100000"/>
              <a:buFont typeface="Wingdings" charset="2"/>
              <a:buChar char="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666666"/>
              </a:buClr>
              <a:buSzPct val="80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666666"/>
              </a:buClr>
              <a:buSzPct val="80000"/>
              <a:buFont typeface="Arial" charset="0"/>
              <a:buChar char=""/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x-none" sz="874">
              <a:latin typeface="Univers for KPMG" charset="0"/>
              <a:ea typeface="Univers for KPMG" charset="0"/>
              <a:cs typeface="Univers for KPMG" charset="0"/>
            </a:endParaRPr>
          </a:p>
        </p:txBody>
      </p:sp>
      <p:pic>
        <p:nvPicPr>
          <p:cNvPr id="96" name="Picture 17" descr="Icon&#10;&#10;Description automatically generated">
            <a:extLst>
              <a:ext uri="{FF2B5EF4-FFF2-40B4-BE49-F238E27FC236}">
                <a16:creationId xmlns:a16="http://schemas.microsoft.com/office/drawing/2014/main" id="{91F40B72-5718-0D4F-B12F-1A8E0F123E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2665" y="2219517"/>
            <a:ext cx="938455" cy="4254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0" name="Picture 99" descr="A picture containing icon&#10;&#10;Description automatically generated">
            <a:extLst>
              <a:ext uri="{FF2B5EF4-FFF2-40B4-BE49-F238E27FC236}">
                <a16:creationId xmlns:a16="http://schemas.microsoft.com/office/drawing/2014/main" id="{E6CA5F9F-2808-154F-A4F6-718E1E549B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29" y="2475474"/>
            <a:ext cx="1021279" cy="261666"/>
          </a:xfrm>
          <a:prstGeom prst="rect">
            <a:avLst/>
          </a:prstGeom>
        </p:spPr>
      </p:pic>
      <p:sp>
        <p:nvSpPr>
          <p:cNvPr id="102" name="AutoShape 14">
            <a:extLst>
              <a:ext uri="{FF2B5EF4-FFF2-40B4-BE49-F238E27FC236}">
                <a16:creationId xmlns:a16="http://schemas.microsoft.com/office/drawing/2014/main" id="{6491BE1D-3BD1-F840-800E-08899EBE03BC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6731480" y="3205533"/>
            <a:ext cx="415694" cy="163261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C00000"/>
          </a:solidFill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FDB913"/>
              </a:buClr>
              <a:buSzPct val="100000"/>
              <a:buFont typeface="Wingdings" charset="2"/>
              <a:buChar char="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666666"/>
              </a:buClr>
              <a:buSzPct val="80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666666"/>
              </a:buClr>
              <a:buSzPct val="80000"/>
              <a:buFont typeface="Arial" charset="0"/>
              <a:buChar char=""/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x-none" sz="874">
              <a:latin typeface="Univers for KPMG" charset="0"/>
              <a:ea typeface="Univers for KPMG" charset="0"/>
              <a:cs typeface="Univers for KPMG" charset="0"/>
            </a:endParaRPr>
          </a:p>
        </p:txBody>
      </p:sp>
      <p:sp>
        <p:nvSpPr>
          <p:cNvPr id="104" name="Rectangle 17">
            <a:extLst>
              <a:ext uri="{FF2B5EF4-FFF2-40B4-BE49-F238E27FC236}">
                <a16:creationId xmlns:a16="http://schemas.microsoft.com/office/drawing/2014/main" id="{C59B28E3-F95C-D741-86D5-F46926CE56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78879" y="1060711"/>
            <a:ext cx="2568338" cy="17723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FDB913"/>
              </a:buClr>
              <a:buSzPct val="100000"/>
              <a:buFont typeface="Wingdings" charset="2"/>
              <a:buChar char="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666666"/>
              </a:buClr>
              <a:buSzPct val="80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666666"/>
              </a:buClr>
              <a:buSzPct val="80000"/>
              <a:buFont typeface="Arial" charset="0"/>
              <a:buChar char=""/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x-none" sz="874">
              <a:latin typeface="Univers for KPMG" charset="0"/>
              <a:ea typeface="Univers for KPMG" charset="0"/>
              <a:cs typeface="Univers for KPMG" charset="0"/>
            </a:endParaRPr>
          </a:p>
        </p:txBody>
      </p:sp>
      <p:sp>
        <p:nvSpPr>
          <p:cNvPr id="105" name="AutoShape 14">
            <a:extLst>
              <a:ext uri="{FF2B5EF4-FFF2-40B4-BE49-F238E27FC236}">
                <a16:creationId xmlns:a16="http://schemas.microsoft.com/office/drawing/2014/main" id="{F174DED3-C892-1C4D-85B3-F6592E742271}"/>
              </a:ext>
            </a:extLst>
          </p:cNvPr>
          <p:cNvSpPr>
            <a:spLocks noChangeArrowheads="1"/>
          </p:cNvSpPr>
          <p:nvPr/>
        </p:nvSpPr>
        <p:spPr bwMode="gray">
          <a:xfrm rot="16200000">
            <a:off x="6954495" y="3179146"/>
            <a:ext cx="415694" cy="163261"/>
          </a:xfrm>
          <a:prstGeom prst="rightArrow">
            <a:avLst>
              <a:gd name="adj1" fmla="val 50000"/>
              <a:gd name="adj2" fmla="val 66544"/>
            </a:avLst>
          </a:prstGeom>
          <a:solidFill>
            <a:srgbClr val="C00000"/>
          </a:solidFill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FDB913"/>
              </a:buClr>
              <a:buSzPct val="100000"/>
              <a:buFont typeface="Wingdings" charset="2"/>
              <a:buChar char="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666666"/>
              </a:buClr>
              <a:buSzPct val="80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666666"/>
              </a:buClr>
              <a:buSzPct val="80000"/>
              <a:buFont typeface="Arial" charset="0"/>
              <a:buChar char=""/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x-none" sz="874">
              <a:latin typeface="Univers for KPMG" charset="0"/>
              <a:ea typeface="Univers for KPMG" charset="0"/>
              <a:cs typeface="Univers for KPMG" charset="0"/>
            </a:endParaRPr>
          </a:p>
        </p:txBody>
      </p:sp>
      <p:sp>
        <p:nvSpPr>
          <p:cNvPr id="130" name="Text Box 10">
            <a:extLst>
              <a:ext uri="{FF2B5EF4-FFF2-40B4-BE49-F238E27FC236}">
                <a16:creationId xmlns:a16="http://schemas.microsoft.com/office/drawing/2014/main" id="{47F1391E-A272-BE4F-8253-5F4049F0E60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76549" y="2915335"/>
            <a:ext cx="1067602" cy="12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46050" indent="-1444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FDB913"/>
              </a:buClr>
              <a:buSzPct val="100000"/>
              <a:buFont typeface="Wingdings" charset="2"/>
              <a:buChar char="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666666"/>
              </a:buClr>
              <a:buSzPct val="80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666666"/>
              </a:buClr>
              <a:buSzPct val="80000"/>
              <a:buFont typeface="Arial" charset="0"/>
              <a:buChar char=""/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  <a:buSzPct val="205000"/>
              <a:buFont typeface="Wingdings" charset="2"/>
              <a:buNone/>
            </a:pPr>
            <a:r>
              <a:rPr lang="en-US" altLang="x-none" sz="874" b="1">
                <a:solidFill>
                  <a:schemeClr val="accent4"/>
                </a:solidFill>
                <a:latin typeface="Univers for KPMG" charset="0"/>
                <a:ea typeface="Univers for KPMG" charset="0"/>
                <a:cs typeface="Univers for KPMG" charset="0"/>
              </a:rPr>
              <a:t>2. Transformation</a:t>
            </a:r>
          </a:p>
        </p:txBody>
      </p:sp>
      <p:sp>
        <p:nvSpPr>
          <p:cNvPr id="97" name="Slide Number Placeholder 4">
            <a:extLst>
              <a:ext uri="{FF2B5EF4-FFF2-40B4-BE49-F238E27FC236}">
                <a16:creationId xmlns:a16="http://schemas.microsoft.com/office/drawing/2014/main" id="{7E01A790-632B-C943-A5F3-A73612E0A7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904538" y="6334937"/>
            <a:ext cx="286886" cy="115618"/>
          </a:xfrm>
          <a:prstGeom prst="rect">
            <a:avLst/>
          </a:prstGeom>
        </p:spPr>
        <p:txBody>
          <a:bodyPr/>
          <a:lstStyle/>
          <a:p>
            <a:pPr marL="95212">
              <a:spcBef>
                <a:spcPts val="5"/>
              </a:spcBef>
            </a:pPr>
            <a:fld id="{81D60167-4931-47E6-BA6A-407CBD079E47}" type="slidenum">
              <a:rPr lang="en-US" smtClean="0">
                <a:solidFill>
                  <a:srgbClr val="00338D"/>
                </a:solidFill>
                <a:latin typeface="+mn-lt"/>
              </a:rPr>
              <a:pPr marL="95212">
                <a:spcBef>
                  <a:spcPts val="5"/>
                </a:spcBef>
              </a:pPr>
              <a:t>4</a:t>
            </a:fld>
            <a:endParaRPr lang="en-US">
              <a:solidFill>
                <a:srgbClr val="00338D"/>
              </a:solidFill>
              <a:latin typeface="+mn-lt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77240C2-A7A1-DC45-ADFE-39DB5050E42A}"/>
              </a:ext>
            </a:extLst>
          </p:cNvPr>
          <p:cNvGrpSpPr/>
          <p:nvPr/>
        </p:nvGrpSpPr>
        <p:grpSpPr>
          <a:xfrm>
            <a:off x="9124937" y="1166920"/>
            <a:ext cx="2122537" cy="1435686"/>
            <a:chOff x="1947639" y="995270"/>
            <a:chExt cx="2122537" cy="1435686"/>
          </a:xfrm>
        </p:grpSpPr>
        <p:sp>
          <p:nvSpPr>
            <p:cNvPr id="99" name="Google Shape;465;gb0755e36db_0_0">
              <a:extLst>
                <a:ext uri="{FF2B5EF4-FFF2-40B4-BE49-F238E27FC236}">
                  <a16:creationId xmlns:a16="http://schemas.microsoft.com/office/drawing/2014/main" id="{570E7C57-7E0E-754A-BACD-1527447C59F6}"/>
                </a:ext>
              </a:extLst>
            </p:cNvPr>
            <p:cNvSpPr/>
            <p:nvPr/>
          </p:nvSpPr>
          <p:spPr>
            <a:xfrm>
              <a:off x="2025763" y="995270"/>
              <a:ext cx="419638" cy="3809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50" tIns="45725" rIns="91450" bIns="457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F2420CC-608D-7448-8C65-1C766A48B5B4}"/>
                </a:ext>
              </a:extLst>
            </p:cNvPr>
            <p:cNvGrpSpPr/>
            <p:nvPr/>
          </p:nvGrpSpPr>
          <p:grpSpPr>
            <a:xfrm>
              <a:off x="1947639" y="1463533"/>
              <a:ext cx="2122537" cy="478562"/>
              <a:chOff x="3845985" y="2611951"/>
              <a:chExt cx="2122537" cy="478562"/>
            </a:xfrm>
          </p:grpSpPr>
          <p:sp>
            <p:nvSpPr>
              <p:cNvPr id="128" name="Google Shape;467;gb0755e36db_0_0">
                <a:extLst>
                  <a:ext uri="{FF2B5EF4-FFF2-40B4-BE49-F238E27FC236}">
                    <a16:creationId xmlns:a16="http://schemas.microsoft.com/office/drawing/2014/main" id="{F3E385CD-8D2F-C341-A5C6-285FC3939C78}"/>
                  </a:ext>
                </a:extLst>
              </p:cNvPr>
              <p:cNvSpPr/>
              <p:nvPr/>
            </p:nvSpPr>
            <p:spPr>
              <a:xfrm>
                <a:off x="3845985" y="2611951"/>
                <a:ext cx="2122537" cy="47856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14" extrusionOk="0">
                    <a:moveTo>
                      <a:pt x="403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89"/>
                      <a:pt x="25" y="114"/>
                      <a:pt x="57" y="114"/>
                    </a:cubicBezTo>
                    <a:cubicBezTo>
                      <a:pt x="403" y="114"/>
                      <a:pt x="403" y="114"/>
                      <a:pt x="403" y="114"/>
                    </a:cubicBezTo>
                    <a:cubicBezTo>
                      <a:pt x="434" y="114"/>
                      <a:pt x="459" y="89"/>
                      <a:pt x="459" y="57"/>
                    </a:cubicBezTo>
                    <a:cubicBezTo>
                      <a:pt x="459" y="26"/>
                      <a:pt x="434" y="0"/>
                      <a:pt x="403" y="0"/>
                    </a:cubicBezTo>
                    <a:close/>
                  </a:path>
                </a:pathLst>
              </a:custGeom>
              <a:solidFill>
                <a:srgbClr val="DC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34" tIns="41467" rIns="82934" bIns="41467" rtlCol="0" anchor="ctr"/>
              <a:lstStyle/>
              <a:p>
                <a:pPr algn="ctr"/>
                <a:endParaRPr sz="900" b="1">
                  <a:solidFill>
                    <a:srgbClr val="C00000"/>
                  </a:solidFill>
                  <a:sym typeface="Arial"/>
                </a:endParaRPr>
              </a:p>
            </p:txBody>
          </p:sp>
          <p:sp>
            <p:nvSpPr>
              <p:cNvPr id="129" name="Google Shape;469;gb0755e36db_0_0">
                <a:extLst>
                  <a:ext uri="{FF2B5EF4-FFF2-40B4-BE49-F238E27FC236}">
                    <a16:creationId xmlns:a16="http://schemas.microsoft.com/office/drawing/2014/main" id="{E1D3053F-A69F-274D-AFAA-22D834F1BA7D}"/>
                  </a:ext>
                </a:extLst>
              </p:cNvPr>
              <p:cNvSpPr txBox="1"/>
              <p:nvPr/>
            </p:nvSpPr>
            <p:spPr>
              <a:xfrm>
                <a:off x="4267990" y="2726351"/>
                <a:ext cx="1696852" cy="187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en-US" sz="900" b="1" dirty="0">
                    <a:solidFill>
                      <a:srgbClr val="C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Bank Marketing Additional</a:t>
                </a:r>
              </a:p>
              <a:p>
                <a:pPr algn="ctr"/>
                <a:r>
                  <a:rPr lang="en-US" sz="900" dirty="0">
                    <a:solidFill>
                      <a:schemeClr val="accent4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41,188 by 21</a:t>
                </a:r>
                <a:endParaRPr sz="900" i="0" u="none" strike="noStrike" cap="none" dirty="0">
                  <a:solidFill>
                    <a:schemeClr val="accent4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31" name="Google Shape;471;gb0755e36db_0_0">
                <a:extLst>
                  <a:ext uri="{FF2B5EF4-FFF2-40B4-BE49-F238E27FC236}">
                    <a16:creationId xmlns:a16="http://schemas.microsoft.com/office/drawing/2014/main" id="{664CCC93-073B-7541-B83D-96B242AC5ED5}"/>
                  </a:ext>
                </a:extLst>
              </p:cNvPr>
              <p:cNvGrpSpPr/>
              <p:nvPr/>
            </p:nvGrpSpPr>
            <p:grpSpPr>
              <a:xfrm>
                <a:off x="3908196" y="2663998"/>
                <a:ext cx="419638" cy="380986"/>
                <a:chOff x="14953766" y="5817213"/>
                <a:chExt cx="1593600" cy="1591500"/>
              </a:xfrm>
            </p:grpSpPr>
            <p:sp>
              <p:nvSpPr>
                <p:cNvPr id="133" name="Google Shape;472;gb0755e36db_0_0">
                  <a:extLst>
                    <a:ext uri="{FF2B5EF4-FFF2-40B4-BE49-F238E27FC236}">
                      <a16:creationId xmlns:a16="http://schemas.microsoft.com/office/drawing/2014/main" id="{3CC599EE-9A06-9446-AE63-740E59611759}"/>
                    </a:ext>
                  </a:extLst>
                </p:cNvPr>
                <p:cNvSpPr/>
                <p:nvPr/>
              </p:nvSpPr>
              <p:spPr>
                <a:xfrm>
                  <a:off x="14953766" y="5817213"/>
                  <a:ext cx="1593600" cy="1591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50" tIns="45725" rIns="91450" bIns="457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473;gb0755e36db_0_0">
                  <a:extLst>
                    <a:ext uri="{FF2B5EF4-FFF2-40B4-BE49-F238E27FC236}">
                      <a16:creationId xmlns:a16="http://schemas.microsoft.com/office/drawing/2014/main" id="{92DD4CD9-F8F4-8C4E-ABB6-3F88F7DE7CD3}"/>
                    </a:ext>
                  </a:extLst>
                </p:cNvPr>
                <p:cNvSpPr txBox="1"/>
                <p:nvPr/>
              </p:nvSpPr>
              <p:spPr>
                <a:xfrm>
                  <a:off x="15420209" y="6213870"/>
                  <a:ext cx="660601" cy="7982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 b="1" dirty="0">
                      <a:solidFill>
                        <a:srgbClr val="C00000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1</a:t>
                  </a:r>
                  <a:endParaRPr sz="900" b="1" i="0" u="none" strike="noStrike" cap="none" dirty="0">
                    <a:solidFill>
                      <a:srgbClr val="C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sp>
          <p:nvSpPr>
            <p:cNvPr id="103" name="Google Shape;479;gb0755e36db_0_0">
              <a:extLst>
                <a:ext uri="{FF2B5EF4-FFF2-40B4-BE49-F238E27FC236}">
                  <a16:creationId xmlns:a16="http://schemas.microsoft.com/office/drawing/2014/main" id="{E07AE1E2-1AA8-6D46-9FD8-403841299B2E}"/>
                </a:ext>
              </a:extLst>
            </p:cNvPr>
            <p:cNvSpPr/>
            <p:nvPr/>
          </p:nvSpPr>
          <p:spPr>
            <a:xfrm>
              <a:off x="2009850" y="2049970"/>
              <a:ext cx="419638" cy="3809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50" tIns="45725" rIns="91450" bIns="457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Rectangle 11">
            <a:extLst>
              <a:ext uri="{FF2B5EF4-FFF2-40B4-BE49-F238E27FC236}">
                <a16:creationId xmlns:a16="http://schemas.microsoft.com/office/drawing/2014/main" id="{3CEA19A6-A2A9-4E45-9A8D-4AD42C2D44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34340" y="2631597"/>
            <a:ext cx="593432" cy="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46050" indent="-1444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FDB913"/>
              </a:buClr>
              <a:buSzPct val="100000"/>
              <a:buFont typeface="Wingdings" charset="2"/>
              <a:buChar char="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666666"/>
              </a:buClr>
              <a:buSzPct val="80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666666"/>
              </a:buClr>
              <a:buSzPct val="80000"/>
              <a:buFont typeface="Arial" charset="0"/>
              <a:buChar char=""/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144145" algn="ctr" eaLnBrk="0" hangingPunct="0">
              <a:lnSpc>
                <a:spcPct val="90000"/>
              </a:lnSpc>
              <a:spcBef>
                <a:spcPct val="10000"/>
              </a:spcBef>
              <a:buSzPct val="205000"/>
            </a:pPr>
            <a:r>
              <a:rPr lang="en-US" altLang="x-none" sz="850" dirty="0">
                <a:solidFill>
                  <a:schemeClr val="accent2"/>
                </a:solidFill>
                <a:latin typeface="Univers for KPMG" charset="0"/>
                <a:ea typeface="Univers for KPMG" charset="0"/>
                <a:cs typeface="Univers for KPMG" charset="0"/>
              </a:rPr>
              <a:t>Destination</a:t>
            </a:r>
            <a:endParaRPr lang="en-US" altLang="x-none" sz="874" dirty="0">
              <a:solidFill>
                <a:schemeClr val="accent2"/>
              </a:solidFill>
              <a:latin typeface="Univers for KPMG" charset="0"/>
              <a:ea typeface="Univers for KPMG" charset="0"/>
              <a:cs typeface="Univers for KPMG" charset="0"/>
            </a:endParaRPr>
          </a:p>
        </p:txBody>
      </p:sp>
      <p:pic>
        <p:nvPicPr>
          <p:cNvPr id="136" name="Picture 17" descr="Icon&#10;&#10;Description automatically generated">
            <a:extLst>
              <a:ext uri="{FF2B5EF4-FFF2-40B4-BE49-F238E27FC236}">
                <a16:creationId xmlns:a16="http://schemas.microsoft.com/office/drawing/2014/main" id="{88538270-36E5-3B4C-87F5-DB7945C2C0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9178" y="2221396"/>
            <a:ext cx="938455" cy="4254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7" name="Rectangle 17">
            <a:extLst>
              <a:ext uri="{FF2B5EF4-FFF2-40B4-BE49-F238E27FC236}">
                <a16:creationId xmlns:a16="http://schemas.microsoft.com/office/drawing/2014/main" id="{ECD57995-8945-444E-B93D-A23FED4646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5392" y="1062590"/>
            <a:ext cx="2568338" cy="17723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FDB913"/>
              </a:buClr>
              <a:buSzPct val="100000"/>
              <a:buFont typeface="Wingdings" charset="2"/>
              <a:buChar char="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666666"/>
              </a:buClr>
              <a:buSzPct val="80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666666"/>
              </a:buClr>
              <a:buSzPct val="80000"/>
              <a:buFont typeface="Arial" charset="0"/>
              <a:buChar char=""/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666666"/>
              </a:buClr>
              <a:buSzPct val="80000"/>
              <a:buFont typeface="Arial" charset="0"/>
              <a:buChar char="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x-none" sz="874">
              <a:latin typeface="Univers for KPMG" charset="0"/>
              <a:ea typeface="Univers for KPMG" charset="0"/>
              <a:cs typeface="Univers for KPMG" charset="0"/>
            </a:endParaRPr>
          </a:p>
        </p:txBody>
      </p:sp>
      <p:grpSp>
        <p:nvGrpSpPr>
          <p:cNvPr id="138" name="Group 30">
            <a:extLst>
              <a:ext uri="{FF2B5EF4-FFF2-40B4-BE49-F238E27FC236}">
                <a16:creationId xmlns:a16="http://schemas.microsoft.com/office/drawing/2014/main" id="{451FAA59-C9A1-FE4D-9C3C-3D5C2C722534}"/>
              </a:ext>
            </a:extLst>
          </p:cNvPr>
          <p:cNvGrpSpPr/>
          <p:nvPr/>
        </p:nvGrpSpPr>
        <p:grpSpPr>
          <a:xfrm rot="492969">
            <a:off x="8837829" y="4717348"/>
            <a:ext cx="3128074" cy="1690959"/>
            <a:chOff x="594493" y="3693235"/>
            <a:chExt cx="4368291" cy="2647222"/>
          </a:xfrm>
        </p:grpSpPr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B9F71369-14A8-5C49-8A4B-45F8F03E2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74149">
              <a:off x="594493" y="3693235"/>
              <a:ext cx="4368291" cy="26472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12343D1-4494-F140-8720-FB268D02753F}"/>
                </a:ext>
              </a:extLst>
            </p:cNvPr>
            <p:cNvSpPr txBox="1"/>
            <p:nvPr/>
          </p:nvSpPr>
          <p:spPr>
            <a:xfrm rot="21162681">
              <a:off x="739305" y="4473104"/>
              <a:ext cx="3796239" cy="9154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 startAt="6"/>
              </a:pPr>
              <a:r>
                <a:rPr lang="en-GB" sz="1600" dirty="0">
                  <a:solidFill>
                    <a:srgbClr val="C00000"/>
                  </a:solidFill>
                  <a:cs typeface="Times New Roman"/>
                </a:rPr>
                <a:t>Encoding columns with dummies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29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284F41B-6DAE-EC4E-A7B8-8D1C37801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02414" y="559414"/>
            <a:ext cx="1830193" cy="335142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73107" y="354203"/>
            <a:ext cx="7487913" cy="289522"/>
          </a:xfrm>
          <a:prstGeom prst="rect">
            <a:avLst/>
          </a:prstGeom>
        </p:spPr>
        <p:txBody>
          <a:bodyPr vert="horz" lIns="0" tIns="46891" rIns="93783" bIns="46891" rtlCol="0" anchor="ctr">
            <a:noAutofit/>
          </a:bodyPr>
          <a:lstStyle/>
          <a:p>
            <a:pPr defTabSz="468904">
              <a:spcBef>
                <a:spcPct val="0"/>
              </a:spcBef>
              <a:defRPr/>
            </a:pPr>
            <a:r>
              <a:rPr lang="en-US" sz="1814" dirty="0">
                <a:solidFill>
                  <a:srgbClr val="C00000"/>
                </a:solidFill>
                <a:latin typeface="Univers CondensedBold"/>
                <a:cs typeface="Univers CondensedBold"/>
              </a:rPr>
              <a:t>Project Approach </a:t>
            </a:r>
            <a:r>
              <a:rPr lang="en-US" sz="1814" dirty="0">
                <a:solidFill>
                  <a:srgbClr val="C00000"/>
                </a:solidFill>
                <a:latin typeface="Univers CondensedLight"/>
              </a:rPr>
              <a:t>&gt; Exploratory Data Analysis</a:t>
            </a:r>
            <a:endParaRPr lang="en-US" sz="1905" dirty="0">
              <a:solidFill>
                <a:srgbClr val="C00000"/>
              </a:solidFill>
              <a:latin typeface="Univers CondensedBold"/>
              <a:cs typeface="Univers CondensedBold"/>
            </a:endParaRPr>
          </a:p>
        </p:txBody>
      </p:sp>
      <p:sp>
        <p:nvSpPr>
          <p:cNvPr id="64" name="Slide Number Placeholder 4">
            <a:extLst>
              <a:ext uri="{FF2B5EF4-FFF2-40B4-BE49-F238E27FC236}">
                <a16:creationId xmlns:a16="http://schemas.microsoft.com/office/drawing/2014/main" id="{D6715BE3-58AA-BB4A-8A10-DEE29B68F7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840626" y="5915922"/>
            <a:ext cx="347133" cy="153888"/>
          </a:xfrm>
          <a:prstGeom prst="rect">
            <a:avLst/>
          </a:prstGeom>
        </p:spPr>
        <p:txBody>
          <a:bodyPr/>
          <a:lstStyle/>
          <a:p>
            <a:pPr marL="95212">
              <a:spcBef>
                <a:spcPts val="5"/>
              </a:spcBef>
            </a:pPr>
            <a:fld id="{81D60167-4931-47E6-BA6A-407CBD079E47}" type="slidenum">
              <a:rPr lang="en-US" smtClean="0">
                <a:solidFill>
                  <a:srgbClr val="00338D"/>
                </a:solidFill>
              </a:rPr>
              <a:pPr marL="95212">
                <a:spcBef>
                  <a:spcPts val="5"/>
                </a:spcBef>
              </a:pPr>
              <a:t>5</a:t>
            </a:fld>
            <a:endParaRPr lang="en-US">
              <a:solidFill>
                <a:srgbClr val="00338D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C7227-A95F-D149-B229-6726C29AE653}"/>
              </a:ext>
            </a:extLst>
          </p:cNvPr>
          <p:cNvSpPr/>
          <p:nvPr/>
        </p:nvSpPr>
        <p:spPr>
          <a:xfrm>
            <a:off x="7360435" y="3646968"/>
            <a:ext cx="4674021" cy="285238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Predictor Correlation Heatmap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210376-1E0B-DC4B-A651-72326CB4957C}"/>
              </a:ext>
            </a:extLst>
          </p:cNvPr>
          <p:cNvSpPr/>
          <p:nvPr/>
        </p:nvSpPr>
        <p:spPr>
          <a:xfrm>
            <a:off x="1905013" y="3646968"/>
            <a:ext cx="4681161" cy="285238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Prediction Variable Visualisation (Need for Stratification)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767B32-4DFD-7D46-87C0-64BC74AB36A2}"/>
              </a:ext>
            </a:extLst>
          </p:cNvPr>
          <p:cNvSpPr/>
          <p:nvPr/>
        </p:nvSpPr>
        <p:spPr>
          <a:xfrm>
            <a:off x="5413379" y="1082551"/>
            <a:ext cx="3192419" cy="285238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P-Days Distribution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C84B7-B5FE-5246-8AEC-38FCD2763DED}"/>
              </a:ext>
            </a:extLst>
          </p:cNvPr>
          <p:cNvSpPr/>
          <p:nvPr/>
        </p:nvSpPr>
        <p:spPr>
          <a:xfrm>
            <a:off x="8830442" y="1082551"/>
            <a:ext cx="3192419" cy="285238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Duration Distribution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48AADB-2BA9-B640-B5FF-0AEE33B3C52C}"/>
              </a:ext>
            </a:extLst>
          </p:cNvPr>
          <p:cNvSpPr/>
          <p:nvPr/>
        </p:nvSpPr>
        <p:spPr>
          <a:xfrm>
            <a:off x="1905013" y="1082551"/>
            <a:ext cx="3192419" cy="285238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r>
              <a:rPr lang="en-GB" sz="1200" b="1">
                <a:solidFill>
                  <a:srgbClr val="C00000"/>
                </a:solidFill>
              </a:rPr>
              <a:t>Salary Distribution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046F9E-9EEC-EC4F-80F6-933EC71DC9DC}"/>
              </a:ext>
            </a:extLst>
          </p:cNvPr>
          <p:cNvCxnSpPr/>
          <p:nvPr/>
        </p:nvCxnSpPr>
        <p:spPr>
          <a:xfrm>
            <a:off x="194659" y="524174"/>
            <a:ext cx="2196" cy="3430288"/>
          </a:xfrm>
          <a:prstGeom prst="line">
            <a:avLst/>
          </a:prstGeom>
          <a:ln>
            <a:solidFill>
              <a:srgbClr val="A6A6A6">
                <a:alpha val="2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3" action="ppaction://hlinksldjump"/>
            <a:extLst>
              <a:ext uri="{FF2B5EF4-FFF2-40B4-BE49-F238E27FC236}">
                <a16:creationId xmlns:a16="http://schemas.microsoft.com/office/drawing/2014/main" id="{84E94746-EA48-C841-9DB5-1D52D368400A}"/>
              </a:ext>
            </a:extLst>
          </p:cNvPr>
          <p:cNvSpPr txBox="1"/>
          <p:nvPr/>
        </p:nvSpPr>
        <p:spPr>
          <a:xfrm>
            <a:off x="348484" y="1030852"/>
            <a:ext cx="140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404040"/>
                </a:solidFill>
                <a:latin typeface="Univers CondensedLight"/>
              </a:rPr>
              <a:t>Executive Summary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685C75-A7DF-9A43-A9E6-E6629414C922}"/>
              </a:ext>
            </a:extLst>
          </p:cNvPr>
          <p:cNvSpPr/>
          <p:nvPr/>
        </p:nvSpPr>
        <p:spPr>
          <a:xfrm>
            <a:off x="109830" y="1064661"/>
            <a:ext cx="178730" cy="1787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id="{CDCB1B12-9E60-924B-BF23-A99E83DF2BCB}"/>
              </a:ext>
            </a:extLst>
          </p:cNvPr>
          <p:cNvSpPr txBox="1"/>
          <p:nvPr/>
        </p:nvSpPr>
        <p:spPr>
          <a:xfrm>
            <a:off x="348483" y="1491693"/>
            <a:ext cx="205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B30906"/>
                </a:solidFill>
                <a:latin typeface="Univers CondensedLight"/>
                <a:cs typeface="Univers CondensedLight"/>
              </a:rPr>
              <a:t>Project Approach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EA3DD7F-5B00-9C48-92F8-A5E0B1DCFE2C}"/>
              </a:ext>
            </a:extLst>
          </p:cNvPr>
          <p:cNvSpPr/>
          <p:nvPr/>
        </p:nvSpPr>
        <p:spPr>
          <a:xfrm>
            <a:off x="109830" y="1525502"/>
            <a:ext cx="178730" cy="178730"/>
          </a:xfrm>
          <a:prstGeom prst="ellipse">
            <a:avLst/>
          </a:prstGeom>
          <a:solidFill>
            <a:srgbClr val="9E30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>
            <a:hlinkClick r:id="" action="ppaction://noaction"/>
            <a:extLst>
              <a:ext uri="{FF2B5EF4-FFF2-40B4-BE49-F238E27FC236}">
                <a16:creationId xmlns:a16="http://schemas.microsoft.com/office/drawing/2014/main" id="{8EF402ED-E5BE-BD4F-86A7-24A3BABAC4FE}"/>
              </a:ext>
            </a:extLst>
          </p:cNvPr>
          <p:cNvSpPr txBox="1"/>
          <p:nvPr/>
        </p:nvSpPr>
        <p:spPr>
          <a:xfrm>
            <a:off x="348484" y="2438309"/>
            <a:ext cx="11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404040"/>
                </a:solidFill>
                <a:latin typeface="Univers CondensedLight"/>
                <a:cs typeface="Univers CondensedLight"/>
              </a:rPr>
              <a:t>Key Takeaways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58AB0A-F288-8548-8C71-EA650D4AF6EC}"/>
              </a:ext>
            </a:extLst>
          </p:cNvPr>
          <p:cNvSpPr/>
          <p:nvPr/>
        </p:nvSpPr>
        <p:spPr>
          <a:xfrm>
            <a:off x="109830" y="2472118"/>
            <a:ext cx="178730" cy="17873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>
            <a:hlinkClick r:id="" action="ppaction://noaction"/>
            <a:extLst>
              <a:ext uri="{FF2B5EF4-FFF2-40B4-BE49-F238E27FC236}">
                <a16:creationId xmlns:a16="http://schemas.microsoft.com/office/drawing/2014/main" id="{9B07BB2F-269A-7B47-9C8F-3F053EA6B391}"/>
              </a:ext>
            </a:extLst>
          </p:cNvPr>
          <p:cNvSpPr txBox="1"/>
          <p:nvPr/>
        </p:nvSpPr>
        <p:spPr>
          <a:xfrm>
            <a:off x="526992" y="1836300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2"/>
                </a:solidFill>
                <a:latin typeface="Univers CondensedLight"/>
              </a:rPr>
              <a:t>Overall Approach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E1547E-F88B-EE43-BD9A-629A0E28E298}"/>
              </a:ext>
            </a:extLst>
          </p:cNvPr>
          <p:cNvSpPr/>
          <p:nvPr/>
        </p:nvSpPr>
        <p:spPr>
          <a:xfrm>
            <a:off x="156284" y="1917139"/>
            <a:ext cx="84670" cy="846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>
            <a:hlinkClick r:id="" action="ppaction://noaction"/>
            <a:extLst>
              <a:ext uri="{FF2B5EF4-FFF2-40B4-BE49-F238E27FC236}">
                <a16:creationId xmlns:a16="http://schemas.microsoft.com/office/drawing/2014/main" id="{37F43BA3-5623-174C-A8BC-4A0835089435}"/>
              </a:ext>
            </a:extLst>
          </p:cNvPr>
          <p:cNvSpPr txBox="1"/>
          <p:nvPr/>
        </p:nvSpPr>
        <p:spPr>
          <a:xfrm>
            <a:off x="526992" y="2072248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b="1">
                <a:solidFill>
                  <a:srgbClr val="C00000"/>
                </a:solidFill>
                <a:latin typeface="Univers CondensedLight"/>
                <a:cs typeface="Univers CondensedLight"/>
              </a:rPr>
              <a:t>Methodology</a:t>
            </a:r>
            <a:endParaRPr lang="en-GB" sz="1001" b="1">
              <a:solidFill>
                <a:srgbClr val="C00000"/>
              </a:solidFill>
              <a:latin typeface="Univers CondensedLight"/>
              <a:cs typeface="Univers Condensed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2BD30A-6C81-FA4B-9531-B53F5017ADC8}"/>
              </a:ext>
            </a:extLst>
          </p:cNvPr>
          <p:cNvSpPr/>
          <p:nvPr/>
        </p:nvSpPr>
        <p:spPr>
          <a:xfrm>
            <a:off x="156284" y="2153087"/>
            <a:ext cx="84670" cy="8467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B8A55A-E7D2-544B-A4DB-1100B6A5B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15" y="3954216"/>
            <a:ext cx="4700546" cy="220897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02A58F1-E011-2142-A8B0-C5755BD9B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2" y="3954216"/>
            <a:ext cx="4681161" cy="2172646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928233C8-CD84-7D4E-A2DE-C40025258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42" y="1491693"/>
            <a:ext cx="3698394" cy="1830193"/>
          </a:xfrm>
          <a:prstGeom prst="rect">
            <a:avLst/>
          </a:prstGeom>
        </p:spPr>
      </p:pic>
      <p:pic>
        <p:nvPicPr>
          <p:cNvPr id="19" name="Picture 18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7D4DD0ED-EB6F-0947-B739-ED24AC251B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5" y="1514891"/>
            <a:ext cx="3517611" cy="1830193"/>
          </a:xfrm>
          <a:prstGeom prst="rect">
            <a:avLst/>
          </a:prstGeom>
        </p:spPr>
      </p:pic>
      <p:sp>
        <p:nvSpPr>
          <p:cNvPr id="49" name="Slide Number Placeholder 4">
            <a:extLst>
              <a:ext uri="{FF2B5EF4-FFF2-40B4-BE49-F238E27FC236}">
                <a16:creationId xmlns:a16="http://schemas.microsoft.com/office/drawing/2014/main" id="{6426238F-39EF-444E-A212-178AE18E798E}"/>
              </a:ext>
            </a:extLst>
          </p:cNvPr>
          <p:cNvSpPr txBox="1">
            <a:spLocks/>
          </p:cNvSpPr>
          <p:nvPr/>
        </p:nvSpPr>
        <p:spPr>
          <a:xfrm>
            <a:off x="10874415" y="6315802"/>
            <a:ext cx="347133" cy="15388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12">
              <a:spcBef>
                <a:spcPts val="5"/>
              </a:spcBef>
            </a:pPr>
            <a:fld id="{81D60167-4931-47E6-BA6A-407CBD079E47}" type="slidenum">
              <a:rPr lang="en-US" smtClean="0">
                <a:solidFill>
                  <a:srgbClr val="00338D"/>
                </a:solidFill>
              </a:rPr>
              <a:pPr marL="95212">
                <a:spcBef>
                  <a:spcPts val="5"/>
                </a:spcBef>
              </a:pPr>
              <a:t>5</a:t>
            </a:fld>
            <a:endParaRPr lang="en-US" dirty="0">
              <a:solidFill>
                <a:srgbClr val="0033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4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Text&#10;&#10;Description automatically generated">
            <a:extLst>
              <a:ext uri="{FF2B5EF4-FFF2-40B4-BE49-F238E27FC236}">
                <a16:creationId xmlns:a16="http://schemas.microsoft.com/office/drawing/2014/main" id="{CEC67EBB-6B73-2642-90CB-C4297DC89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15" y="1421093"/>
            <a:ext cx="1821596" cy="234205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405EA15-7DB3-BA4B-B02C-51398F43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23" y="4160324"/>
            <a:ext cx="2038454" cy="257625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73107" y="354203"/>
            <a:ext cx="7487913" cy="289522"/>
          </a:xfrm>
          <a:prstGeom prst="rect">
            <a:avLst/>
          </a:prstGeom>
        </p:spPr>
        <p:txBody>
          <a:bodyPr vert="horz" lIns="0" tIns="46891" rIns="93783" bIns="46891" rtlCol="0" anchor="ctr">
            <a:noAutofit/>
          </a:bodyPr>
          <a:lstStyle/>
          <a:p>
            <a:pPr defTabSz="468904">
              <a:spcBef>
                <a:spcPct val="0"/>
              </a:spcBef>
              <a:defRPr/>
            </a:pPr>
            <a:r>
              <a:rPr lang="en-US" sz="1814" dirty="0">
                <a:solidFill>
                  <a:srgbClr val="C00000"/>
                </a:solidFill>
                <a:latin typeface="Univers CondensedBold"/>
                <a:cs typeface="Univers CondensedBold"/>
              </a:rPr>
              <a:t>Project Approach </a:t>
            </a:r>
            <a:r>
              <a:rPr lang="en-US" sz="1814" dirty="0">
                <a:solidFill>
                  <a:srgbClr val="C00000"/>
                </a:solidFill>
                <a:latin typeface="Univers CondensedLight"/>
              </a:rPr>
              <a:t>&gt; Model Output</a:t>
            </a:r>
            <a:endParaRPr lang="en-US" sz="1905" dirty="0">
              <a:solidFill>
                <a:srgbClr val="C00000"/>
              </a:solidFill>
              <a:latin typeface="Univers CondensedBold"/>
              <a:cs typeface="Univers CondensedBold"/>
            </a:endParaRPr>
          </a:p>
        </p:txBody>
      </p:sp>
      <p:sp>
        <p:nvSpPr>
          <p:cNvPr id="64" name="Slide Number Placeholder 4">
            <a:extLst>
              <a:ext uri="{FF2B5EF4-FFF2-40B4-BE49-F238E27FC236}">
                <a16:creationId xmlns:a16="http://schemas.microsoft.com/office/drawing/2014/main" id="{D6715BE3-58AA-BB4A-8A10-DEE29B68F7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840626" y="6263164"/>
            <a:ext cx="347133" cy="153888"/>
          </a:xfrm>
          <a:prstGeom prst="rect">
            <a:avLst/>
          </a:prstGeom>
        </p:spPr>
        <p:txBody>
          <a:bodyPr/>
          <a:lstStyle/>
          <a:p>
            <a:pPr marL="95212">
              <a:spcBef>
                <a:spcPts val="5"/>
              </a:spcBef>
            </a:pPr>
            <a:fld id="{81D60167-4931-47E6-BA6A-407CBD079E47}" type="slidenum">
              <a:rPr lang="en-US" smtClean="0">
                <a:solidFill>
                  <a:srgbClr val="00338D"/>
                </a:solidFill>
              </a:rPr>
              <a:pPr marL="95212">
                <a:spcBef>
                  <a:spcPts val="5"/>
                </a:spcBef>
              </a:pPr>
              <a:t>6</a:t>
            </a:fld>
            <a:endParaRPr lang="en-US">
              <a:solidFill>
                <a:srgbClr val="00338D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C84B7-B5FE-5246-8AEC-38FCD2763DED}"/>
              </a:ext>
            </a:extLst>
          </p:cNvPr>
          <p:cNvSpPr/>
          <p:nvPr/>
        </p:nvSpPr>
        <p:spPr>
          <a:xfrm>
            <a:off x="4578091" y="1082551"/>
            <a:ext cx="3567417" cy="285238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K-Nearest Neighbour Classification Report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48AADB-2BA9-B640-B5FF-0AEE33B3C52C}"/>
              </a:ext>
            </a:extLst>
          </p:cNvPr>
          <p:cNvSpPr/>
          <p:nvPr/>
        </p:nvSpPr>
        <p:spPr>
          <a:xfrm>
            <a:off x="1905014" y="1082551"/>
            <a:ext cx="2146294" cy="285238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Cross Validation Output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046F9E-9EEC-EC4F-80F6-933EC71DC9DC}"/>
              </a:ext>
            </a:extLst>
          </p:cNvPr>
          <p:cNvCxnSpPr/>
          <p:nvPr/>
        </p:nvCxnSpPr>
        <p:spPr>
          <a:xfrm>
            <a:off x="194659" y="524174"/>
            <a:ext cx="2196" cy="3430288"/>
          </a:xfrm>
          <a:prstGeom prst="line">
            <a:avLst/>
          </a:prstGeom>
          <a:ln>
            <a:solidFill>
              <a:srgbClr val="A6A6A6">
                <a:alpha val="2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4" action="ppaction://hlinksldjump"/>
            <a:extLst>
              <a:ext uri="{FF2B5EF4-FFF2-40B4-BE49-F238E27FC236}">
                <a16:creationId xmlns:a16="http://schemas.microsoft.com/office/drawing/2014/main" id="{84E94746-EA48-C841-9DB5-1D52D368400A}"/>
              </a:ext>
            </a:extLst>
          </p:cNvPr>
          <p:cNvSpPr txBox="1"/>
          <p:nvPr/>
        </p:nvSpPr>
        <p:spPr>
          <a:xfrm>
            <a:off x="348484" y="1030852"/>
            <a:ext cx="140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404040"/>
                </a:solidFill>
                <a:latin typeface="Univers CondensedLight"/>
              </a:rPr>
              <a:t>Executive Summary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685C75-A7DF-9A43-A9E6-E6629414C922}"/>
              </a:ext>
            </a:extLst>
          </p:cNvPr>
          <p:cNvSpPr/>
          <p:nvPr/>
        </p:nvSpPr>
        <p:spPr>
          <a:xfrm>
            <a:off x="109830" y="1064661"/>
            <a:ext cx="178730" cy="1787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id="{CDCB1B12-9E60-924B-BF23-A99E83DF2BCB}"/>
              </a:ext>
            </a:extLst>
          </p:cNvPr>
          <p:cNvSpPr txBox="1"/>
          <p:nvPr/>
        </p:nvSpPr>
        <p:spPr>
          <a:xfrm>
            <a:off x="348483" y="1491693"/>
            <a:ext cx="205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B30906"/>
                </a:solidFill>
                <a:latin typeface="Univers CondensedLight"/>
                <a:cs typeface="Univers CondensedLight"/>
              </a:rPr>
              <a:t>Project Approach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EA3DD7F-5B00-9C48-92F8-A5E0B1DCFE2C}"/>
              </a:ext>
            </a:extLst>
          </p:cNvPr>
          <p:cNvSpPr/>
          <p:nvPr/>
        </p:nvSpPr>
        <p:spPr>
          <a:xfrm>
            <a:off x="109830" y="1525502"/>
            <a:ext cx="178730" cy="178730"/>
          </a:xfrm>
          <a:prstGeom prst="ellipse">
            <a:avLst/>
          </a:prstGeom>
          <a:solidFill>
            <a:srgbClr val="9E30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>
            <a:hlinkClick r:id="" action="ppaction://noaction"/>
            <a:extLst>
              <a:ext uri="{FF2B5EF4-FFF2-40B4-BE49-F238E27FC236}">
                <a16:creationId xmlns:a16="http://schemas.microsoft.com/office/drawing/2014/main" id="{8EF402ED-E5BE-BD4F-86A7-24A3BABAC4FE}"/>
              </a:ext>
            </a:extLst>
          </p:cNvPr>
          <p:cNvSpPr txBox="1"/>
          <p:nvPr/>
        </p:nvSpPr>
        <p:spPr>
          <a:xfrm>
            <a:off x="348484" y="2438309"/>
            <a:ext cx="11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404040"/>
                </a:solidFill>
                <a:latin typeface="Univers CondensedLight"/>
                <a:cs typeface="Univers CondensedLight"/>
              </a:rPr>
              <a:t>Key Takeaways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58AB0A-F288-8548-8C71-EA650D4AF6EC}"/>
              </a:ext>
            </a:extLst>
          </p:cNvPr>
          <p:cNvSpPr/>
          <p:nvPr/>
        </p:nvSpPr>
        <p:spPr>
          <a:xfrm>
            <a:off x="109830" y="2472118"/>
            <a:ext cx="178730" cy="17873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>
            <a:hlinkClick r:id="" action="ppaction://noaction"/>
            <a:extLst>
              <a:ext uri="{FF2B5EF4-FFF2-40B4-BE49-F238E27FC236}">
                <a16:creationId xmlns:a16="http://schemas.microsoft.com/office/drawing/2014/main" id="{9B07BB2F-269A-7B47-9C8F-3F053EA6B391}"/>
              </a:ext>
            </a:extLst>
          </p:cNvPr>
          <p:cNvSpPr txBox="1"/>
          <p:nvPr/>
        </p:nvSpPr>
        <p:spPr>
          <a:xfrm>
            <a:off x="526992" y="1836300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2"/>
                </a:solidFill>
                <a:latin typeface="Univers CondensedLight"/>
              </a:rPr>
              <a:t>Overall Approach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E1547E-F88B-EE43-BD9A-629A0E28E298}"/>
              </a:ext>
            </a:extLst>
          </p:cNvPr>
          <p:cNvSpPr/>
          <p:nvPr/>
        </p:nvSpPr>
        <p:spPr>
          <a:xfrm>
            <a:off x="156284" y="1917139"/>
            <a:ext cx="84670" cy="846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>
            <a:hlinkClick r:id="" action="ppaction://noaction"/>
            <a:extLst>
              <a:ext uri="{FF2B5EF4-FFF2-40B4-BE49-F238E27FC236}">
                <a16:creationId xmlns:a16="http://schemas.microsoft.com/office/drawing/2014/main" id="{37F43BA3-5623-174C-A8BC-4A0835089435}"/>
              </a:ext>
            </a:extLst>
          </p:cNvPr>
          <p:cNvSpPr txBox="1"/>
          <p:nvPr/>
        </p:nvSpPr>
        <p:spPr>
          <a:xfrm>
            <a:off x="526992" y="2072248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b="1">
                <a:solidFill>
                  <a:srgbClr val="C00000"/>
                </a:solidFill>
                <a:latin typeface="Univers CondensedLight"/>
                <a:cs typeface="Univers CondensedLight"/>
              </a:rPr>
              <a:t>Methodology</a:t>
            </a:r>
            <a:endParaRPr lang="en-GB" sz="1001" b="1">
              <a:solidFill>
                <a:srgbClr val="C00000"/>
              </a:solidFill>
              <a:latin typeface="Univers CondensedLight"/>
              <a:cs typeface="Univers Condensed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2BD30A-6C81-FA4B-9531-B53F5017ADC8}"/>
              </a:ext>
            </a:extLst>
          </p:cNvPr>
          <p:cNvSpPr/>
          <p:nvPr/>
        </p:nvSpPr>
        <p:spPr>
          <a:xfrm>
            <a:off x="156284" y="2153087"/>
            <a:ext cx="84670" cy="8467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ectangle: Rounded Corners 1">
            <a:extLst>
              <a:ext uri="{FF2B5EF4-FFF2-40B4-BE49-F238E27FC236}">
                <a16:creationId xmlns:a16="http://schemas.microsoft.com/office/drawing/2014/main" id="{303AF414-14D1-C34B-8362-9CE741583449}"/>
              </a:ext>
            </a:extLst>
          </p:cNvPr>
          <p:cNvSpPr/>
          <p:nvPr/>
        </p:nvSpPr>
        <p:spPr>
          <a:xfrm>
            <a:off x="1933423" y="1589687"/>
            <a:ext cx="1381504" cy="979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1">
            <a:extLst>
              <a:ext uri="{FF2B5EF4-FFF2-40B4-BE49-F238E27FC236}">
                <a16:creationId xmlns:a16="http://schemas.microsoft.com/office/drawing/2014/main" id="{DCC01289-3636-4846-9A51-4FAE6EC48B29}"/>
              </a:ext>
            </a:extLst>
          </p:cNvPr>
          <p:cNvSpPr/>
          <p:nvPr/>
        </p:nvSpPr>
        <p:spPr>
          <a:xfrm>
            <a:off x="1933423" y="2066775"/>
            <a:ext cx="1381504" cy="979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A98ECDF1-8F9D-0B4F-97F7-8D924DBD2AAF}"/>
              </a:ext>
            </a:extLst>
          </p:cNvPr>
          <p:cNvSpPr/>
          <p:nvPr/>
        </p:nvSpPr>
        <p:spPr>
          <a:xfrm>
            <a:off x="1922129" y="2528133"/>
            <a:ext cx="1381504" cy="979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1">
            <a:extLst>
              <a:ext uri="{FF2B5EF4-FFF2-40B4-BE49-F238E27FC236}">
                <a16:creationId xmlns:a16="http://schemas.microsoft.com/office/drawing/2014/main" id="{00B8D036-8BBC-A443-A794-578F9B644E70}"/>
              </a:ext>
            </a:extLst>
          </p:cNvPr>
          <p:cNvSpPr/>
          <p:nvPr/>
        </p:nvSpPr>
        <p:spPr>
          <a:xfrm>
            <a:off x="1933423" y="3018463"/>
            <a:ext cx="1381504" cy="979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1">
            <a:extLst>
              <a:ext uri="{FF2B5EF4-FFF2-40B4-BE49-F238E27FC236}">
                <a16:creationId xmlns:a16="http://schemas.microsoft.com/office/drawing/2014/main" id="{911568A7-50B2-F147-8879-A28488E1397C}"/>
              </a:ext>
            </a:extLst>
          </p:cNvPr>
          <p:cNvSpPr/>
          <p:nvPr/>
        </p:nvSpPr>
        <p:spPr>
          <a:xfrm>
            <a:off x="1922128" y="3479731"/>
            <a:ext cx="1381504" cy="979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3E4C48-D563-E743-9917-2E10BFBBB1D3}"/>
              </a:ext>
            </a:extLst>
          </p:cNvPr>
          <p:cNvSpPr/>
          <p:nvPr/>
        </p:nvSpPr>
        <p:spPr>
          <a:xfrm>
            <a:off x="1899069" y="3821782"/>
            <a:ext cx="2146294" cy="285238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Confusion Matrix</a:t>
            </a:r>
          </a:p>
        </p:txBody>
      </p:sp>
      <p:sp>
        <p:nvSpPr>
          <p:cNvPr id="58" name="Rectangle: Rounded Corners 1">
            <a:extLst>
              <a:ext uri="{FF2B5EF4-FFF2-40B4-BE49-F238E27FC236}">
                <a16:creationId xmlns:a16="http://schemas.microsoft.com/office/drawing/2014/main" id="{A9596E04-8920-964E-B57A-56F108603B2B}"/>
              </a:ext>
            </a:extLst>
          </p:cNvPr>
          <p:cNvSpPr/>
          <p:nvPr/>
        </p:nvSpPr>
        <p:spPr>
          <a:xfrm>
            <a:off x="1962780" y="4301560"/>
            <a:ext cx="906545" cy="2701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1">
            <a:extLst>
              <a:ext uri="{FF2B5EF4-FFF2-40B4-BE49-F238E27FC236}">
                <a16:creationId xmlns:a16="http://schemas.microsoft.com/office/drawing/2014/main" id="{1F0F76C4-9692-ED4F-8CD5-615D0D04AFD5}"/>
              </a:ext>
            </a:extLst>
          </p:cNvPr>
          <p:cNvSpPr/>
          <p:nvPr/>
        </p:nvSpPr>
        <p:spPr>
          <a:xfrm>
            <a:off x="1962780" y="4838011"/>
            <a:ext cx="906545" cy="2701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1">
            <a:extLst>
              <a:ext uri="{FF2B5EF4-FFF2-40B4-BE49-F238E27FC236}">
                <a16:creationId xmlns:a16="http://schemas.microsoft.com/office/drawing/2014/main" id="{98D7BCF5-073A-D046-B06B-8D0A54178B4E}"/>
              </a:ext>
            </a:extLst>
          </p:cNvPr>
          <p:cNvSpPr/>
          <p:nvPr/>
        </p:nvSpPr>
        <p:spPr>
          <a:xfrm>
            <a:off x="1962780" y="5338924"/>
            <a:ext cx="906545" cy="2918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1">
            <a:extLst>
              <a:ext uri="{FF2B5EF4-FFF2-40B4-BE49-F238E27FC236}">
                <a16:creationId xmlns:a16="http://schemas.microsoft.com/office/drawing/2014/main" id="{B3CBFBF9-1643-664D-8E22-7FCA9356E83E}"/>
              </a:ext>
            </a:extLst>
          </p:cNvPr>
          <p:cNvSpPr/>
          <p:nvPr/>
        </p:nvSpPr>
        <p:spPr>
          <a:xfrm>
            <a:off x="1968036" y="5864635"/>
            <a:ext cx="906545" cy="2918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1">
            <a:extLst>
              <a:ext uri="{FF2B5EF4-FFF2-40B4-BE49-F238E27FC236}">
                <a16:creationId xmlns:a16="http://schemas.microsoft.com/office/drawing/2014/main" id="{D87F873D-5A14-EE4D-A89A-2B604D96BD16}"/>
              </a:ext>
            </a:extLst>
          </p:cNvPr>
          <p:cNvSpPr/>
          <p:nvPr/>
        </p:nvSpPr>
        <p:spPr>
          <a:xfrm>
            <a:off x="1962780" y="6390346"/>
            <a:ext cx="906545" cy="2918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7F3B753-B977-204D-9F5B-0EA3964528A5}"/>
              </a:ext>
            </a:extLst>
          </p:cNvPr>
          <p:cNvCxnSpPr>
            <a:cxnSpLocks/>
          </p:cNvCxnSpPr>
          <p:nvPr/>
        </p:nvCxnSpPr>
        <p:spPr>
          <a:xfrm rot="16200000">
            <a:off x="1495195" y="3895308"/>
            <a:ext cx="5654422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8CD1B76-AF0B-C742-A918-0E0D5534FDEC}"/>
              </a:ext>
            </a:extLst>
          </p:cNvPr>
          <p:cNvGrpSpPr/>
          <p:nvPr/>
        </p:nvGrpSpPr>
        <p:grpSpPr>
          <a:xfrm>
            <a:off x="4615831" y="1478349"/>
            <a:ext cx="3398737" cy="1182855"/>
            <a:chOff x="4615831" y="1478349"/>
            <a:chExt cx="3398737" cy="1182855"/>
          </a:xfrm>
        </p:grpSpPr>
        <p:pic>
          <p:nvPicPr>
            <p:cNvPr id="75" name="Picture 74" descr="Table&#10;&#10;Description automatically generated">
              <a:extLst>
                <a:ext uri="{FF2B5EF4-FFF2-40B4-BE49-F238E27FC236}">
                  <a16:creationId xmlns:a16="http://schemas.microsoft.com/office/drawing/2014/main" id="{B06C2442-2CCB-584C-904C-4656290D9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831" y="1478349"/>
              <a:ext cx="3398737" cy="1182855"/>
            </a:xfrm>
            <a:prstGeom prst="rect">
              <a:avLst/>
            </a:prstGeom>
          </p:spPr>
        </p:pic>
        <p:sp>
          <p:nvSpPr>
            <p:cNvPr id="65" name="Rectangle: Rounded Corners 1">
              <a:extLst>
                <a:ext uri="{FF2B5EF4-FFF2-40B4-BE49-F238E27FC236}">
                  <a16:creationId xmlns:a16="http://schemas.microsoft.com/office/drawing/2014/main" id="{2472A060-9055-0740-9B0D-FA5EEE277634}"/>
                </a:ext>
              </a:extLst>
            </p:cNvPr>
            <p:cNvSpPr/>
            <p:nvPr/>
          </p:nvSpPr>
          <p:spPr>
            <a:xfrm>
              <a:off x="5532998" y="1769740"/>
              <a:ext cx="2449808" cy="8617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5BFEEFF-648F-C94E-8B27-495AA47DA449}"/>
              </a:ext>
            </a:extLst>
          </p:cNvPr>
          <p:cNvGrpSpPr/>
          <p:nvPr/>
        </p:nvGrpSpPr>
        <p:grpSpPr>
          <a:xfrm>
            <a:off x="4705469" y="3436713"/>
            <a:ext cx="3359309" cy="1200900"/>
            <a:chOff x="4705469" y="3089872"/>
            <a:chExt cx="3359309" cy="1200900"/>
          </a:xfrm>
        </p:grpSpPr>
        <p:pic>
          <p:nvPicPr>
            <p:cNvPr id="78" name="Picture 77" descr="Table&#10;&#10;Description automatically generated">
              <a:extLst>
                <a:ext uri="{FF2B5EF4-FFF2-40B4-BE49-F238E27FC236}">
                  <a16:creationId xmlns:a16="http://schemas.microsoft.com/office/drawing/2014/main" id="{3504B942-3EC3-6D40-A949-A789E1098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469" y="3089872"/>
              <a:ext cx="3359309" cy="1182855"/>
            </a:xfrm>
            <a:prstGeom prst="rect">
              <a:avLst/>
            </a:prstGeom>
          </p:spPr>
        </p:pic>
        <p:sp>
          <p:nvSpPr>
            <p:cNvPr id="68" name="Rectangle: Rounded Corners 1">
              <a:extLst>
                <a:ext uri="{FF2B5EF4-FFF2-40B4-BE49-F238E27FC236}">
                  <a16:creationId xmlns:a16="http://schemas.microsoft.com/office/drawing/2014/main" id="{3C33E0A6-9BC5-A049-A08F-653587DAC056}"/>
                </a:ext>
              </a:extLst>
            </p:cNvPr>
            <p:cNvSpPr/>
            <p:nvPr/>
          </p:nvSpPr>
          <p:spPr>
            <a:xfrm>
              <a:off x="5532997" y="3429000"/>
              <a:ext cx="2531778" cy="8617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73A735-4B12-4942-B32F-8DC30B97E3C3}"/>
              </a:ext>
            </a:extLst>
          </p:cNvPr>
          <p:cNvGrpSpPr/>
          <p:nvPr/>
        </p:nvGrpSpPr>
        <p:grpSpPr>
          <a:xfrm>
            <a:off x="8479293" y="3455036"/>
            <a:ext cx="3406623" cy="1182855"/>
            <a:chOff x="8479293" y="3108195"/>
            <a:chExt cx="3406623" cy="1182855"/>
          </a:xfrm>
        </p:grpSpPr>
        <p:pic>
          <p:nvPicPr>
            <p:cNvPr id="82" name="Picture 81" descr="Table&#10;&#10;Description automatically generated">
              <a:extLst>
                <a:ext uri="{FF2B5EF4-FFF2-40B4-BE49-F238E27FC236}">
                  <a16:creationId xmlns:a16="http://schemas.microsoft.com/office/drawing/2014/main" id="{73608FDC-CAA6-8844-97A4-BD34016A3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9293" y="3108195"/>
              <a:ext cx="3406623" cy="1182855"/>
            </a:xfrm>
            <a:prstGeom prst="rect">
              <a:avLst/>
            </a:prstGeom>
          </p:spPr>
        </p:pic>
        <p:sp>
          <p:nvSpPr>
            <p:cNvPr id="69" name="Rectangle: Rounded Corners 1">
              <a:extLst>
                <a:ext uri="{FF2B5EF4-FFF2-40B4-BE49-F238E27FC236}">
                  <a16:creationId xmlns:a16="http://schemas.microsoft.com/office/drawing/2014/main" id="{0518EFFE-BB79-3C49-9094-F2ED58AADF32}"/>
                </a:ext>
              </a:extLst>
            </p:cNvPr>
            <p:cNvSpPr/>
            <p:nvPr/>
          </p:nvSpPr>
          <p:spPr>
            <a:xfrm>
              <a:off x="9359727" y="3390896"/>
              <a:ext cx="2506916" cy="8617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0CF2A9-F8E1-0148-B2FC-A281DACDD6F1}"/>
              </a:ext>
            </a:extLst>
          </p:cNvPr>
          <p:cNvGrpSpPr/>
          <p:nvPr/>
        </p:nvGrpSpPr>
        <p:grpSpPr>
          <a:xfrm>
            <a:off x="6539580" y="5299418"/>
            <a:ext cx="3438165" cy="1159198"/>
            <a:chOff x="6539580" y="4595231"/>
            <a:chExt cx="3438165" cy="1159198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0C5D07E-66A3-DB4E-99F0-49715A58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580" y="4595231"/>
              <a:ext cx="3438165" cy="1159198"/>
            </a:xfrm>
            <a:prstGeom prst="rect">
              <a:avLst/>
            </a:prstGeom>
          </p:spPr>
        </p:pic>
        <p:sp>
          <p:nvSpPr>
            <p:cNvPr id="70" name="Rectangle: Rounded Corners 1">
              <a:extLst>
                <a:ext uri="{FF2B5EF4-FFF2-40B4-BE49-F238E27FC236}">
                  <a16:creationId xmlns:a16="http://schemas.microsoft.com/office/drawing/2014/main" id="{3939FF28-53F8-2341-9623-581BDF49F4F0}"/>
                </a:ext>
              </a:extLst>
            </p:cNvPr>
            <p:cNvSpPr/>
            <p:nvPr/>
          </p:nvSpPr>
          <p:spPr>
            <a:xfrm>
              <a:off x="7457090" y="4876987"/>
              <a:ext cx="2506916" cy="8617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D9130D-C3A1-7B4A-BEB5-CA8F24B4A0FD}"/>
              </a:ext>
            </a:extLst>
          </p:cNvPr>
          <p:cNvGrpSpPr/>
          <p:nvPr/>
        </p:nvGrpSpPr>
        <p:grpSpPr>
          <a:xfrm>
            <a:off x="8430153" y="1518746"/>
            <a:ext cx="3414508" cy="1182855"/>
            <a:chOff x="8430153" y="1518746"/>
            <a:chExt cx="3414508" cy="1182855"/>
          </a:xfrm>
        </p:grpSpPr>
        <p:pic>
          <p:nvPicPr>
            <p:cNvPr id="80" name="Picture 79" descr="Table&#10;&#10;Description automatically generated">
              <a:extLst>
                <a:ext uri="{FF2B5EF4-FFF2-40B4-BE49-F238E27FC236}">
                  <a16:creationId xmlns:a16="http://schemas.microsoft.com/office/drawing/2014/main" id="{D43186A7-78F3-2940-87E5-FE1C99CFC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153" y="1518746"/>
              <a:ext cx="3414508" cy="1182855"/>
            </a:xfrm>
            <a:prstGeom prst="rect">
              <a:avLst/>
            </a:prstGeom>
          </p:spPr>
        </p:pic>
        <p:sp>
          <p:nvSpPr>
            <p:cNvPr id="66" name="Rectangle: Rounded Corners 1">
              <a:extLst>
                <a:ext uri="{FF2B5EF4-FFF2-40B4-BE49-F238E27FC236}">
                  <a16:creationId xmlns:a16="http://schemas.microsoft.com/office/drawing/2014/main" id="{2DCA1680-E029-AB48-AE7D-1B74CE9A6DAA}"/>
                </a:ext>
              </a:extLst>
            </p:cNvPr>
            <p:cNvSpPr/>
            <p:nvPr/>
          </p:nvSpPr>
          <p:spPr>
            <a:xfrm>
              <a:off x="9318417" y="1786739"/>
              <a:ext cx="2496937" cy="8617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A826D942-5195-2445-A0DE-E3B2440858EF}"/>
              </a:ext>
            </a:extLst>
          </p:cNvPr>
          <p:cNvSpPr/>
          <p:nvPr/>
        </p:nvSpPr>
        <p:spPr>
          <a:xfrm>
            <a:off x="4652591" y="3026124"/>
            <a:ext cx="3492917" cy="285238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Logistic Regression Classification Report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133E208-776F-4C41-8F3D-A92CFF225150}"/>
              </a:ext>
            </a:extLst>
          </p:cNvPr>
          <p:cNvSpPr/>
          <p:nvPr/>
        </p:nvSpPr>
        <p:spPr>
          <a:xfrm>
            <a:off x="8475692" y="3024800"/>
            <a:ext cx="3492917" cy="285238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Random Forest Classification Report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C9C589-0814-9347-A8D0-120D94F9A719}"/>
              </a:ext>
            </a:extLst>
          </p:cNvPr>
          <p:cNvSpPr/>
          <p:nvPr/>
        </p:nvSpPr>
        <p:spPr>
          <a:xfrm>
            <a:off x="6544836" y="4987367"/>
            <a:ext cx="3492917" cy="285238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Scalable Vector Machine Classification Report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2EF72B5-15DE-6945-985B-E9C0D97CF83D}"/>
              </a:ext>
            </a:extLst>
          </p:cNvPr>
          <p:cNvSpPr/>
          <p:nvPr/>
        </p:nvSpPr>
        <p:spPr>
          <a:xfrm>
            <a:off x="8398895" y="1077483"/>
            <a:ext cx="3567417" cy="285238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4" tIns="41467" rIns="82934" bIns="41467"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Decision Tree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64888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3107" y="354203"/>
            <a:ext cx="7487913" cy="289522"/>
          </a:xfrm>
          <a:prstGeom prst="rect">
            <a:avLst/>
          </a:prstGeom>
        </p:spPr>
        <p:txBody>
          <a:bodyPr vert="horz" lIns="0" tIns="46891" rIns="93783" bIns="46891" rtlCol="0" anchor="ctr">
            <a:noAutofit/>
          </a:bodyPr>
          <a:lstStyle/>
          <a:p>
            <a:pPr defTabSz="468904">
              <a:spcBef>
                <a:spcPct val="0"/>
              </a:spcBef>
              <a:defRPr/>
            </a:pPr>
            <a:r>
              <a:rPr lang="en-US" sz="1814" dirty="0">
                <a:solidFill>
                  <a:srgbClr val="C00000"/>
                </a:solidFill>
                <a:latin typeface="Univers CondensedBold"/>
                <a:cs typeface="Univers CondensedBold"/>
              </a:rPr>
              <a:t>Key Takeaways</a:t>
            </a:r>
            <a:endParaRPr lang="en-US" sz="1905" dirty="0">
              <a:solidFill>
                <a:srgbClr val="C00000"/>
              </a:solidFill>
              <a:latin typeface="Univers CondensedBold"/>
              <a:cs typeface="Univers CondensedBold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31D65A-B4A7-6140-86F4-F99E3F5438E5}"/>
              </a:ext>
            </a:extLst>
          </p:cNvPr>
          <p:cNvCxnSpPr/>
          <p:nvPr/>
        </p:nvCxnSpPr>
        <p:spPr>
          <a:xfrm>
            <a:off x="194659" y="524174"/>
            <a:ext cx="2196" cy="3430288"/>
          </a:xfrm>
          <a:prstGeom prst="line">
            <a:avLst/>
          </a:prstGeom>
          <a:ln>
            <a:solidFill>
              <a:srgbClr val="A6A6A6">
                <a:alpha val="2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7A858F20-752A-0D4A-A446-7E02E5EC5F4A}"/>
              </a:ext>
            </a:extLst>
          </p:cNvPr>
          <p:cNvSpPr txBox="1"/>
          <p:nvPr/>
        </p:nvSpPr>
        <p:spPr>
          <a:xfrm>
            <a:off x="348484" y="1030852"/>
            <a:ext cx="140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404040"/>
                </a:solidFill>
                <a:latin typeface="Univers CondensedLight"/>
              </a:rPr>
              <a:t>Executive Summary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D58C35-B474-104A-BA1F-58349AB434CE}"/>
              </a:ext>
            </a:extLst>
          </p:cNvPr>
          <p:cNvSpPr/>
          <p:nvPr/>
        </p:nvSpPr>
        <p:spPr>
          <a:xfrm>
            <a:off x="109830" y="1064661"/>
            <a:ext cx="178730" cy="1787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>
            <a:hlinkClick r:id="" action="ppaction://noaction"/>
            <a:extLst>
              <a:ext uri="{FF2B5EF4-FFF2-40B4-BE49-F238E27FC236}">
                <a16:creationId xmlns:a16="http://schemas.microsoft.com/office/drawing/2014/main" id="{5F30AD33-F3CA-8F48-AA88-A703242708B2}"/>
              </a:ext>
            </a:extLst>
          </p:cNvPr>
          <p:cNvSpPr txBox="1"/>
          <p:nvPr/>
        </p:nvSpPr>
        <p:spPr>
          <a:xfrm>
            <a:off x="348483" y="1491693"/>
            <a:ext cx="205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B30906"/>
                </a:solidFill>
                <a:latin typeface="Univers CondensedLight"/>
                <a:cs typeface="Univers CondensedLight"/>
              </a:rPr>
              <a:t>Project Approach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198ACC-3928-FE4D-A95D-C511EFE9E582}"/>
              </a:ext>
            </a:extLst>
          </p:cNvPr>
          <p:cNvSpPr/>
          <p:nvPr/>
        </p:nvSpPr>
        <p:spPr>
          <a:xfrm>
            <a:off x="109830" y="1525502"/>
            <a:ext cx="178730" cy="178730"/>
          </a:xfrm>
          <a:prstGeom prst="ellipse">
            <a:avLst/>
          </a:prstGeom>
          <a:solidFill>
            <a:srgbClr val="9E30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hlinkClick r:id="" action="ppaction://noaction"/>
            <a:extLst>
              <a:ext uri="{FF2B5EF4-FFF2-40B4-BE49-F238E27FC236}">
                <a16:creationId xmlns:a16="http://schemas.microsoft.com/office/drawing/2014/main" id="{6C5272F2-283D-2249-9637-2424E9F2FE68}"/>
              </a:ext>
            </a:extLst>
          </p:cNvPr>
          <p:cNvSpPr txBox="1"/>
          <p:nvPr/>
        </p:nvSpPr>
        <p:spPr>
          <a:xfrm>
            <a:off x="348484" y="2438309"/>
            <a:ext cx="1129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C00000"/>
                </a:solidFill>
                <a:latin typeface="Univers CondensedLight"/>
                <a:cs typeface="Univers CondensedLight"/>
              </a:rPr>
              <a:t>Key Takeaways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7DE184-8CF0-6244-91FE-A025CDB3E1CD}"/>
              </a:ext>
            </a:extLst>
          </p:cNvPr>
          <p:cNvSpPr/>
          <p:nvPr/>
        </p:nvSpPr>
        <p:spPr>
          <a:xfrm>
            <a:off x="109830" y="2472118"/>
            <a:ext cx="178730" cy="17873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rgbClr val="C00000"/>
              </a:solidFill>
            </a:endParaRPr>
          </a:p>
        </p:txBody>
      </p:sp>
      <p:sp>
        <p:nvSpPr>
          <p:cNvPr id="35" name="TextBox 34">
            <a:hlinkClick r:id="" action="ppaction://noaction"/>
            <a:extLst>
              <a:ext uri="{FF2B5EF4-FFF2-40B4-BE49-F238E27FC236}">
                <a16:creationId xmlns:a16="http://schemas.microsoft.com/office/drawing/2014/main" id="{F7B404AA-04AC-B341-ABBD-BCBA1719F8D1}"/>
              </a:ext>
            </a:extLst>
          </p:cNvPr>
          <p:cNvSpPr txBox="1"/>
          <p:nvPr/>
        </p:nvSpPr>
        <p:spPr>
          <a:xfrm>
            <a:off x="526992" y="1836300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Univers CondensedLight"/>
              </a:rPr>
              <a:t>Overall Approach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0B2573-D7D0-4343-9148-F65BF161FF91}"/>
              </a:ext>
            </a:extLst>
          </p:cNvPr>
          <p:cNvSpPr/>
          <p:nvPr/>
        </p:nvSpPr>
        <p:spPr>
          <a:xfrm>
            <a:off x="156284" y="1917139"/>
            <a:ext cx="84670" cy="846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hlinkClick r:id="" action="ppaction://noaction"/>
            <a:extLst>
              <a:ext uri="{FF2B5EF4-FFF2-40B4-BE49-F238E27FC236}">
                <a16:creationId xmlns:a16="http://schemas.microsoft.com/office/drawing/2014/main" id="{5CE3544E-62D0-D145-A287-047F8F4A17D8}"/>
              </a:ext>
            </a:extLst>
          </p:cNvPr>
          <p:cNvSpPr txBox="1"/>
          <p:nvPr/>
        </p:nvSpPr>
        <p:spPr>
          <a:xfrm>
            <a:off x="526992" y="2072248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2"/>
                </a:solidFill>
                <a:latin typeface="Univers CondensedLight"/>
              </a:defRPr>
            </a:lvl1pPr>
          </a:lstStyle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27F6778-0C70-6A4F-9F84-F93FCD9BB51A}"/>
              </a:ext>
            </a:extLst>
          </p:cNvPr>
          <p:cNvSpPr/>
          <p:nvPr/>
        </p:nvSpPr>
        <p:spPr>
          <a:xfrm>
            <a:off x="156284" y="2153087"/>
            <a:ext cx="84670" cy="846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B7B145F9-8E07-ED4B-BA45-747628A39E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874415" y="6315802"/>
            <a:ext cx="347133" cy="153888"/>
          </a:xfrm>
          <a:prstGeom prst="rect">
            <a:avLst/>
          </a:prstGeom>
        </p:spPr>
        <p:txBody>
          <a:bodyPr/>
          <a:lstStyle/>
          <a:p>
            <a:pPr marL="95212">
              <a:spcBef>
                <a:spcPts val="5"/>
              </a:spcBef>
            </a:pPr>
            <a:fld id="{81D60167-4931-47E6-BA6A-407CBD079E47}" type="slidenum">
              <a:rPr lang="en-US" smtClean="0">
                <a:solidFill>
                  <a:srgbClr val="00338D"/>
                </a:solidFill>
              </a:rPr>
              <a:pPr marL="95212">
                <a:spcBef>
                  <a:spcPts val="5"/>
                </a:spcBef>
              </a:pPr>
              <a:t>7</a:t>
            </a:fld>
            <a:endParaRPr lang="en-US" dirty="0">
              <a:solidFill>
                <a:srgbClr val="00338D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CDB56-0BE5-E24A-914A-E330CD020139}"/>
              </a:ext>
            </a:extLst>
          </p:cNvPr>
          <p:cNvSpPr>
            <a:spLocks/>
          </p:cNvSpPr>
          <p:nvPr/>
        </p:nvSpPr>
        <p:spPr bwMode="gray">
          <a:xfrm>
            <a:off x="2405741" y="1097782"/>
            <a:ext cx="8724900" cy="173969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3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47 CondensedLight" pitchFamily="2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79DF7-D178-2F48-BE4B-CD48EEAF5216}"/>
              </a:ext>
            </a:extLst>
          </p:cNvPr>
          <p:cNvSpPr/>
          <p:nvPr/>
        </p:nvSpPr>
        <p:spPr bwMode="gray">
          <a:xfrm>
            <a:off x="2405741" y="2937301"/>
            <a:ext cx="8724900" cy="15327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3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47 CondensedLight" pitchFamily="2" charset="0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10BB63-0F9C-E243-86FD-6D48994D7E43}"/>
              </a:ext>
            </a:extLst>
          </p:cNvPr>
          <p:cNvSpPr/>
          <p:nvPr/>
        </p:nvSpPr>
        <p:spPr bwMode="gray">
          <a:xfrm>
            <a:off x="2473490" y="4598621"/>
            <a:ext cx="8657151" cy="15612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3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47 CondensedLight" pitchFamily="2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A37724-C291-D143-8FCA-01ED29DF6DCC}"/>
              </a:ext>
            </a:extLst>
          </p:cNvPr>
          <p:cNvSpPr>
            <a:spLocks/>
          </p:cNvSpPr>
          <p:nvPr/>
        </p:nvSpPr>
        <p:spPr bwMode="gray">
          <a:xfrm>
            <a:off x="2405740" y="1097782"/>
            <a:ext cx="1431906" cy="1739697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GB" sz="1200" b="1" kern="0">
                <a:solidFill>
                  <a:prstClr val="white"/>
                </a:solidFill>
                <a:latin typeface="Arial"/>
                <a:cs typeface="Arial" pitchFamily="34" charset="0"/>
              </a:rPr>
              <a:t>Conclusion</a:t>
            </a:r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EC08A8-8638-6245-8818-DBD1B6A1EBE5}"/>
              </a:ext>
            </a:extLst>
          </p:cNvPr>
          <p:cNvSpPr>
            <a:spLocks/>
          </p:cNvSpPr>
          <p:nvPr/>
        </p:nvSpPr>
        <p:spPr bwMode="gray">
          <a:xfrm>
            <a:off x="2405740" y="2937300"/>
            <a:ext cx="1447049" cy="1532731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GB" sz="1200" b="1" kern="0" dirty="0">
                <a:solidFill>
                  <a:prstClr val="white"/>
                </a:solidFill>
                <a:latin typeface="Arial"/>
                <a:cs typeface="Arial" pitchFamily="34" charset="0"/>
              </a:rPr>
              <a:t>Learnings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01393-573B-9841-A9E6-71AAB9D6089A}"/>
              </a:ext>
            </a:extLst>
          </p:cNvPr>
          <p:cNvSpPr>
            <a:spLocks/>
          </p:cNvSpPr>
          <p:nvPr/>
        </p:nvSpPr>
        <p:spPr bwMode="gray">
          <a:xfrm>
            <a:off x="2405740" y="4598622"/>
            <a:ext cx="1447050" cy="1561228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0">
                <a:solidFill>
                  <a:prstClr val="white"/>
                </a:solidFill>
                <a:latin typeface="Arial"/>
                <a:cs typeface="Arial" pitchFamily="34" charset="0"/>
              </a:rPr>
              <a:t>Future Improvements</a:t>
            </a:r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49" name="Google Shape;354;p6">
            <a:extLst>
              <a:ext uri="{FF2B5EF4-FFF2-40B4-BE49-F238E27FC236}">
                <a16:creationId xmlns:a16="http://schemas.microsoft.com/office/drawing/2014/main" id="{4B238631-E289-8D4B-9DEE-D7B57E66B13A}"/>
              </a:ext>
            </a:extLst>
          </p:cNvPr>
          <p:cNvGrpSpPr/>
          <p:nvPr/>
        </p:nvGrpSpPr>
        <p:grpSpPr>
          <a:xfrm>
            <a:off x="4614626" y="1327350"/>
            <a:ext cx="2075081" cy="1017899"/>
            <a:chOff x="380582" y="2050473"/>
            <a:chExt cx="2812473" cy="2770909"/>
          </a:xfrm>
        </p:grpSpPr>
        <p:sp>
          <p:nvSpPr>
            <p:cNvPr id="50" name="Google Shape;355;p6">
              <a:extLst>
                <a:ext uri="{FF2B5EF4-FFF2-40B4-BE49-F238E27FC236}">
                  <a16:creationId xmlns:a16="http://schemas.microsoft.com/office/drawing/2014/main" id="{2D031591-1737-EE4D-A4FA-0D175AB42B15}"/>
                </a:ext>
              </a:extLst>
            </p:cNvPr>
            <p:cNvSpPr/>
            <p:nvPr/>
          </p:nvSpPr>
          <p:spPr>
            <a:xfrm>
              <a:off x="495340" y="4486153"/>
              <a:ext cx="2582955" cy="335229"/>
            </a:xfrm>
            <a:custGeom>
              <a:avLst/>
              <a:gdLst/>
              <a:ahLst/>
              <a:cxnLst/>
              <a:rect l="l" t="t" r="r" b="b"/>
              <a:pathLst>
                <a:path w="2812473" h="599217" extrusionOk="0">
                  <a:moveTo>
                    <a:pt x="0" y="0"/>
                  </a:moveTo>
                  <a:lnTo>
                    <a:pt x="2812473" y="0"/>
                  </a:lnTo>
                  <a:lnTo>
                    <a:pt x="2812473" y="599216"/>
                  </a:lnTo>
                  <a:lnTo>
                    <a:pt x="2785085" y="584277"/>
                  </a:lnTo>
                  <a:cubicBezTo>
                    <a:pt x="2432207" y="409333"/>
                    <a:pt x="1944711" y="301128"/>
                    <a:pt x="1406237" y="301128"/>
                  </a:cubicBezTo>
                  <a:cubicBezTo>
                    <a:pt x="867763" y="301128"/>
                    <a:pt x="380267" y="409333"/>
                    <a:pt x="27389" y="584277"/>
                  </a:cubicBezTo>
                  <a:lnTo>
                    <a:pt x="0" y="5992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63500" dist="88900" dir="5400000" algn="t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356;p6">
              <a:extLst>
                <a:ext uri="{FF2B5EF4-FFF2-40B4-BE49-F238E27FC236}">
                  <a16:creationId xmlns:a16="http://schemas.microsoft.com/office/drawing/2014/main" id="{1991FD92-D08C-FF4B-AFC0-C4EF526B35F2}"/>
                </a:ext>
              </a:extLst>
            </p:cNvPr>
            <p:cNvSpPr/>
            <p:nvPr/>
          </p:nvSpPr>
          <p:spPr>
            <a:xfrm>
              <a:off x="380582" y="2050473"/>
              <a:ext cx="2812473" cy="2770909"/>
            </a:xfrm>
            <a:prstGeom prst="rect">
              <a:avLst/>
            </a:prstGeom>
            <a:gradFill>
              <a:gsLst>
                <a:gs pos="0">
                  <a:srgbClr val="A8D9F8"/>
                </a:gs>
                <a:gs pos="100000">
                  <a:srgbClr val="D3ECF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140000"/>
                </a:lnSpc>
              </a:pPr>
              <a:r>
                <a:rPr lang="en-US" sz="1000" b="1" dirty="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Performance</a:t>
              </a:r>
              <a:r>
                <a:rPr lang="en-US" sz="1000" b="1" i="0" u="none" strike="noStrike" cap="none" dirty="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</a:p>
            <a:p>
              <a:pPr lvl="0" algn="ctr">
                <a:lnSpc>
                  <a:spcPct val="140000"/>
                </a:lnSpc>
              </a:pPr>
              <a:r>
                <a:rPr lang="en-US" sz="900" dirty="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KNN, Logistic Regression and SVC arrived at almost same accuracy value after cross validation</a:t>
              </a:r>
            </a:p>
            <a:p>
              <a:pPr lvl="0" algn="ctr">
                <a:lnSpc>
                  <a:spcPct val="140000"/>
                </a:lnSpc>
              </a:pPr>
              <a:endParaRPr lang="en-US" sz="9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5" name="Google Shape;371;p6">
            <a:extLst>
              <a:ext uri="{FF2B5EF4-FFF2-40B4-BE49-F238E27FC236}">
                <a16:creationId xmlns:a16="http://schemas.microsoft.com/office/drawing/2014/main" id="{06427A85-89AE-4D4D-8069-33EC79391887}"/>
              </a:ext>
            </a:extLst>
          </p:cNvPr>
          <p:cNvGrpSpPr/>
          <p:nvPr/>
        </p:nvGrpSpPr>
        <p:grpSpPr>
          <a:xfrm>
            <a:off x="8829641" y="1191637"/>
            <a:ext cx="2204111" cy="1215918"/>
            <a:chOff x="380582" y="2050473"/>
            <a:chExt cx="2812473" cy="2770909"/>
          </a:xfrm>
        </p:grpSpPr>
        <p:sp>
          <p:nvSpPr>
            <p:cNvPr id="56" name="Google Shape;372;p6">
              <a:extLst>
                <a:ext uri="{FF2B5EF4-FFF2-40B4-BE49-F238E27FC236}">
                  <a16:creationId xmlns:a16="http://schemas.microsoft.com/office/drawing/2014/main" id="{E305B1B6-1E79-3E40-9282-B5745F47886A}"/>
                </a:ext>
              </a:extLst>
            </p:cNvPr>
            <p:cNvSpPr/>
            <p:nvPr/>
          </p:nvSpPr>
          <p:spPr>
            <a:xfrm>
              <a:off x="495340" y="4486153"/>
              <a:ext cx="2582955" cy="335229"/>
            </a:xfrm>
            <a:custGeom>
              <a:avLst/>
              <a:gdLst/>
              <a:ahLst/>
              <a:cxnLst/>
              <a:rect l="l" t="t" r="r" b="b"/>
              <a:pathLst>
                <a:path w="2812473" h="599217" extrusionOk="0">
                  <a:moveTo>
                    <a:pt x="0" y="0"/>
                  </a:moveTo>
                  <a:lnTo>
                    <a:pt x="2812473" y="0"/>
                  </a:lnTo>
                  <a:lnTo>
                    <a:pt x="2812473" y="599216"/>
                  </a:lnTo>
                  <a:lnTo>
                    <a:pt x="2785085" y="584277"/>
                  </a:lnTo>
                  <a:cubicBezTo>
                    <a:pt x="2432207" y="409333"/>
                    <a:pt x="1944711" y="301128"/>
                    <a:pt x="1406237" y="301128"/>
                  </a:cubicBezTo>
                  <a:cubicBezTo>
                    <a:pt x="867763" y="301128"/>
                    <a:pt x="380267" y="409333"/>
                    <a:pt x="27389" y="584277"/>
                  </a:cubicBezTo>
                  <a:lnTo>
                    <a:pt x="0" y="5992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63500" dist="88900" dir="5400000" algn="t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373;p6">
              <a:extLst>
                <a:ext uri="{FF2B5EF4-FFF2-40B4-BE49-F238E27FC236}">
                  <a16:creationId xmlns:a16="http://schemas.microsoft.com/office/drawing/2014/main" id="{9445397A-74FE-5144-AF9C-28CBF6B0863C}"/>
                </a:ext>
              </a:extLst>
            </p:cNvPr>
            <p:cNvSpPr/>
            <p:nvPr/>
          </p:nvSpPr>
          <p:spPr>
            <a:xfrm>
              <a:off x="380582" y="2050473"/>
              <a:ext cx="2812473" cy="2770909"/>
            </a:xfrm>
            <a:prstGeom prst="rect">
              <a:avLst/>
            </a:prstGeom>
            <a:gradFill>
              <a:gsLst>
                <a:gs pos="0">
                  <a:srgbClr val="A8D9F8"/>
                </a:gs>
                <a:gs pos="100000">
                  <a:srgbClr val="D3ECF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1000" b="1" dirty="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Response value ‘y’</a:t>
              </a:r>
            </a:p>
            <a:p>
              <a:pPr algn="ctr">
                <a:lnSpc>
                  <a:spcPct val="140000"/>
                </a:lnSpc>
              </a:pPr>
              <a:r>
                <a:rPr lang="en-US" sz="1000" dirty="0">
                  <a:solidFill>
                    <a:srgbClr val="0C0C0C"/>
                  </a:solidFill>
                  <a:latin typeface="Century Gothic"/>
                </a:rPr>
                <a:t>The response variable y was imbalanced hence the net to ‘stratify’ the dataset before modeling</a:t>
              </a:r>
            </a:p>
          </p:txBody>
        </p:sp>
      </p:grpSp>
      <p:grpSp>
        <p:nvGrpSpPr>
          <p:cNvPr id="58" name="Google Shape;354;p6">
            <a:extLst>
              <a:ext uri="{FF2B5EF4-FFF2-40B4-BE49-F238E27FC236}">
                <a16:creationId xmlns:a16="http://schemas.microsoft.com/office/drawing/2014/main" id="{C76CC1ED-ECF4-0145-98ED-3AD4E6087493}"/>
              </a:ext>
            </a:extLst>
          </p:cNvPr>
          <p:cNvGrpSpPr/>
          <p:nvPr/>
        </p:nvGrpSpPr>
        <p:grpSpPr>
          <a:xfrm>
            <a:off x="4370694" y="3224301"/>
            <a:ext cx="1754780" cy="757981"/>
            <a:chOff x="380582" y="2050473"/>
            <a:chExt cx="3034153" cy="2770909"/>
          </a:xfrm>
        </p:grpSpPr>
        <p:sp>
          <p:nvSpPr>
            <p:cNvPr id="59" name="Google Shape;355;p6">
              <a:extLst>
                <a:ext uri="{FF2B5EF4-FFF2-40B4-BE49-F238E27FC236}">
                  <a16:creationId xmlns:a16="http://schemas.microsoft.com/office/drawing/2014/main" id="{9FD9795A-0167-2740-92CC-149C4A61EFF2}"/>
                </a:ext>
              </a:extLst>
            </p:cNvPr>
            <p:cNvSpPr/>
            <p:nvPr/>
          </p:nvSpPr>
          <p:spPr>
            <a:xfrm>
              <a:off x="495340" y="4486153"/>
              <a:ext cx="2582955" cy="335229"/>
            </a:xfrm>
            <a:custGeom>
              <a:avLst/>
              <a:gdLst/>
              <a:ahLst/>
              <a:cxnLst/>
              <a:rect l="l" t="t" r="r" b="b"/>
              <a:pathLst>
                <a:path w="2812473" h="599217" extrusionOk="0">
                  <a:moveTo>
                    <a:pt x="0" y="0"/>
                  </a:moveTo>
                  <a:lnTo>
                    <a:pt x="2812473" y="0"/>
                  </a:lnTo>
                  <a:lnTo>
                    <a:pt x="2812473" y="599216"/>
                  </a:lnTo>
                  <a:lnTo>
                    <a:pt x="2785085" y="584277"/>
                  </a:lnTo>
                  <a:cubicBezTo>
                    <a:pt x="2432207" y="409333"/>
                    <a:pt x="1944711" y="301128"/>
                    <a:pt x="1406237" y="301128"/>
                  </a:cubicBezTo>
                  <a:cubicBezTo>
                    <a:pt x="867763" y="301128"/>
                    <a:pt x="380267" y="409333"/>
                    <a:pt x="27389" y="584277"/>
                  </a:cubicBezTo>
                  <a:lnTo>
                    <a:pt x="0" y="5992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63500" dist="88900" dir="5400000" algn="t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356;p6">
              <a:extLst>
                <a:ext uri="{FF2B5EF4-FFF2-40B4-BE49-F238E27FC236}">
                  <a16:creationId xmlns:a16="http://schemas.microsoft.com/office/drawing/2014/main" id="{2B6B84AA-94A2-B849-8686-1890EC86F808}"/>
                </a:ext>
              </a:extLst>
            </p:cNvPr>
            <p:cNvSpPr/>
            <p:nvPr/>
          </p:nvSpPr>
          <p:spPr>
            <a:xfrm>
              <a:off x="380582" y="2050473"/>
              <a:ext cx="3034153" cy="2770909"/>
            </a:xfrm>
            <a:prstGeom prst="rect">
              <a:avLst/>
            </a:prstGeom>
            <a:gradFill>
              <a:gsLst>
                <a:gs pos="0">
                  <a:srgbClr val="A8D9F8"/>
                </a:gs>
                <a:gs pos="100000">
                  <a:srgbClr val="D3ECF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140000"/>
                </a:lnSpc>
              </a:pPr>
              <a:r>
                <a:rPr lang="en-US" sz="1000" b="1" dirty="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Modeling</a:t>
              </a:r>
              <a:endParaRPr lang="en-US" sz="1000" b="1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lvl="0" algn="ctr">
                <a:lnSpc>
                  <a:spcPct val="140000"/>
                </a:lnSpc>
              </a:pPr>
              <a:r>
                <a:rPr lang="en-US" sz="900" dirty="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Became more conversant with the model algorithms</a:t>
              </a:r>
              <a:endParaRPr lang="en-US" sz="900" b="0" i="0" u="none" strike="noStrike" cap="none" dirty="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1" name="Google Shape;371;p6">
            <a:extLst>
              <a:ext uri="{FF2B5EF4-FFF2-40B4-BE49-F238E27FC236}">
                <a16:creationId xmlns:a16="http://schemas.microsoft.com/office/drawing/2014/main" id="{2BBDEB8B-6AEC-2944-BE9A-6CD50846785B}"/>
              </a:ext>
            </a:extLst>
          </p:cNvPr>
          <p:cNvGrpSpPr/>
          <p:nvPr/>
        </p:nvGrpSpPr>
        <p:grpSpPr>
          <a:xfrm>
            <a:off x="6970695" y="2987408"/>
            <a:ext cx="3903720" cy="1395892"/>
            <a:chOff x="380582" y="2050473"/>
            <a:chExt cx="2812473" cy="2770909"/>
          </a:xfrm>
        </p:grpSpPr>
        <p:sp>
          <p:nvSpPr>
            <p:cNvPr id="62" name="Google Shape;372;p6">
              <a:extLst>
                <a:ext uri="{FF2B5EF4-FFF2-40B4-BE49-F238E27FC236}">
                  <a16:creationId xmlns:a16="http://schemas.microsoft.com/office/drawing/2014/main" id="{D193981D-F6E2-2F42-AB9D-4C19903782D3}"/>
                </a:ext>
              </a:extLst>
            </p:cNvPr>
            <p:cNvSpPr/>
            <p:nvPr/>
          </p:nvSpPr>
          <p:spPr>
            <a:xfrm>
              <a:off x="495340" y="4486153"/>
              <a:ext cx="2582955" cy="335229"/>
            </a:xfrm>
            <a:custGeom>
              <a:avLst/>
              <a:gdLst/>
              <a:ahLst/>
              <a:cxnLst/>
              <a:rect l="l" t="t" r="r" b="b"/>
              <a:pathLst>
                <a:path w="2812473" h="599217" extrusionOk="0">
                  <a:moveTo>
                    <a:pt x="0" y="0"/>
                  </a:moveTo>
                  <a:lnTo>
                    <a:pt x="2812473" y="0"/>
                  </a:lnTo>
                  <a:lnTo>
                    <a:pt x="2812473" y="599216"/>
                  </a:lnTo>
                  <a:lnTo>
                    <a:pt x="2785085" y="584277"/>
                  </a:lnTo>
                  <a:cubicBezTo>
                    <a:pt x="2432207" y="409333"/>
                    <a:pt x="1944711" y="301128"/>
                    <a:pt x="1406237" y="301128"/>
                  </a:cubicBezTo>
                  <a:cubicBezTo>
                    <a:pt x="867763" y="301128"/>
                    <a:pt x="380267" y="409333"/>
                    <a:pt x="27389" y="584277"/>
                  </a:cubicBezTo>
                  <a:lnTo>
                    <a:pt x="0" y="5992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63500" dist="88900" dir="5400000" algn="t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373;p6">
              <a:extLst>
                <a:ext uri="{FF2B5EF4-FFF2-40B4-BE49-F238E27FC236}">
                  <a16:creationId xmlns:a16="http://schemas.microsoft.com/office/drawing/2014/main" id="{0E689807-953B-FB47-8A55-06D9C9925595}"/>
                </a:ext>
              </a:extLst>
            </p:cNvPr>
            <p:cNvSpPr/>
            <p:nvPr/>
          </p:nvSpPr>
          <p:spPr>
            <a:xfrm>
              <a:off x="380582" y="2050473"/>
              <a:ext cx="2812473" cy="2770909"/>
            </a:xfrm>
            <a:prstGeom prst="rect">
              <a:avLst/>
            </a:prstGeom>
            <a:gradFill>
              <a:gsLst>
                <a:gs pos="0">
                  <a:srgbClr val="A8D9F8"/>
                </a:gs>
                <a:gs pos="100000">
                  <a:srgbClr val="D3ECF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1000" b="1" dirty="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Coding Structure</a:t>
              </a:r>
            </a:p>
            <a:p>
              <a:pPr algn="ctr">
                <a:lnSpc>
                  <a:spcPct val="140000"/>
                </a:lnSpc>
              </a:pPr>
              <a:r>
                <a:rPr lang="en-US" sz="1000" dirty="0">
                  <a:solidFill>
                    <a:srgbClr val="0C0C0C"/>
                  </a:solidFill>
                  <a:latin typeface="Century Gothic"/>
                </a:rPr>
                <a:t>Developed a structured modelling code structure that is organized and easy to maintain by including model object in dictionary objects</a:t>
              </a:r>
            </a:p>
            <a:p>
              <a:pPr algn="ctr">
                <a:lnSpc>
                  <a:spcPct val="140000"/>
                </a:lnSpc>
              </a:pPr>
              <a:endParaRPr lang="en-US" sz="1000" dirty="0">
                <a:solidFill>
                  <a:srgbClr val="0C0C0C"/>
                </a:solidFill>
                <a:latin typeface="Century Gothic"/>
              </a:endParaRPr>
            </a:p>
          </p:txBody>
        </p:sp>
      </p:grpSp>
      <p:grpSp>
        <p:nvGrpSpPr>
          <p:cNvPr id="64" name="Google Shape;354;p6">
            <a:extLst>
              <a:ext uri="{FF2B5EF4-FFF2-40B4-BE49-F238E27FC236}">
                <a16:creationId xmlns:a16="http://schemas.microsoft.com/office/drawing/2014/main" id="{C67AEC99-6657-C549-B5AE-5D7024119D0F}"/>
              </a:ext>
            </a:extLst>
          </p:cNvPr>
          <p:cNvGrpSpPr/>
          <p:nvPr/>
        </p:nvGrpSpPr>
        <p:grpSpPr>
          <a:xfrm>
            <a:off x="4802844" y="4926155"/>
            <a:ext cx="2046626" cy="906160"/>
            <a:chOff x="380582" y="2050472"/>
            <a:chExt cx="2812473" cy="2770910"/>
          </a:xfrm>
        </p:grpSpPr>
        <p:sp>
          <p:nvSpPr>
            <p:cNvPr id="65" name="Google Shape;355;p6">
              <a:extLst>
                <a:ext uri="{FF2B5EF4-FFF2-40B4-BE49-F238E27FC236}">
                  <a16:creationId xmlns:a16="http://schemas.microsoft.com/office/drawing/2014/main" id="{EF1D0017-0076-3F43-8389-22E8F418C3F7}"/>
                </a:ext>
              </a:extLst>
            </p:cNvPr>
            <p:cNvSpPr/>
            <p:nvPr/>
          </p:nvSpPr>
          <p:spPr>
            <a:xfrm>
              <a:off x="495340" y="4486153"/>
              <a:ext cx="2582955" cy="335229"/>
            </a:xfrm>
            <a:custGeom>
              <a:avLst/>
              <a:gdLst/>
              <a:ahLst/>
              <a:cxnLst/>
              <a:rect l="l" t="t" r="r" b="b"/>
              <a:pathLst>
                <a:path w="2812473" h="599217" extrusionOk="0">
                  <a:moveTo>
                    <a:pt x="0" y="0"/>
                  </a:moveTo>
                  <a:lnTo>
                    <a:pt x="2812473" y="0"/>
                  </a:lnTo>
                  <a:lnTo>
                    <a:pt x="2812473" y="599216"/>
                  </a:lnTo>
                  <a:lnTo>
                    <a:pt x="2785085" y="584277"/>
                  </a:lnTo>
                  <a:cubicBezTo>
                    <a:pt x="2432207" y="409333"/>
                    <a:pt x="1944711" y="301128"/>
                    <a:pt x="1406237" y="301128"/>
                  </a:cubicBezTo>
                  <a:cubicBezTo>
                    <a:pt x="867763" y="301128"/>
                    <a:pt x="380267" y="409333"/>
                    <a:pt x="27389" y="584277"/>
                  </a:cubicBezTo>
                  <a:lnTo>
                    <a:pt x="0" y="5992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63500" dist="88900" dir="5400000" algn="t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356;p6">
              <a:extLst>
                <a:ext uri="{FF2B5EF4-FFF2-40B4-BE49-F238E27FC236}">
                  <a16:creationId xmlns:a16="http://schemas.microsoft.com/office/drawing/2014/main" id="{2A0F7F34-F67D-904E-A66D-77E366809699}"/>
                </a:ext>
              </a:extLst>
            </p:cNvPr>
            <p:cNvSpPr/>
            <p:nvPr/>
          </p:nvSpPr>
          <p:spPr>
            <a:xfrm>
              <a:off x="380582" y="2050472"/>
              <a:ext cx="2812473" cy="2770910"/>
            </a:xfrm>
            <a:prstGeom prst="rect">
              <a:avLst/>
            </a:prstGeom>
            <a:gradFill>
              <a:gsLst>
                <a:gs pos="0">
                  <a:srgbClr val="A8D9F8"/>
                </a:gs>
                <a:gs pos="100000">
                  <a:srgbClr val="D3ECF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1000" b="1" dirty="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Other Modeling Techniques</a:t>
              </a:r>
            </a:p>
            <a:p>
              <a:pPr algn="ctr">
                <a:lnSpc>
                  <a:spcPct val="140000"/>
                </a:lnSpc>
              </a:pPr>
              <a:r>
                <a:rPr lang="en-US" sz="1000" dirty="0">
                  <a:solidFill>
                    <a:srgbClr val="0C0C0C"/>
                  </a:solidFill>
                  <a:latin typeface="Century Gothic"/>
                </a:rPr>
                <a:t>Try out other classification algorithms</a:t>
              </a:r>
            </a:p>
          </p:txBody>
        </p:sp>
      </p:grpSp>
      <p:grpSp>
        <p:nvGrpSpPr>
          <p:cNvPr id="67" name="Google Shape;371;p6">
            <a:extLst>
              <a:ext uri="{FF2B5EF4-FFF2-40B4-BE49-F238E27FC236}">
                <a16:creationId xmlns:a16="http://schemas.microsoft.com/office/drawing/2014/main" id="{03DE4405-CEB7-A441-A221-0093798C2B48}"/>
              </a:ext>
            </a:extLst>
          </p:cNvPr>
          <p:cNvGrpSpPr/>
          <p:nvPr/>
        </p:nvGrpSpPr>
        <p:grpSpPr>
          <a:xfrm>
            <a:off x="7389157" y="4795992"/>
            <a:ext cx="2265970" cy="901056"/>
            <a:chOff x="380582" y="2050473"/>
            <a:chExt cx="2812473" cy="2770909"/>
          </a:xfrm>
        </p:grpSpPr>
        <p:sp>
          <p:nvSpPr>
            <p:cNvPr id="68" name="Google Shape;372;p6">
              <a:extLst>
                <a:ext uri="{FF2B5EF4-FFF2-40B4-BE49-F238E27FC236}">
                  <a16:creationId xmlns:a16="http://schemas.microsoft.com/office/drawing/2014/main" id="{F9561D33-ECA0-5C49-835D-AA548C205DB5}"/>
                </a:ext>
              </a:extLst>
            </p:cNvPr>
            <p:cNvSpPr/>
            <p:nvPr/>
          </p:nvSpPr>
          <p:spPr>
            <a:xfrm>
              <a:off x="495340" y="4486153"/>
              <a:ext cx="2582955" cy="335229"/>
            </a:xfrm>
            <a:custGeom>
              <a:avLst/>
              <a:gdLst/>
              <a:ahLst/>
              <a:cxnLst/>
              <a:rect l="l" t="t" r="r" b="b"/>
              <a:pathLst>
                <a:path w="2812473" h="599217" extrusionOk="0">
                  <a:moveTo>
                    <a:pt x="0" y="0"/>
                  </a:moveTo>
                  <a:lnTo>
                    <a:pt x="2812473" y="0"/>
                  </a:lnTo>
                  <a:lnTo>
                    <a:pt x="2812473" y="599216"/>
                  </a:lnTo>
                  <a:lnTo>
                    <a:pt x="2785085" y="584277"/>
                  </a:lnTo>
                  <a:cubicBezTo>
                    <a:pt x="2432207" y="409333"/>
                    <a:pt x="1944711" y="301128"/>
                    <a:pt x="1406237" y="301128"/>
                  </a:cubicBezTo>
                  <a:cubicBezTo>
                    <a:pt x="867763" y="301128"/>
                    <a:pt x="380267" y="409333"/>
                    <a:pt x="27389" y="584277"/>
                  </a:cubicBezTo>
                  <a:lnTo>
                    <a:pt x="0" y="5992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63500" dist="88900" dir="5400000" algn="t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373;p6">
              <a:extLst>
                <a:ext uri="{FF2B5EF4-FFF2-40B4-BE49-F238E27FC236}">
                  <a16:creationId xmlns:a16="http://schemas.microsoft.com/office/drawing/2014/main" id="{DFD156C5-2CB1-8D4B-8DFA-FCD527704754}"/>
                </a:ext>
              </a:extLst>
            </p:cNvPr>
            <p:cNvSpPr/>
            <p:nvPr/>
          </p:nvSpPr>
          <p:spPr>
            <a:xfrm>
              <a:off x="380582" y="2050473"/>
              <a:ext cx="2812473" cy="2770909"/>
            </a:xfrm>
            <a:prstGeom prst="rect">
              <a:avLst/>
            </a:prstGeom>
            <a:gradFill>
              <a:gsLst>
                <a:gs pos="0">
                  <a:srgbClr val="A8D9F8"/>
                </a:gs>
                <a:gs pos="100000">
                  <a:srgbClr val="D3ECF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1000" b="1" dirty="0">
                  <a:solidFill>
                    <a:srgbClr val="0C0C0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 Engineering</a:t>
              </a:r>
            </a:p>
            <a:p>
              <a:pPr algn="ctr">
                <a:lnSpc>
                  <a:spcPct val="140000"/>
                </a:lnSpc>
              </a:pPr>
              <a:r>
                <a:rPr lang="en-US" sz="1000" dirty="0">
                  <a:solidFill>
                    <a:srgbClr val="0C0C0C"/>
                  </a:solidFill>
                  <a:latin typeface="Century Gothic"/>
                </a:rPr>
                <a:t>Perform additional feature engineering to improve model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67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73107" y="354203"/>
            <a:ext cx="7487913" cy="289522"/>
          </a:xfrm>
          <a:prstGeom prst="rect">
            <a:avLst/>
          </a:prstGeom>
        </p:spPr>
        <p:txBody>
          <a:bodyPr vert="horz" lIns="0" tIns="46891" rIns="93783" bIns="46891" rtlCol="0" anchor="ctr">
            <a:noAutofit/>
          </a:bodyPr>
          <a:lstStyle/>
          <a:p>
            <a:pPr defTabSz="468904">
              <a:spcBef>
                <a:spcPct val="0"/>
              </a:spcBef>
              <a:defRPr/>
            </a:pPr>
            <a:endParaRPr lang="en-US" sz="1905">
              <a:solidFill>
                <a:srgbClr val="C00000"/>
              </a:solidFill>
              <a:latin typeface="Univers CondensedBold"/>
              <a:cs typeface="Univers CondensedBold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8240B1-F548-43A9-89C5-CF6DCCCC61D4}"/>
              </a:ext>
            </a:extLst>
          </p:cNvPr>
          <p:cNvSpPr/>
          <p:nvPr/>
        </p:nvSpPr>
        <p:spPr>
          <a:xfrm>
            <a:off x="2792000" y="831819"/>
            <a:ext cx="9264650" cy="5335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5502" rIns="71003" bIns="35502" numCol="1" spcCol="279540" rtlCol="0" anchor="t"/>
          <a:lstStyle/>
          <a:p>
            <a:pPr>
              <a:spcBef>
                <a:spcPts val="600"/>
              </a:spcBef>
            </a:pPr>
            <a:endParaRPr lang="en-US" sz="1200">
              <a:solidFill>
                <a:srgbClr val="B30906"/>
              </a:solidFill>
              <a:latin typeface="Univers Condensed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E659C-136E-A346-BECA-329CF49D278F}"/>
              </a:ext>
            </a:extLst>
          </p:cNvPr>
          <p:cNvSpPr txBox="1"/>
          <p:nvPr/>
        </p:nvSpPr>
        <p:spPr>
          <a:xfrm>
            <a:off x="1689652" y="4452730"/>
            <a:ext cx="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92F267-2CE7-AD45-83E8-C714F20BC16C}"/>
              </a:ext>
            </a:extLst>
          </p:cNvPr>
          <p:cNvSpPr>
            <a:spLocks noChangeAspect="1"/>
          </p:cNvSpPr>
          <p:nvPr/>
        </p:nvSpPr>
        <p:spPr bwMode="gray">
          <a:xfrm>
            <a:off x="3485004" y="1879603"/>
            <a:ext cx="7640515" cy="333598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06" tIns="590843" rIns="50409" bIns="50409" rtlCol="0" anchor="ctr"/>
          <a:lstStyle/>
          <a:p>
            <a:pPr marL="0" lvl="2" algn="ctr" defTabSz="779173">
              <a:spcAft>
                <a:spcPts val="511"/>
              </a:spcAft>
              <a:buClr>
                <a:schemeClr val="bg1"/>
              </a:buClr>
            </a:pPr>
            <a:r>
              <a:rPr lang="en-US" sz="6000" b="1" dirty="0">
                <a:solidFill>
                  <a:srgbClr val="B30906"/>
                </a:solidFill>
                <a:latin typeface="Univers CondensedLight"/>
              </a:rPr>
              <a:t>End</a:t>
            </a:r>
            <a:endParaRPr lang="en-GB" sz="6000" b="1" dirty="0">
              <a:solidFill>
                <a:srgbClr val="B30906"/>
              </a:solidFill>
              <a:latin typeface="Univers CondensedLigh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5F23E7-BFB9-3747-8E46-35480A4DDFCE}"/>
              </a:ext>
            </a:extLst>
          </p:cNvPr>
          <p:cNvCxnSpPr/>
          <p:nvPr/>
        </p:nvCxnSpPr>
        <p:spPr>
          <a:xfrm>
            <a:off x="194659" y="698019"/>
            <a:ext cx="2196" cy="2834949"/>
          </a:xfrm>
          <a:prstGeom prst="line">
            <a:avLst/>
          </a:prstGeom>
          <a:ln>
            <a:solidFill>
              <a:srgbClr val="A6A6A6">
                <a:alpha val="2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hlinkClick r:id="rId2" action="ppaction://hlinksldjump"/>
            <a:extLst>
              <a:ext uri="{FF2B5EF4-FFF2-40B4-BE49-F238E27FC236}">
                <a16:creationId xmlns:a16="http://schemas.microsoft.com/office/drawing/2014/main" id="{920E28B4-D335-494B-83CE-326F1C197082}"/>
              </a:ext>
            </a:extLst>
          </p:cNvPr>
          <p:cNvSpPr txBox="1"/>
          <p:nvPr/>
        </p:nvSpPr>
        <p:spPr>
          <a:xfrm>
            <a:off x="348484" y="1030852"/>
            <a:ext cx="1433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404040"/>
                </a:solidFill>
                <a:latin typeface="Univers CondensedLight"/>
              </a:rPr>
              <a:t>Executive Summary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571273-7CD2-8B42-A599-E94A07F87AB1}"/>
              </a:ext>
            </a:extLst>
          </p:cNvPr>
          <p:cNvSpPr/>
          <p:nvPr/>
        </p:nvSpPr>
        <p:spPr>
          <a:xfrm>
            <a:off x="109830" y="1064661"/>
            <a:ext cx="178730" cy="17873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hlinkClick r:id="" action="ppaction://noaction"/>
            <a:extLst>
              <a:ext uri="{FF2B5EF4-FFF2-40B4-BE49-F238E27FC236}">
                <a16:creationId xmlns:a16="http://schemas.microsoft.com/office/drawing/2014/main" id="{D3FB1977-CFD7-1344-92EE-4019D8479C53}"/>
              </a:ext>
            </a:extLst>
          </p:cNvPr>
          <p:cNvSpPr txBox="1"/>
          <p:nvPr/>
        </p:nvSpPr>
        <p:spPr>
          <a:xfrm>
            <a:off x="348483" y="1491693"/>
            <a:ext cx="205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04040"/>
                </a:solidFill>
                <a:latin typeface="Univers CondensedLight"/>
                <a:cs typeface="Univers CondensedLight"/>
              </a:rPr>
              <a:t>Project Approach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59335B-DA12-EB4D-99BA-923DD19B15EE}"/>
              </a:ext>
            </a:extLst>
          </p:cNvPr>
          <p:cNvSpPr/>
          <p:nvPr/>
        </p:nvSpPr>
        <p:spPr>
          <a:xfrm>
            <a:off x="109830" y="1525502"/>
            <a:ext cx="178730" cy="17873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>
            <a:hlinkClick r:id="" action="ppaction://noaction"/>
            <a:extLst>
              <a:ext uri="{FF2B5EF4-FFF2-40B4-BE49-F238E27FC236}">
                <a16:creationId xmlns:a16="http://schemas.microsoft.com/office/drawing/2014/main" id="{52B2D40D-809F-BB4D-AC16-2FDE9B1B5B9C}"/>
              </a:ext>
            </a:extLst>
          </p:cNvPr>
          <p:cNvSpPr txBox="1"/>
          <p:nvPr/>
        </p:nvSpPr>
        <p:spPr>
          <a:xfrm>
            <a:off x="348484" y="1952534"/>
            <a:ext cx="11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404040"/>
                </a:solidFill>
                <a:latin typeface="Univers CondensedLight"/>
                <a:cs typeface="Univers CondensedLight"/>
              </a:rPr>
              <a:t>Key Takeaways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03218F-84DC-084B-98ED-E389A3D19D0E}"/>
              </a:ext>
            </a:extLst>
          </p:cNvPr>
          <p:cNvSpPr/>
          <p:nvPr/>
        </p:nvSpPr>
        <p:spPr>
          <a:xfrm>
            <a:off x="109830" y="1986343"/>
            <a:ext cx="178730" cy="1787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774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rs">
  <a:themeElements>
    <a:clrScheme name="KPMG Colours">
      <a:dk1>
        <a:srgbClr val="000000"/>
      </a:dk1>
      <a:lt1>
        <a:srgbClr val="FFFFFF"/>
      </a:lt1>
      <a:dk2>
        <a:srgbClr val="007C92"/>
      </a:dk2>
      <a:lt2>
        <a:srgbClr val="747678"/>
      </a:lt2>
      <a:accent1>
        <a:srgbClr val="8E258D"/>
      </a:accent1>
      <a:accent2>
        <a:srgbClr val="A79E70"/>
      </a:accent2>
      <a:accent3>
        <a:srgbClr val="7AB800"/>
      </a:accent3>
      <a:accent4>
        <a:srgbClr val="00338D"/>
      </a:accent4>
      <a:accent5>
        <a:srgbClr val="C84E00"/>
      </a:accent5>
      <a:accent6>
        <a:srgbClr val="EBB700"/>
      </a:accent6>
      <a:hlink>
        <a:srgbClr val="007C92"/>
      </a:hlink>
      <a:folHlink>
        <a:srgbClr val="8E258D"/>
      </a:folHlink>
    </a:clrScheme>
    <a:fontScheme name="FDM">
      <a:majorFont>
        <a:latin typeface="Univers 45 Light"/>
        <a:ea typeface=""/>
        <a:cs typeface=""/>
      </a:majorFont>
      <a:minorFont>
        <a:latin typeface="Univers 45 Light"/>
        <a:ea typeface=""/>
        <a:cs typeface=""/>
      </a:minorFont>
    </a:fontScheme>
    <a:fmtScheme name="KPMG Theme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635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54000" tIns="54000" rIns="54000" bIns="5400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74767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90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KPMG Colours">
        <a:dk1>
          <a:srgbClr val="000000"/>
        </a:dk1>
        <a:lt1>
          <a:srgbClr val="FFFFFF"/>
        </a:lt1>
        <a:dk2>
          <a:srgbClr val="007C92"/>
        </a:dk2>
        <a:lt2>
          <a:srgbClr val="747678"/>
        </a:lt2>
        <a:accent1>
          <a:srgbClr val="8E258D"/>
        </a:accent1>
        <a:accent2>
          <a:srgbClr val="A79E70"/>
        </a:accent2>
        <a:accent3>
          <a:srgbClr val="7AB800"/>
        </a:accent3>
        <a:accent4>
          <a:srgbClr val="00338D"/>
        </a:accent4>
        <a:accent5>
          <a:srgbClr val="C84E00"/>
        </a:accent5>
        <a:accent6>
          <a:srgbClr val="EBB700"/>
        </a:accent6>
        <a:hlink>
          <a:srgbClr val="007C92"/>
        </a:hlink>
        <a:folHlink>
          <a:srgbClr val="8E258D"/>
        </a:folHlink>
      </a:clrScheme>
    </a:extraClrScheme>
  </a:extraClrSchemeLst>
  <a:custClrLst>
    <a:custClr name="Turquoise 100%">
      <a:srgbClr val="007C92"/>
    </a:custClr>
    <a:custClr name="Deep Purple 100%">
      <a:srgbClr val="8E258D"/>
    </a:custClr>
    <a:custClr name="Tan 100%">
      <a:srgbClr val="A79E70"/>
    </a:custClr>
    <a:custClr name="Bright Green 100%">
      <a:srgbClr val="7AB800"/>
    </a:custClr>
    <a:custClr name="Deep Blue 100%">
      <a:srgbClr val="00338D"/>
    </a:custClr>
    <a:custClr name="Orange 100%">
      <a:srgbClr val="C84E00"/>
    </a:custClr>
    <a:custClr name="Bright Yellow 100%">
      <a:srgbClr val="EBB700"/>
    </a:custClr>
    <a:custClr name="Powder Blue 100%">
      <a:srgbClr val="98C6EA"/>
    </a:custClr>
    <a:custClr name="Gray 100%">
      <a:srgbClr val="747678"/>
    </a:custClr>
    <a:custClr name="Red 100%">
      <a:srgbClr val="9E3039"/>
    </a:custClr>
    <a:custClr name="Turquoise 75%">
      <a:srgbClr val="409DAD"/>
    </a:custClr>
    <a:custClr name="Deep Purple 75%">
      <a:srgbClr val="AA5CAA"/>
    </a:custClr>
    <a:custClr name="Tan 75%">
      <a:srgbClr val="BDB694"/>
    </a:custClr>
    <a:custClr name="Bright Green 75%">
      <a:srgbClr val="9BCA40"/>
    </a:custClr>
    <a:custClr name="Deep Blue 75%">
      <a:srgbClr val="4066AA"/>
    </a:custClr>
    <a:custClr name="Orange 75%">
      <a:srgbClr val="D67A40"/>
    </a:custClr>
    <a:custClr name="Bright Yellow 75%">
      <a:srgbClr val="F0C940"/>
    </a:custClr>
    <a:custClr name="Powder Blue 75%">
      <a:srgbClr val="B2D4EF"/>
    </a:custClr>
    <a:custClr name="Gray 75%">
      <a:srgbClr val="97989A"/>
    </a:custClr>
    <a:custClr name="Red 75%">
      <a:srgbClr val="B6646B"/>
    </a:custClr>
    <a:custClr name="Turquoise 50%">
      <a:srgbClr val="80BEC9"/>
    </a:custClr>
    <a:custClr name="Deep Purple 50%">
      <a:srgbClr val="C792C6"/>
    </a:custClr>
    <a:custClr name="Tan 50%">
      <a:srgbClr val="D3CFB8"/>
    </a:custClr>
    <a:custClr name="Bright Green 50%">
      <a:srgbClr val="BDDC80"/>
    </a:custClr>
    <a:custClr name="Deep Blue 50%">
      <a:srgbClr val="8099C6"/>
    </a:custClr>
    <a:custClr name="Orange 50%">
      <a:srgbClr val="E3A780"/>
    </a:custClr>
    <a:custClr name="Bright Yellow 50%">
      <a:srgbClr val="F5DB7E"/>
    </a:custClr>
    <a:custClr name="Powder Blue 50%">
      <a:srgbClr val="CCE3F4"/>
    </a:custClr>
    <a:custClr name="Gray 50%">
      <a:srgbClr val="BABBBC"/>
    </a:custClr>
    <a:custClr name="Red 50%">
      <a:srgbClr val="CF989C"/>
    </a:custClr>
    <a:custClr name="Turquoise 25%">
      <a:srgbClr val="BFDEE4"/>
    </a:custClr>
    <a:custClr name="Deep Purple 25%">
      <a:srgbClr val="E3C9E3"/>
    </a:custClr>
    <a:custClr name="Tan 25%">
      <a:srgbClr val="E9E7DB"/>
    </a:custClr>
    <a:custClr name="Bright Green 25%">
      <a:srgbClr val="DEEDBF"/>
    </a:custClr>
    <a:custClr name="Deep Blue 25%">
      <a:srgbClr val="BFCCE3"/>
    </a:custClr>
    <a:custClr name="Orange 25%">
      <a:srgbClr val="F1D3BF"/>
    </a:custClr>
    <a:custClr name="Bright Yellow 25%">
      <a:srgbClr val="FAEDBF"/>
    </a:custClr>
    <a:custClr name="Powder Blue 25%">
      <a:srgbClr val="E5F1FA"/>
    </a:custClr>
    <a:custClr name="Gray 25%">
      <a:srgbClr val="DCDDDD"/>
    </a:custClr>
    <a:custClr name="Red 25%">
      <a:srgbClr val="E7CBCE"/>
    </a:custClr>
    <a:custClr name="Turquoise 10%">
      <a:srgbClr val="E5F2F4"/>
    </a:custClr>
    <a:custClr name="Deep Purple 10%">
      <a:srgbClr val="F3E9F3"/>
    </a:custClr>
    <a:custClr name="Tan 10%">
      <a:srgbClr val="F6F5F0"/>
    </a:custClr>
    <a:custClr name="Bright Green 10%">
      <a:srgbClr val="F1F8E5"/>
    </a:custClr>
    <a:custClr name="Deep Blue 10%">
      <a:srgbClr val="E5EAF3"/>
    </a:custClr>
    <a:custClr name="Orange 10%">
      <a:srgbClr val="F9EDE5"/>
    </a:custClr>
    <a:custClr name="Bright Yellow 10%">
      <a:srgbClr val="FDF8E5"/>
    </a:custClr>
    <a:custClr name="Powder Blue 10%">
      <a:srgbClr val="F4F9FD"/>
    </a:custClr>
    <a:custClr name="Gray 10%">
      <a:srgbClr val="F1F1F1"/>
    </a:custClr>
    <a:custClr name="Red 10%">
      <a:srgbClr val="F5EAEB"/>
    </a:custClr>
  </a:custClrLst>
</a:theme>
</file>

<file path=ppt/theme/theme2.xml><?xml version="1.0" encoding="utf-8"?>
<a:theme xmlns:a="http://schemas.openxmlformats.org/drawingml/2006/main" name="LEFT_A4 Landscape master">
  <a:themeElements>
    <a:clrScheme name="KPMG Colours">
      <a:dk1>
        <a:srgbClr val="000000"/>
      </a:dk1>
      <a:lt1>
        <a:srgbClr val="FFFFFF"/>
      </a:lt1>
      <a:dk2>
        <a:srgbClr val="007C92"/>
      </a:dk2>
      <a:lt2>
        <a:srgbClr val="747678"/>
      </a:lt2>
      <a:accent1>
        <a:srgbClr val="8E258D"/>
      </a:accent1>
      <a:accent2>
        <a:srgbClr val="A79E70"/>
      </a:accent2>
      <a:accent3>
        <a:srgbClr val="7AB800"/>
      </a:accent3>
      <a:accent4>
        <a:srgbClr val="00338D"/>
      </a:accent4>
      <a:accent5>
        <a:srgbClr val="C84E00"/>
      </a:accent5>
      <a:accent6>
        <a:srgbClr val="EBB700"/>
      </a:accent6>
      <a:hlink>
        <a:srgbClr val="007C92"/>
      </a:hlink>
      <a:folHlink>
        <a:srgbClr val="8E258D"/>
      </a:folHlink>
    </a:clrScheme>
    <a:fontScheme name="FDM">
      <a:majorFont>
        <a:latin typeface="Univers 45 Light"/>
        <a:ea typeface=""/>
        <a:cs typeface=""/>
      </a:majorFont>
      <a:minorFont>
        <a:latin typeface="Univers 45 Light"/>
        <a:ea typeface=""/>
        <a:cs typeface=""/>
      </a:minorFont>
    </a:fontScheme>
    <a:fmtScheme name="KPMG Theme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635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54000" tIns="54000" rIns="54000" bIns="5400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74767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90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KPMG Colours">
        <a:dk1>
          <a:srgbClr val="000000"/>
        </a:dk1>
        <a:lt1>
          <a:srgbClr val="FFFFFF"/>
        </a:lt1>
        <a:dk2>
          <a:srgbClr val="007C92"/>
        </a:dk2>
        <a:lt2>
          <a:srgbClr val="747678"/>
        </a:lt2>
        <a:accent1>
          <a:srgbClr val="8E258D"/>
        </a:accent1>
        <a:accent2>
          <a:srgbClr val="A79E70"/>
        </a:accent2>
        <a:accent3>
          <a:srgbClr val="7AB800"/>
        </a:accent3>
        <a:accent4>
          <a:srgbClr val="00338D"/>
        </a:accent4>
        <a:accent5>
          <a:srgbClr val="C84E00"/>
        </a:accent5>
        <a:accent6>
          <a:srgbClr val="EBB700"/>
        </a:accent6>
        <a:hlink>
          <a:srgbClr val="007C92"/>
        </a:hlink>
        <a:folHlink>
          <a:srgbClr val="8E258D"/>
        </a:folHlink>
      </a:clrScheme>
    </a:extraClrScheme>
  </a:extraClrSchemeLst>
  <a:custClrLst>
    <a:custClr name="Turquoise 100%">
      <a:srgbClr val="007C92"/>
    </a:custClr>
    <a:custClr name="Deep Purple 100%">
      <a:srgbClr val="8E258D"/>
    </a:custClr>
    <a:custClr name="Tan 100%">
      <a:srgbClr val="A79E70"/>
    </a:custClr>
    <a:custClr name="Bright Green 100%">
      <a:srgbClr val="7AB800"/>
    </a:custClr>
    <a:custClr name="Deep Blue 100%">
      <a:srgbClr val="00338D"/>
    </a:custClr>
    <a:custClr name="Orange 100%">
      <a:srgbClr val="C84E00"/>
    </a:custClr>
    <a:custClr name="Bright Yellow 100%">
      <a:srgbClr val="EBB700"/>
    </a:custClr>
    <a:custClr name="Powder Blue 100%">
      <a:srgbClr val="98C6EA"/>
    </a:custClr>
    <a:custClr name="Gray 100%">
      <a:srgbClr val="747678"/>
    </a:custClr>
    <a:custClr name="Red 100%">
      <a:srgbClr val="9E3039"/>
    </a:custClr>
    <a:custClr name="Turquoise 75%">
      <a:srgbClr val="409DAD"/>
    </a:custClr>
    <a:custClr name="Deep Purple 75%">
      <a:srgbClr val="AA5CAA"/>
    </a:custClr>
    <a:custClr name="Tan 75%">
      <a:srgbClr val="BDB694"/>
    </a:custClr>
    <a:custClr name="Bright Green 75%">
      <a:srgbClr val="9BCA40"/>
    </a:custClr>
    <a:custClr name="Deep Blue 75%">
      <a:srgbClr val="4066AA"/>
    </a:custClr>
    <a:custClr name="Orange 75%">
      <a:srgbClr val="D67A40"/>
    </a:custClr>
    <a:custClr name="Bright Yellow 75%">
      <a:srgbClr val="F0C940"/>
    </a:custClr>
    <a:custClr name="Powder Blue 75%">
      <a:srgbClr val="B2D4EF"/>
    </a:custClr>
    <a:custClr name="Gray 75%">
      <a:srgbClr val="97989A"/>
    </a:custClr>
    <a:custClr name="Red 75%">
      <a:srgbClr val="B6646B"/>
    </a:custClr>
    <a:custClr name="Turquoise 50%">
      <a:srgbClr val="80BEC9"/>
    </a:custClr>
    <a:custClr name="Deep Purple 50%">
      <a:srgbClr val="C792C6"/>
    </a:custClr>
    <a:custClr name="Tan 50%">
      <a:srgbClr val="D3CFB8"/>
    </a:custClr>
    <a:custClr name="Bright Green 50%">
      <a:srgbClr val="BDDC80"/>
    </a:custClr>
    <a:custClr name="Deep Blue 50%">
      <a:srgbClr val="8099C6"/>
    </a:custClr>
    <a:custClr name="Orange 50%">
      <a:srgbClr val="E3A780"/>
    </a:custClr>
    <a:custClr name="Bright Yellow 50%">
      <a:srgbClr val="F5DB7E"/>
    </a:custClr>
    <a:custClr name="Powder Blue 50%">
      <a:srgbClr val="CCE3F4"/>
    </a:custClr>
    <a:custClr name="Gray 50%">
      <a:srgbClr val="BABBBC"/>
    </a:custClr>
    <a:custClr name="Red 50%">
      <a:srgbClr val="CF989C"/>
    </a:custClr>
    <a:custClr name="Turquoise 25%">
      <a:srgbClr val="BFDEE4"/>
    </a:custClr>
    <a:custClr name="Deep Purple 25%">
      <a:srgbClr val="E3C9E3"/>
    </a:custClr>
    <a:custClr name="Tan 25%">
      <a:srgbClr val="E9E7DB"/>
    </a:custClr>
    <a:custClr name="Bright Green 25%">
      <a:srgbClr val="DEEDBF"/>
    </a:custClr>
    <a:custClr name="Deep Blue 25%">
      <a:srgbClr val="BFCCE3"/>
    </a:custClr>
    <a:custClr name="Orange 25%">
      <a:srgbClr val="F1D3BF"/>
    </a:custClr>
    <a:custClr name="Bright Yellow 25%">
      <a:srgbClr val="FAEDBF"/>
    </a:custClr>
    <a:custClr name="Powder Blue 25%">
      <a:srgbClr val="E5F1FA"/>
    </a:custClr>
    <a:custClr name="Gray 25%">
      <a:srgbClr val="DCDDDD"/>
    </a:custClr>
    <a:custClr name="Red 25%">
      <a:srgbClr val="E7CBCE"/>
    </a:custClr>
    <a:custClr name="Turquoise 10%">
      <a:srgbClr val="E5F2F4"/>
    </a:custClr>
    <a:custClr name="Deep Purple 10%">
      <a:srgbClr val="F3E9F3"/>
    </a:custClr>
    <a:custClr name="Tan 10%">
      <a:srgbClr val="F6F5F0"/>
    </a:custClr>
    <a:custClr name="Bright Green 10%">
      <a:srgbClr val="F1F8E5"/>
    </a:custClr>
    <a:custClr name="Deep Blue 10%">
      <a:srgbClr val="E5EAF3"/>
    </a:custClr>
    <a:custClr name="Orange 10%">
      <a:srgbClr val="F9EDE5"/>
    </a:custClr>
    <a:custClr name="Bright Yellow 10%">
      <a:srgbClr val="FDF8E5"/>
    </a:custClr>
    <a:custClr name="Powder Blue 10%">
      <a:srgbClr val="F4F9FD"/>
    </a:custClr>
    <a:custClr name="Gray 10%">
      <a:srgbClr val="F1F1F1"/>
    </a:custClr>
    <a:custClr name="Red 10%">
      <a:srgbClr val="F5EAE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5E79AABB3BC40911A4A809172D75F" ma:contentTypeVersion="6" ma:contentTypeDescription="Create a new document." ma:contentTypeScope="" ma:versionID="321b5d817f1683761d3d107e0ebad7ce">
  <xsd:schema xmlns:xsd="http://www.w3.org/2001/XMLSchema" xmlns:xs="http://www.w3.org/2001/XMLSchema" xmlns:p="http://schemas.microsoft.com/office/2006/metadata/properties" xmlns:ns2="4bef297d-92bc-48ea-85d2-17cc520f000d" targetNamespace="http://schemas.microsoft.com/office/2006/metadata/properties" ma:root="true" ma:fieldsID="a6c3ea49591805b7455aadc1240986cc" ns2:_="">
    <xsd:import namespace="4bef297d-92bc-48ea-85d2-17cc520f00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ef297d-92bc-48ea-85d2-17cc520f0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0D3876-D820-47F7-A5C1-DF9F2B975D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A086A2-B8D4-44A8-AA99-5CF4C075E65D}">
  <ds:schemaRefs>
    <ds:schemaRef ds:uri="4bef297d-92bc-48ea-85d2-17cc520f00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164D82-5951-49EB-94DB-858333670CDD}">
  <ds:schemaRefs>
    <ds:schemaRef ds:uri="4bef297d-92bc-48ea-85d2-17cc520f00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487</Words>
  <Application>Microsoft Macintosh PowerPoint</Application>
  <PresentationFormat>Widescreen</PresentationFormat>
  <Paragraphs>142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Calibri</vt:lpstr>
      <vt:lpstr>Century Gothic</vt:lpstr>
      <vt:lpstr>KPMG Extralight</vt:lpstr>
      <vt:lpstr>Univers 45 Light</vt:lpstr>
      <vt:lpstr>Univers 47 CondensedLight</vt:lpstr>
      <vt:lpstr>Univers Condensed Light</vt:lpstr>
      <vt:lpstr>Univers CondensedBold</vt:lpstr>
      <vt:lpstr>Univers CondensedLight</vt:lpstr>
      <vt:lpstr>Univers for KPMG</vt:lpstr>
      <vt:lpstr>Univers for KPMG Cond</vt:lpstr>
      <vt:lpstr>Univers LT Std 45 Light</vt:lpstr>
      <vt:lpstr>Wingdings</vt:lpstr>
      <vt:lpstr>Dividers</vt:lpstr>
      <vt:lpstr>LEFT_A4 Landscape master</vt:lpstr>
      <vt:lpstr>Bank Marketing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Review and Redesign</dc:title>
  <dc:creator>Obidegwu, Juliet</dc:creator>
  <cp:lastModifiedBy>Microsoft Office User</cp:lastModifiedBy>
  <cp:revision>65</cp:revision>
  <dcterms:created xsi:type="dcterms:W3CDTF">2019-11-12T15:47:56Z</dcterms:created>
  <dcterms:modified xsi:type="dcterms:W3CDTF">2021-03-21T02:09:47Z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0x0101001C75E79AABB3BC40911A4A809172D75F</vt:lpwstr>
  </property>
</Properties>
</file>