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7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9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9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4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349D-B368-4485-9E3D-D711AE7BE259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14925" y="1047750"/>
            <a:ext cx="1752600" cy="942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source</a:t>
            </a:r>
            <a:endParaRPr lang="zh-CN" altLang="en-US" sz="1700" dirty="0"/>
          </a:p>
        </p:txBody>
      </p:sp>
      <p:sp>
        <p:nvSpPr>
          <p:cNvPr id="6" name="矩形 5"/>
          <p:cNvSpPr/>
          <p:nvPr/>
        </p:nvSpPr>
        <p:spPr>
          <a:xfrm>
            <a:off x="5114925" y="2705099"/>
            <a:ext cx="1752600" cy="942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net</a:t>
            </a:r>
            <a:r>
              <a:rPr lang="en-US" altLang="zh-CN" sz="1700" dirty="0" smtClean="0"/>
              <a:t>-multiplier</a:t>
            </a:r>
            <a:endParaRPr lang="zh-CN" altLang="en-US" sz="1700" dirty="0"/>
          </a:p>
        </p:txBody>
      </p:sp>
      <p:sp>
        <p:nvSpPr>
          <p:cNvPr id="7" name="矩形 6"/>
          <p:cNvSpPr/>
          <p:nvPr/>
        </p:nvSpPr>
        <p:spPr>
          <a:xfrm>
            <a:off x="6867525" y="4362448"/>
            <a:ext cx="1752600" cy="942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receiver B</a:t>
            </a:r>
            <a:endParaRPr lang="zh-CN" altLang="en-US" sz="1700" dirty="0"/>
          </a:p>
        </p:txBody>
      </p:sp>
      <p:sp>
        <p:nvSpPr>
          <p:cNvPr id="8" name="矩形 7"/>
          <p:cNvSpPr/>
          <p:nvPr/>
        </p:nvSpPr>
        <p:spPr>
          <a:xfrm>
            <a:off x="3362325" y="4362448"/>
            <a:ext cx="1752600" cy="942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receiver A</a:t>
            </a:r>
            <a:endParaRPr lang="zh-CN" altLang="en-US" sz="1700" dirty="0"/>
          </a:p>
        </p:txBody>
      </p:sp>
      <p:sp>
        <p:nvSpPr>
          <p:cNvPr id="9" name="下箭头 8"/>
          <p:cNvSpPr/>
          <p:nvPr/>
        </p:nvSpPr>
        <p:spPr>
          <a:xfrm>
            <a:off x="5791200" y="1990725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0" name="下箭头 9"/>
          <p:cNvSpPr/>
          <p:nvPr/>
        </p:nvSpPr>
        <p:spPr>
          <a:xfrm rot="3178564">
            <a:off x="4914899" y="3665663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1" name="下箭头 10"/>
          <p:cNvSpPr/>
          <p:nvPr/>
        </p:nvSpPr>
        <p:spPr>
          <a:xfrm rot="18734410">
            <a:off x="6660782" y="3648074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2" name="文本框 11"/>
          <p:cNvSpPr txBox="1"/>
          <p:nvPr/>
        </p:nvSpPr>
        <p:spPr>
          <a:xfrm>
            <a:off x="5381625" y="2139926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tcp/udp</a:t>
            </a:r>
            <a:endParaRPr lang="zh-CN" altLang="en-US" sz="17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05324" y="3843796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tcp/udp</a:t>
            </a:r>
            <a:endParaRPr lang="zh-CN" altLang="en-US" sz="17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353175" y="3828289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tcp/udp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815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</cp:revision>
  <dcterms:created xsi:type="dcterms:W3CDTF">2019-09-11T11:21:11Z</dcterms:created>
  <dcterms:modified xsi:type="dcterms:W3CDTF">2019-09-20T11:52:11Z</dcterms:modified>
</cp:coreProperties>
</file>