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24-Mar-20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24-Mar-20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24-Mar-20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24-Mar-20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24-Mar-20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24-Mar-20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24-Mar-20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4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817EC-2926-4801-BA7A-B7D5BB4C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8" b="13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6329-5BF9-4CAE-93AE-353A547C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680507"/>
            <a:ext cx="9057905" cy="1470630"/>
          </a:xfrm>
        </p:spPr>
        <p:txBody>
          <a:bodyPr anchor="b">
            <a:normAutofit/>
          </a:bodyPr>
          <a:lstStyle/>
          <a:p>
            <a:pPr algn="l"/>
            <a:r>
              <a:rPr lang="en-US" sz="2500" b="1" dirty="0"/>
              <a:t>Big Data with Cloud Computing: </a:t>
            </a:r>
            <a:br>
              <a:rPr lang="en-US" sz="2500" b="1" dirty="0"/>
            </a:br>
            <a:r>
              <a:rPr lang="en-US" sz="2500" b="1" dirty="0"/>
              <a:t>an insight on the computing environment, MapReduce, and programming framework</a:t>
            </a:r>
            <a:endParaRPr lang="en-US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D963F-DE16-4CC7-AF22-CF875FF1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191" y="4144321"/>
            <a:ext cx="3555018" cy="1470630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/>
              <a:t>דניאל </a:t>
            </a:r>
            <a:r>
              <a:rPr lang="he-IL" sz="1600" dirty="0" err="1"/>
              <a:t>פנסטרהיים</a:t>
            </a:r>
            <a:r>
              <a:rPr lang="he-IL" sz="1600" dirty="0"/>
              <a:t> &amp; יוסף רינברג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/>
              <a:t>20936 - סדנה במדעי הנתונים</a:t>
            </a:r>
          </a:p>
          <a:p>
            <a:pPr rtl="1"/>
            <a:r>
              <a:rPr lang="he-IL" sz="1600" dirty="0"/>
              <a:t>20.4.2020</a:t>
            </a:r>
          </a:p>
        </p:txBody>
      </p:sp>
    </p:spTree>
    <p:extLst>
      <p:ext uri="{BB962C8B-B14F-4D97-AF65-F5344CB8AC3E}">
        <p14:creationId xmlns:p14="http://schemas.microsoft.com/office/powerpoint/2010/main" val="1363710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BD8B-7A13-4483-9D8D-3EC29962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השוואת </a:t>
            </a:r>
            <a:r>
              <a:rPr lang="en-US" dirty="0"/>
              <a:t>MapReduce</a:t>
            </a:r>
            <a:r>
              <a:rPr lang="he-IL" dirty="0"/>
              <a:t> לפתרון המסורתי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8C8-0859-4F9D-94D7-EDA2D970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F06-E5D1-49C9-AC73-093F0DD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אלגוריתמי עיבוד מידע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4D8-5F71-4753-AFDF-A7010038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רשימה של </a:t>
            </a:r>
            <a:r>
              <a:rPr lang="he-IL"/>
              <a:t>אלגו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B13-CA60-4753-9837-C0F7A18B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חסרונות </a:t>
            </a:r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8D52-F988-444C-9DBE-6FA6B7EB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402-E2B2-47BA-BCFA-C88AEFB5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MapReduce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C9BB-394E-4F9D-BFF2-76FCA0B7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7184-E196-420D-9349-DF83B9D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95B3-D845-441B-9D5C-0DD8035F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643-D592-40AE-80CA-F603F2B1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נראה?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E43-0526-46FB-B169-48BBDA33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מה המשמעות של </a:t>
            </a:r>
            <a:r>
              <a:rPr lang="en-US" sz="2800" dirty="0"/>
              <a:t>Big Data</a:t>
            </a:r>
            <a:endParaRPr lang="he-IL" sz="2800" dirty="0"/>
          </a:p>
          <a:p>
            <a:pPr algn="r" rtl="1"/>
            <a:r>
              <a:rPr lang="he-IL" sz="2800" dirty="0"/>
              <a:t>טכנולוגיות </a:t>
            </a:r>
            <a:r>
              <a:rPr lang="en-US" sz="2800" dirty="0"/>
              <a:t>Cloud Computing</a:t>
            </a:r>
            <a:r>
              <a:rPr lang="he-IL" sz="2800" dirty="0"/>
              <a:t> לביצוע מחקרי </a:t>
            </a:r>
            <a:r>
              <a:rPr lang="en-US" sz="2800" dirty="0"/>
              <a:t>Big Data</a:t>
            </a:r>
            <a:endParaRPr lang="he-IL" sz="2800" dirty="0"/>
          </a:p>
          <a:p>
            <a:pPr algn="r" rtl="1"/>
            <a:r>
              <a:rPr lang="en-US" sz="2800" dirty="0"/>
              <a:t>MapReduce</a:t>
            </a:r>
            <a:r>
              <a:rPr lang="he-IL" sz="2800" dirty="0"/>
              <a:t> ו-</a:t>
            </a:r>
            <a:r>
              <a:rPr lang="en-US" sz="2800" dirty="0"/>
              <a:t>NoSQL</a:t>
            </a:r>
            <a:endParaRPr lang="he-IL" sz="2800" dirty="0"/>
          </a:p>
          <a:p>
            <a:pPr lvl="1" algn="r" rtl="1"/>
            <a:r>
              <a:rPr lang="he-IL" sz="2400" dirty="0"/>
              <a:t>יתרונות וחסרונות</a:t>
            </a:r>
          </a:p>
          <a:p>
            <a:pPr lvl="1" algn="r" rtl="1"/>
            <a:r>
              <a:rPr lang="he-IL" sz="2400" dirty="0"/>
              <a:t>מבט לעתיד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24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5C1C-181B-4554-87A8-D7EC325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3ADA-78FF-4401-B809-469EFD8D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BE03-D0AF-4B90-AA77-518AE155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תשתיות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30F4-15B0-4D02-9261-6262A98E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SaaS</a:t>
            </a:r>
          </a:p>
          <a:p>
            <a:pPr algn="r" rtl="1"/>
            <a:r>
              <a:rPr lang="en-US" dirty="0"/>
              <a:t>PaaS</a:t>
            </a:r>
          </a:p>
          <a:p>
            <a:pPr algn="r" rtl="1"/>
            <a:r>
              <a:rPr lang="en-US" dirty="0"/>
              <a:t>IaaS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398A-4CBE-43BF-9D9F-6FA257A3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2014194"/>
            <a:ext cx="520137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4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7D97-5BAD-42C9-8455-26AE52A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אחסון מידע - </a:t>
            </a:r>
            <a:r>
              <a:rPr lang="en-US" dirty="0"/>
              <a:t>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01F1-0B90-4B5B-A3BB-4A1C6E46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74E42-B26F-40F7-A94D-8E00FE6B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50"/>
          <a:stretch/>
        </p:blipFill>
        <p:spPr>
          <a:xfrm>
            <a:off x="781410" y="1493393"/>
            <a:ext cx="557273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1490-B4DD-4687-AD30-BE4739A6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ניהול מידע - </a:t>
            </a:r>
            <a:r>
              <a:rPr lang="en-US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76E9-7921-4965-B3A8-4CFBCC20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E1F-0137-490A-8A7B-EDE195F2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ביצוע שאילתות - </a:t>
            </a:r>
            <a:r>
              <a:rPr lang="en-US" dirty="0"/>
              <a:t>Map &amp;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DC8F-25C5-4934-AC93-76AD7203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81DD3-52B5-45FB-885A-18444E39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0" y="2393906"/>
            <a:ext cx="64874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9566-7AB7-408C-BBB4-81836248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תשאול תוצרים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0D36-56E5-4392-B981-86CF7610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הממשק למשתמש</a:t>
            </a:r>
          </a:p>
          <a:p>
            <a:pPr algn="r" rtl="1"/>
            <a:r>
              <a:rPr lang="en-US" dirty="0"/>
              <a:t>Hive, Pig, JAQL, Dremel, Scope</a:t>
            </a:r>
          </a:p>
        </p:txBody>
      </p:sp>
    </p:spTree>
    <p:extLst>
      <p:ext uri="{BB962C8B-B14F-4D97-AF65-F5344CB8AC3E}">
        <p14:creationId xmlns:p14="http://schemas.microsoft.com/office/powerpoint/2010/main" val="83525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436D-5EEE-4E9D-AC23-E5A4DACB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MapReduce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6F9D-DF6A-4B33-9937-7CF7F0B1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102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Schoolbook</vt:lpstr>
      <vt:lpstr>Franklin Gothic Book</vt:lpstr>
      <vt:lpstr>Garamond</vt:lpstr>
      <vt:lpstr>SavonVTI</vt:lpstr>
      <vt:lpstr>Big Data with Cloud Computing:  an insight on the computing environment, MapReduce, and programming framework</vt:lpstr>
      <vt:lpstr>מה נראה?</vt:lpstr>
      <vt:lpstr>Big Data</vt:lpstr>
      <vt:lpstr>תשתיות</vt:lpstr>
      <vt:lpstr>אחסון מידע - HDFS</vt:lpstr>
      <vt:lpstr>ניהול מידע - NoSQL</vt:lpstr>
      <vt:lpstr>ביצוע שאילתות - Map &amp; Reduce</vt:lpstr>
      <vt:lpstr>תשאול תוצרים</vt:lpstr>
      <vt:lpstr>MapReduce Framework</vt:lpstr>
      <vt:lpstr>השוואת MapReduce לפתרון המסורתי</vt:lpstr>
      <vt:lpstr>אלגוריתמי עיבוד מידע</vt:lpstr>
      <vt:lpstr>חסרונות MapReduce</vt:lpstr>
      <vt:lpstr>MapReduce 2.0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with Cloud Computing:  an insight on the computing environment, MapReduce, and programming framework</dc:title>
  <dc:creator>RIJOSEP</dc:creator>
  <cp:lastModifiedBy>RIJOSEP</cp:lastModifiedBy>
  <cp:revision>29</cp:revision>
  <dcterms:created xsi:type="dcterms:W3CDTF">2020-03-23T19:23:55Z</dcterms:created>
  <dcterms:modified xsi:type="dcterms:W3CDTF">2020-03-24T12:38:02Z</dcterms:modified>
</cp:coreProperties>
</file>