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Century Schoolboo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Puic1GdmDQBnaTB90ZenlZK+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* Petabyte – 1024 TB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90% מהמידע שקיים נוצר בשנתיים האחרונות (++ עדכני ל2014, צריך לבדוק היום ++)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V4 הוגדר ע"י סטיב טוד מאוניברסיטת ברקלי - יש תיאורים של 9 V גם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מהירות – משתמשים רוצים תשובה בזמן סביר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אמינות – התעלמות מ"רעש" ויכולת להסתמך על המידע בכדי לקבל החלטות</a:t>
            </a:r>
            <a:endParaRPr/>
          </a:p>
          <a:p>
            <a:pPr indent="-1714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אתגרים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עולמי DBMS (Database management systems)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פתרון קלאסי של entity-relationship דורש טעינה של המידע לפני החיפוש, מה שלא יעבוד בכמויות האלה</a:t>
            </a:r>
            <a:endParaRPr/>
          </a:p>
          <a:p>
            <a:pPr indent="-171450" lvl="1" marL="6286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אין הרבה תמיכה לביצוע סטטיסטיקות בתוך הDB וביצוע חיפושים במקביל</a:t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Business Intelligence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ארגונים מחפשים דרכים חדשות ואפקטיביות לקבלת החלטות – כדי לקבל יתרון בשוק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Data mining – חשוב כדי לזהות דפוסים חדשים שיכולים להיות להועיל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מאיפה? כל מקום.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חנויות – החלטה על מחירים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בנקים/השקעה – חישוב של סיכונים של השקעות, שינוי של אחוזים בודדים בזמן אמת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ביטוח – במיוחד ביטוח חיים – הסתכלות על מידע היסטורי כדי לנחש התנהגות עתידית.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צריך תשתיות כדי לעשות את זה</a:t>
            </a:r>
            <a:endParaRPr/>
          </a:p>
        </p:txBody>
      </p:sp>
      <p:sp>
        <p:nvSpPr>
          <p:cNvPr id="155" name="Google Shape;15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עולם הCloud עוזר כדי לתת אפשרות לכולם להשתתף בתחום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מציע יכולת Scaling ביחס לשימוש, עלות ניהול קטנות וגמישות לשימוש הלקוח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מחולק לרמות אבסטרקציה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Infrastructure as a Service – filesystem לאחסון המידע בכמויות גדולות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Platform as a Service – DBMS, DB לניהול המידע (בין שכבות "תשתית" ל"פלטפורמה") – משומש כדי לגשת למידע ברמת הפלטפורמה, אך המימוש הוא ברמת החומרה ולכן בתשתית.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PaaS- פלטפורמה לביצוע שיודעת לבזר את הפעולה החישובית על כלל המחשבים.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Software as a Service – תכונה לשליפת המידע שיושבת בין הPaaS ל-SaaS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נראה את 4 השכבות:</a:t>
            </a:r>
            <a:endParaRPr/>
          </a:p>
        </p:txBody>
      </p:sp>
      <p:sp>
        <p:nvSpPr>
          <p:cNvPr id="162" name="Google Shape;16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הראשונה היא הבסיס לארכיטקטורת הcloud. (שכבת </a:t>
            </a:r>
            <a:r>
              <a:rPr lang="iw-IL" sz="1200"/>
              <a:t>אחסון קבצים)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Hadoop-distributed file system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פרויקט opensource של apache שממש את הרעיון של google filesystem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בנוי מהמון שרתים שמתחלקים לשתי קבוצות.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Namenode – אחד.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Datanodes – המון.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קבצים מחולקים לבלוקים קבועים של 64MB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לכל בלוק יש ID בגודל 64 ביט. (2^64 בלוקים אפשריים – 2^64*64 = 2^70=1180591620717PB=10**12 PB)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כמשתמש רוצה קובץ, הוא פונה לNamenode עם השם שלו ומקבל בחזרה את הBlockID והDatanode שבו מאוחסן המידע – ופונה אליו עצמאית (חשוב! מידע אף פעם לא עובר דרך הNamenode)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כדי לשמור על זמינות – כל בלוק משוכפל 3 פעמים של שרתים שונים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איזון אוטומטי של המידע בין שרתי Datanode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עוד אופציות: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Amazon Simple Storage Service (S3), Cosmos, and Sector</a:t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השנייה היא על מסדי הנתונים (שכבת </a:t>
            </a:r>
            <a:r>
              <a:rPr lang="iw-IL" sz="1200"/>
              <a:t>ניהול מידע)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Not Only SQL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ממומש מעל מערכות קבצים מבוזרות - פעולות Join ממומשות בעת הצורך ע"י אלגוריתמים ייעודיים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ההבדל העיקרי היא האפשרות להרחבה אופקית של המידע  (אופקית – הוספת שרתים. אנכית – הוספת יכולת עיבוד)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קריסה של שרת יחיד יכול להיפתר בלי קושי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אין צורך בסכמה (scheme) המידע יכול להיכנס בלי להגדיר מבנה קבוע – בנוסף אפשר לשנות את הפורמט בכל רגע בלי לעצור את האפליקציה, מה שמאפשר המון גמישות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דוגמה של מימוש הוא BigTable ע"י גוגל ב2004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עוד דוגמאות: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Dynamo, Hbase, Cassandra, Hypertable, MongoDB, CouchDB</a:t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השלישית היא סביבת הביצוע (</a:t>
            </a:r>
            <a:r>
              <a:rPr lang="iw-IL" sz="1200"/>
              <a:t>ביצוע פעולות)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בעקבות כמות שרתים גודלה – cloud מותאם בביצוע חישובים פשוטים ומבוזרים על שרתים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הנחות של MapReduce</a:t>
            </a:r>
            <a:endParaRPr/>
          </a:p>
          <a:p>
            <a:pPr indent="-171450" lvl="0" marL="1714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כלל השרתים באותו מקום פיזי או שיש רוחב פס גבוה בין השרתים</a:t>
            </a:r>
            <a:endParaRPr/>
          </a:p>
          <a:p>
            <a:pPr indent="-171450" lvl="0" marL="1714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iw-IL"/>
              <a:t>הקלט והפלט קטנים יחסית על שהפעולות מבוצעות על כמות גדלה של מידע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 sz="1200"/>
              <a:t>המשתמש מגדיר איזו פעולה הוא עושה על כל שורה (Map) ואז איך עושים אגרגציה (צוברים) בין התוצאות [הפעולה חייבת להיות אסוסיציבית וכומטטיבית] (Reduce)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/>
              <a:t>השכבה הרביעית היא על תשאול תוצרים (</a:t>
            </a:r>
            <a:r>
              <a:rPr lang="iw-IL" sz="1200"/>
              <a:t>שליפת תוצאות)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הממשק למשתמש אל מול שאר השכבות – שולח לביצוע ע"י MR ושליפה מהDB שמושך מהFS</a:t>
            </a:r>
            <a:endParaRPr sz="12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הצגת התוצר הסופי לאחר ביצוע פעולות כמו Join – לוגיקה להצגה של תשאולים מורכבים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המטרה – לספק פתרון משולב של השפה "ההצהרתית" לבין הביצוע "הפרוצדורלי"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w-IL" sz="1200"/>
              <a:t>דוגמאות: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/>
              <a:t>Hive, Pig, JAQL, Dremel, Scope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1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Schoolbook"/>
              <a:buNone/>
              <a:defRPr b="0" sz="6800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8829A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Google Shape;53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" name="Google Shape;56;p18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Schoolbook"/>
              <a:buNone/>
              <a:defRPr b="0" sz="6800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2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Schoolbook"/>
              <a:buNone/>
              <a:defRPr sz="6800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2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Google Shape;68;p2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22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3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6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Schoolbook"/>
              <a:buNone/>
              <a:defRPr b="0" i="0" sz="4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  <a:defRPr b="0" i="0" sz="4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13181" l="0" r="0" t="30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477980" y="1680507"/>
            <a:ext cx="9057905" cy="2288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00"/>
              <a:buFont typeface="Century Schoolbook"/>
              <a:buNone/>
            </a:pPr>
            <a:r>
              <a:rPr b="1" lang="iw-IL" sz="2500"/>
              <a:t>BIG DATA WITH CLOUD COMPUTING: </a:t>
            </a:r>
            <a:br>
              <a:rPr b="1" lang="iw-IL" sz="2500"/>
            </a:br>
            <a:r>
              <a:rPr b="1" lang="iw-IL" sz="2500"/>
              <a:t>AN INSIGHT ON THE COMPUTING ENVIRONMENT, MAPREDUCE, AND PROGRAMMING FRAMEWORK</a:t>
            </a:r>
            <a:br>
              <a:rPr b="1" lang="iw-IL" sz="2500"/>
            </a:br>
            <a:r>
              <a:rPr i="1" lang="iw-IL" sz="1400"/>
              <a:t>ALBERTO FERNÁNDEZ, SARA DEL RÍO, VICTORIA LÓPEZ, ABDULLAH BAWAKID, MARÍA J. DEL JESUS, JOSÉ M. BENÍTEZ2 AND FRANCISCO HERRERA</a:t>
            </a:r>
            <a:endParaRPr i="1" sz="2500"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5784191" y="4144321"/>
            <a:ext cx="3555018" cy="1470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דניאל פנסטרהיים &amp; יוסף רינברג</a:t>
            </a:r>
            <a:endParaRPr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20936 - סדנה במדעי הנתונים</a:t>
            </a:r>
            <a:endParaRPr/>
          </a:p>
          <a:p>
            <a:pPr indent="0" lvl="0" marL="0" rt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w-IL" sz="1600"/>
              <a:t>20.4.2020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Framework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תכונות MapReduce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עמידות, חלוקת משימות הוגנת, איחוד נתונים וחישובים, שקיפות ברמת המערכת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מימוש Hadoop MapReduce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ביצוע חישוב על כמות גדולה של רשומות ואז הפעלת פונ’ צבירה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פונקציית Map ופונ’ Reduce: דוג’, חיפוש מספר מופעים של מילים במסד הנתונים \ מחיר ממוצע שנתי.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HDFS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כפילות הנתונים בHDFS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ניהול מקבילות ע”י NaeNode, DataNode, JobTracker, TaskTracer.</a:t>
            </a:r>
            <a:endParaRPr sz="2000"/>
          </a:p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השוואת MapReduce לפתרון המסורתי</a:t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 MPI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checkpointing fault-tolerance scheme </a:t>
            </a:r>
            <a:r>
              <a:rPr lang="iw-IL" sz="2000"/>
              <a:t>challenge</a:t>
            </a:r>
            <a:r>
              <a:rPr lang="iw-IL" sz="2000"/>
              <a:t>: excessi</a:t>
            </a:r>
            <a:r>
              <a:rPr lang="iw-IL" sz="2000"/>
              <a:t>ve disk access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MR עדיף כאשר גודל הקלט גדול מאוד וכשההוצאות הכלליות בגין כתיבה 'רעה' של map/reduce נמוכות</a:t>
            </a:r>
            <a:endParaRPr sz="2000"/>
          </a:p>
          <a:p>
            <a:pPr indent="-35560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DBMS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יקר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שפה הצהרתית (אך ניתן לממש בעזרת pig/hive)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indices</a:t>
            </a:r>
            <a:endParaRPr sz="2000"/>
          </a:p>
          <a:p>
            <a:pPr indent="-35560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אחסון נתונים לוקח זמן, שליפה מהירה של נתונים</a:t>
            </a:r>
            <a:endParaRPr sz="2000"/>
          </a:p>
          <a:p>
            <a:pPr indent="0" lvl="0" marL="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אלגוריתמי עיבוד מידע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iw-IL"/>
              <a:t>רשימה של אלגו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חסרונות MapReduce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2.0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סיכום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7629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מה נראה?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מה המשמעות של Big Data</a:t>
            </a:r>
            <a:endParaRPr sz="2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טכנולוגיות Cloud Computing לביצוע מחקרי Big Data</a:t>
            </a:r>
            <a:endParaRPr sz="2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iw-IL" sz="2800"/>
              <a:t>MapReduce ו-NoSQL</a:t>
            </a:r>
            <a:endParaRPr sz="2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iw-IL" sz="2400"/>
              <a:t>יתרונות וחסרונות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</a:pPr>
            <a:r>
              <a:rPr lang="iw-IL" sz="2400"/>
              <a:t>מבט לעתיד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Big Data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המושג הופיע בשנים האחרונות – ארגונים החלו להתעסק במידע בסדרי גודל של Petabytes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הגדרה קלאסית של ארבע V (“The four V’s”)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Volume       </a:t>
            </a:r>
            <a:r>
              <a:rPr lang="iw-IL" sz="1800"/>
              <a:t>– כמות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Variety     </a:t>
            </a:r>
            <a:r>
              <a:rPr lang="iw-IL" sz="1800"/>
              <a:t>– גיוון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Velocity   </a:t>
            </a:r>
            <a:r>
              <a:rPr lang="iw-IL" sz="1800"/>
              <a:t>– מהירות חישוב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>
                <a:latin typeface="Consolas"/>
                <a:ea typeface="Consolas"/>
                <a:cs typeface="Consolas"/>
                <a:sym typeface="Consolas"/>
              </a:rPr>
              <a:t>Veracity   </a:t>
            </a:r>
            <a:r>
              <a:rPr lang="iw-IL" sz="1800"/>
              <a:t>– אמינות ודיוק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אתגרים בעולם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אחסון וניהול המידע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ביצוע חיפושים יעילים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מידע בעולם העסקי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במידע לקבלת החלטות עסקיות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קריטי בעידן האינטרנט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כריית מידע - מאיפה הם מקבלים מידע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למי זה חשוב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חנויות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בנקים, חברות השקעה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ביטוח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תשתיות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Cloud Computing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רמות אבסטרקציה</a:t>
            </a:r>
            <a:endParaRPr sz="20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תשתית</a:t>
            </a:r>
            <a:endParaRPr sz="1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פלטפורמה</a:t>
            </a:r>
            <a:endParaRPr sz="1800"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תוכנה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ארכיטקטורה קלאסית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אחסון קבצים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ניהול מידע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ביצוע פעולות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שליפת תוצאות</a:t>
            </a:r>
            <a:endParaRPr sz="1800"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624" y="2014194"/>
            <a:ext cx="520137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אחסון מידע - HDFS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604" t="-6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iw-IL"/>
              <a:t> 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b="0" l="0" r="6849" t="0"/>
          <a:stretch/>
        </p:blipFill>
        <p:spPr>
          <a:xfrm>
            <a:off x="633593" y="1727345"/>
            <a:ext cx="4695465" cy="34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ניהול מידע - NoSQL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מסדי נתונים יחסיים מתקשים בעיבוד מידע רב ומבוזר בין שרתים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בשפה דומה ל-SQL אך ללא תמיכה בפעולות מסוג JOIN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תמיכה בהרחבה קלה בעקבות ביזור המידע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מותאם במיוחד לשליפה והוספה על כמות מסיבית של מידע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ללא מבנה קבוע לטבלה</a:t>
            </a:r>
            <a:endParaRPr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ביצוע שאילתות - MapReduce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מתאים במיוחד ל-Cloud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הסביבה המוכרת ביותר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MapReduce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נוצרה ע"י Google ב-2004</a:t>
            </a:r>
            <a:endParaRPr sz="18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מכוונת לספק גמישות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הקצאת משאבים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טיפול בשגיאות</a:t>
            </a:r>
            <a:endParaRPr/>
          </a:p>
          <a:p>
            <a:pPr indent="-182880" lvl="1" marL="457200" rt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</a:pPr>
            <a:r>
              <a:rPr lang="iw-IL" sz="1800"/>
              <a:t>Scalability</a:t>
            </a:r>
            <a:endParaRPr sz="1800"/>
          </a:p>
          <a:p>
            <a:pPr indent="-55879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70" y="2393906"/>
            <a:ext cx="6487430" cy="27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תשאול תוצרים</a:t>
            </a:r>
            <a:endParaRPr/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הממשק למשתמש אל מול שאר השכבות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שימוש בקונספט MapReduce לביצוע שאילתה וקבלת התוצר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הצגת התוצר הסופי לאחר ביצוע פעולות כמו Join</a:t>
            </a:r>
            <a:endParaRPr sz="2000"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המטרה – לספק פתרון משולב של השפה "ההצהרתית" לבין הביצוע "הפרוצדורלי"</a:t>
            </a:r>
            <a:endParaRPr/>
          </a:p>
          <a:p>
            <a:pPr indent="-182880" lvl="0" marL="182880" rtl="1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iw-IL" sz="2000"/>
              <a:t>Hive, Pig, JAQL, Dremel,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2020-03-23T19:23:55Z</dcterms:created>
  <dc:creator>RIJOSEP</dc:creator>
</cp:coreProperties>
</file>