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Puic1GdmDQBnaTB90ZenlZK+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* Petabyte – 1024 TB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90% מהמידע שקיים נוצר בשנתיים האחרונות (++ עדכני ל2014, צריך לבדוק היום ++)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V4 הוגדר ע"י סטיב טוד מאוניברסיטת ברקלי - יש תיאורים של 9 V גם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מהירות – משתמשים רוצים תשובה בזמן סביר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אמינות – התעלמות מ"רעש" ויכולת להסתמך על המידע בכדי לקבל החלטות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אתגרים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עולמי DBMS (Database management systems)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פתרון קלאסי של entity-relationship דורש טעינה של המידע לפני החיפוש, מה שלא יעבוד בכמויות האלה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אין הרבה תמיכה לביצוע סטטיסטיקות בתוך הDB וביצוע חיפושים במקביל</a:t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Business Intelligence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ארגונים מחפשים דרכים חדשות ואפקטיביות לקבלת החלטות – כדי לקבל יתרון בשוק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 mining – חשוב כדי לזהות דפוסים חדשים שיכולים להיות להועיל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מאיפה? כל מקום.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חנויות – החלטה על מחירים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בנקים/השקעה – חישוב של סיכונים של השקעות, שינוי של אחוזים בודדים בזמן אמת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ביטוח – במיוחד ביטוח חיים – הסתכלות על מידע היסטורי כדי לנחש התנהגות עתידית.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צריך תשתיות כדי לעשות את זה</a:t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עולם הCloud עוזר כדי לתת אפשרות לכולם להשתתף בתחום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מציע יכולת Scaling ביחס לשימוש, עלות ניהול קטנות וגמישות לשימוש הלקוח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מחולק לרמות אבסטרקציה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Infrastructure as a Service – filesystem לאחסון המידע בכמויות גדולות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Platform as a Service – DBMS, DB לניהול המידע (בין שכבות "תשתית" ל"פלטפורמה") – משומש כדי לגשת למידע ברמת הפלטפורמה, אך המימוש הוא ברמת החומרה ולכן בתשתית.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PaaS- פלטפורמה לביצוע שיודעת לבזר את הפעולה החישובית על כלל המחשבים.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Software as a Service – תכונה לשליפת המידע שיושבת בין הPaaS ל-SaaS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נראה את 4 השכבות: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הראשונה היא הבסיס לארכיטקטורת הcloud. (שכבת </a:t>
            </a:r>
            <a:r>
              <a:rPr lang="iw-IL" sz="1200"/>
              <a:t>אחסון קבצים)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Hadoop-distributed file 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פרויקט opensource של apache שממש את הרעיון של google filesystem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בנוי מהמון שרתים שמתחלקים לשתי קבוצות.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Namenode – אחד.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Datanodes – המון.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קבצים מחולקים לבלוקים קבועים של 64MB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לכל בלוק יש ID בגודל 64 ביט. (2^64 בלוקים אפשריים – 2^64*64 = 2^70=1180591620717PB=10**12 PB)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כמשתמש רוצה קובץ, הוא פונה לNamenode עם השם שלו ומקבל בחזרה את הBlockID והDatanode שבו מאוחסן המידע – ופונה אליו עצמאית (חשוב! מידע אף פעם לא עובר דרך הNamenode)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כדי לשמור על זמינות – כל בלוק משוכפל 3 פעמים של שרתים שונים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איזון אוטומטי של המידע בין שרתי Datanode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אופציות: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Amazon Simple Storage Service (S3), Cosmos, and Sector</a:t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השנייה היא על מסדי הנתונים (שכבת </a:t>
            </a:r>
            <a:r>
              <a:rPr lang="iw-IL" sz="1200"/>
              <a:t>ניהול מידע)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Not Only SQL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ממומש מעל מערכות קבצים מבוזרות - פעולות Join ממומשות בעת הצורך ע"י אלגוריתמים ייעודיים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ההבדל העיקרי היא האפשרות להרחבה אופקית של המידע  (אופקית – הוספת שרתים. אנכית – הוספת יכולת עיבוד)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קריסה של שרת יחיד יכול להיפתר בלי קושי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אין צורך בסכמה (scheme) המידע יכול להיכנס בלי להגדיר מבנה קבוע – בנוסף אפשר לשנות את הפורמט בכל רגע בלי לעצור את האפליקציה, מה שמאפשר המון גמישות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דוגמה של מימוש הוא BigTable ע"י גוגל ב2004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Dynamo, Hbase, Cassandra, Hypertable, MongoDB, CouchDB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השלישית היא סביבת הביצוע (</a:t>
            </a:r>
            <a:r>
              <a:rPr lang="iw-IL" sz="1200"/>
              <a:t>ביצוע פעולות)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בעקבות כמות שרתים גודלה – cloud מותאם בביצוע חישובים פשוטים ומבוזרים על שרתים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הנחות של MapReduce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כלל השרתים באותו מקום פיזי או שיש רוחב פס גבוה בין השרתים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הקלט והפלט קטנים יחסית על שהפעולות מבוצעות על כמות גדלה של מידע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המשתמש מגדיר איזו פעולה הוא עושה על כל שורה (Map) ואז איך עושים אגרגציה (צוברים) בין התוצאות [הפעולה חייבת להיות אסוסיציבית וכומטטיבית] (Reduce)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הרביעית היא על תשאול תוצרים (</a:t>
            </a:r>
            <a:r>
              <a:rPr lang="iw-IL" sz="1200"/>
              <a:t>שליפת תוצאות)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הממשק למשתמש אל מול שאר השכבות – שולח לביצוע ע"י MR ושליפה מהDB שמושך מהFS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הצגת התוצר הסופי לאחר ביצוע פעולות כמו Join – לוגיקה להצגה של תשאולים מורכבים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המטרה – לספק פתרון משולב של השפה "ההצהרתית" לבין הביצוע "הפרוצדורלי"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Hive, Pig, JAQL, Dremel, Scope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b="0" sz="680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b="0"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3181" l="0" r="0" t="30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b="1" lang="iw-IL" sz="2500"/>
              <a:t>BIG DATA WITH CLOUD COMPUTING: </a:t>
            </a:r>
            <a:br>
              <a:rPr b="1" lang="iw-IL" sz="2500"/>
            </a:br>
            <a:r>
              <a:rPr b="1" lang="iw-IL" sz="2500"/>
              <a:t>AN INSIGHT ON THE COMPUTING ENVIRONMENT, MAPREDUCE, AND PROGRAMMING FRAMEWORK</a:t>
            </a:r>
            <a:br>
              <a:rPr b="1" lang="iw-IL" sz="2500"/>
            </a:br>
            <a:r>
              <a:rPr i="1" lang="iw-IL" sz="1400"/>
              <a:t>ALBERTO FERNÁNDEZ, SARA DEL RÍO, VICTORIA LÓPEZ, ABDULLAH BAWAKID, MARÍA J. DEL JESUS, JOSÉ M. BENÍTEZ2 AND FRANCISCO HERRERA</a:t>
            </a:r>
            <a:endParaRPr i="1" sz="25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784191" y="4144321"/>
            <a:ext cx="3555018" cy="147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דניאל פנסטרהיים &amp; יוסף רינברג</a:t>
            </a:r>
            <a:endParaRPr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20936 - סדנה במדעי הנתונים</a:t>
            </a:r>
            <a:endParaRPr/>
          </a:p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20.4.2020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תכונות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עמידות, חלוקת משימות הוגנת, איחוד נתונים וחישובים, שקיפות ברמת המערכת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מימוש Hadoop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ביצוע חישוב על כמות גדולה של רשומות ואז הפעלת פונ’ צבירה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פונקציית Map ופונ’ Reduce: דוג’, חיפוש מספר מופעים של מילים במסד הנתונים \ מחיר ממוצע שנתי.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כפילות הנתונים בHDFS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ניהול מקבילות ע”י NaeNode, DataNode, JobTracker, TaskTracer.</a:t>
            </a:r>
            <a:endParaRPr sz="2000"/>
          </a:p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 MPI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checkpointing fault-tolerance scheme </a:t>
            </a:r>
            <a:r>
              <a:rPr lang="iw-IL" sz="2000"/>
              <a:t>challenge</a:t>
            </a:r>
            <a:r>
              <a:rPr lang="iw-IL" sz="2000"/>
              <a:t>: excessi</a:t>
            </a:r>
            <a:r>
              <a:rPr lang="iw-IL" sz="2000"/>
              <a:t>ve disk access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עדיף כאשר גודל הקלט גדול מאוד וכשההוצאות הכלליות בגין כתיבה 'רעה' של map/reduce נמוכות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DBMS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יקר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שפה הצהרתית (אך ניתן לממש בעזרת pig/hive)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indices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אחסון נתונים לוקח זמן, שליפה מהירה של נתונים</a:t>
            </a:r>
            <a:endParaRPr sz="20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קללת המימדים, טעינת נתונים לזיכרון</a:t>
            </a:r>
            <a:endParaRPr sz="2000"/>
          </a:p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סוגי אלגוריתמים: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סיווג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תבניות תכופות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אשכול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מערכות המלצה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Mahout ML lib: אין </a:t>
            </a:r>
            <a:r>
              <a:rPr lang="iw-IL" sz="2000"/>
              <a:t>UI, </a:t>
            </a:r>
            <a:r>
              <a:rPr lang="iw-IL" sz="2000"/>
              <a:t>עדיין בפיתוח, כבר לא עובדים עם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NIMBLE, SystemML: מריצות על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Ricardo, Rhipe: רצות מעל HADOOP, התכנות ב 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אין  שיפור ללא מקבול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יעיל  כאשר אין  יכולת לפרק לMAP/REDUCE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טעינה מדיסק בעבודות איטרטיביות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עיבוד נתונים רשתיים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חישובים כבדים על מקבץ קטן של נתונים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מתאים לניתוחים אנטרקטיביים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פרטיות ואבטחה בענן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התקנה ובניה של אשכול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מה נראה?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מה המשמעות של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טכנולוגיות Cloud Computing לביצוע מחקרי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MapReduce ו-NoSQL</a:t>
            </a:r>
            <a:endParaRPr sz="2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יתרונות וחסרונות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מבט לעתיד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Big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המושג הופיע בשנים האחרונות – ארגונים החלו להתעסק במידע בסדרי גודל של Petabytes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הגדרה קלאסית של ארבע V (“The four V’s”)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Volume       </a:t>
            </a:r>
            <a:r>
              <a:rPr lang="iw-IL" sz="1800"/>
              <a:t>– כמות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Variety     </a:t>
            </a:r>
            <a:r>
              <a:rPr lang="iw-IL" sz="1800"/>
              <a:t>– גיוון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Velocity   </a:t>
            </a:r>
            <a:r>
              <a:rPr lang="iw-IL" sz="1800"/>
              <a:t>– מהירות חישוב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Veracity   </a:t>
            </a:r>
            <a:r>
              <a:rPr lang="iw-IL" sz="1800"/>
              <a:t>– אמינות ודיוק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אתגרים בעולם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וניהול המידע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חיפושים יעילים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מידע בעולם העסקי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במידע לקבלת החלטות עסקיות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קריטי בעידן האינטרנט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מידע - מאיפה הם מקבלים מידע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למי זה חשוב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חנויות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בנקים, חברות השקעה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ביטוח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תשתיות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Cloud Computing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רמות אבסטרקציה</a:t>
            </a:r>
            <a:endParaRPr sz="20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תשתית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פלטפורמה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תוכנה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ארכיטקטורה קלאסית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קבצים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ניהול 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פעולות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שליפת תוצאות</a:t>
            </a:r>
            <a:endParaRPr sz="18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אחסון מידע - HDFS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04" t="-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6849" t="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ניהול מידע - NoSQL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מסדי נתונים יחסיים מתקשים בעיבוד מידע רב ומבוזר בין שרתים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בשפה דומה ל-SQL אך ללא תמיכה בפעולות מסוג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תמיכה בהרחבה קלה בעקבות ביזור המידע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מותאם במיוחד לשליפה והוספה על כמות מסיבית של 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ללא מבנה קבוע לטבלה</a:t>
            </a:r>
            <a:endParaRPr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ביצוע שאילתות - MapReduce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מתאים במיוחד ל-Cloud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הסביבה המוכרת ביותר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MapReduce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נוצרה ע"י Google ב-2004</a:t>
            </a:r>
            <a:endParaRPr sz="1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מכוונת לספק גמישות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הקצאת משאבים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טיפול בשגיאות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Scalability</a:t>
            </a:r>
            <a:endParaRPr sz="18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תשאול תוצרים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הממשק למשתמש אל מול שאר השכבות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בקונספט MapReduce לביצוע שאילתה וקבלת התוצר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הצגת התוצר הסופי לאחר ביצוע פעולות כמו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המטרה – לספק פתרון משולב של השפה "ההצהרתית" לבין הביצוע "הפרוצדורלי"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Hive, Pig, JAQL, Dremel,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</cp:coreProperties>
</file>