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6:39:32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7368 0 0,'0'0'3018'0'0,"7"2"-3458"0"0,-3-1-2977 0 0,6-1 600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9T16:39:33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9416 0 0,'0'0'1016'0'0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9T16:40:03.97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9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4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9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10F0-E37D-4A4B-98D5-71790535B4B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A716-5574-4502-AE96-AF51055EF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A8EA38A-92DF-4F63-8E76-03DE54CB6603}"/>
              </a:ext>
            </a:extLst>
          </p:cNvPr>
          <p:cNvSpPr txBox="1"/>
          <p:nvPr/>
        </p:nvSpPr>
        <p:spPr>
          <a:xfrm>
            <a:off x="4521910" y="191989"/>
            <a:ext cx="86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index.html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5A2D1B-01BF-424D-B6A8-8E8C944C421E}"/>
              </a:ext>
            </a:extLst>
          </p:cNvPr>
          <p:cNvGrpSpPr/>
          <p:nvPr/>
        </p:nvGrpSpPr>
        <p:grpSpPr>
          <a:xfrm>
            <a:off x="1060674" y="1289140"/>
            <a:ext cx="3366136" cy="4236027"/>
            <a:chOff x="1060674" y="1289140"/>
            <a:chExt cx="3366136" cy="42360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C256FE-EBC4-4A2D-8C4B-43F3E34D0945}"/>
                </a:ext>
              </a:extLst>
            </p:cNvPr>
            <p:cNvGrpSpPr/>
            <p:nvPr/>
          </p:nvGrpSpPr>
          <p:grpSpPr>
            <a:xfrm>
              <a:off x="1060674" y="1289140"/>
              <a:ext cx="3366136" cy="4236027"/>
              <a:chOff x="535620" y="1086436"/>
              <a:chExt cx="3366136" cy="423602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707B9D-D4C4-4973-B390-C71D6449DF83}"/>
                  </a:ext>
                </a:extLst>
              </p:cNvPr>
              <p:cNvGrpSpPr/>
              <p:nvPr/>
            </p:nvGrpSpPr>
            <p:grpSpPr>
              <a:xfrm>
                <a:off x="535620" y="1086436"/>
                <a:ext cx="3366136" cy="4236027"/>
                <a:chOff x="1424621" y="822214"/>
                <a:chExt cx="4142936" cy="521357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0B4678F-0F15-41E9-B6F7-89BB20131705}"/>
                    </a:ext>
                  </a:extLst>
                </p:cNvPr>
                <p:cNvGrpSpPr/>
                <p:nvPr/>
              </p:nvGrpSpPr>
              <p:grpSpPr>
                <a:xfrm>
                  <a:off x="1424621" y="822214"/>
                  <a:ext cx="4142936" cy="5213572"/>
                  <a:chOff x="1424621" y="822214"/>
                  <a:chExt cx="4142936" cy="521357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08D4F45-8F1A-45B6-BF1C-0D8D1E125FF8}"/>
                      </a:ext>
                    </a:extLst>
                  </p:cNvPr>
                  <p:cNvSpPr/>
                  <p:nvPr/>
                </p:nvSpPr>
                <p:spPr>
                  <a:xfrm>
                    <a:off x="1424621" y="822214"/>
                    <a:ext cx="4140000" cy="5213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0701F82E-657A-4077-AA2D-BBE66499ED05}"/>
                      </a:ext>
                    </a:extLst>
                  </p:cNvPr>
                  <p:cNvSpPr/>
                  <p:nvPr/>
                </p:nvSpPr>
                <p:spPr>
                  <a:xfrm>
                    <a:off x="4683101" y="1371599"/>
                    <a:ext cx="272562" cy="140677"/>
                  </a:xfrm>
                  <a:prstGeom prst="rect">
                    <a:avLst/>
                  </a:prstGeom>
                  <a:no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65F2D64-C24E-46D3-B0C7-3AE01AB32E46}"/>
                      </a:ext>
                    </a:extLst>
                  </p:cNvPr>
                  <p:cNvSpPr/>
                  <p:nvPr/>
                </p:nvSpPr>
                <p:spPr>
                  <a:xfrm>
                    <a:off x="4736489" y="1423986"/>
                    <a:ext cx="166687" cy="36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E5B77DD-CB5F-41D3-9E2D-0BBCC27E6835}"/>
                      </a:ext>
                    </a:extLst>
                  </p:cNvPr>
                  <p:cNvSpPr/>
                  <p:nvPr/>
                </p:nvSpPr>
                <p:spPr>
                  <a:xfrm>
                    <a:off x="4980674" y="1371599"/>
                    <a:ext cx="272562" cy="140677"/>
                  </a:xfrm>
                  <a:prstGeom prst="rect">
                    <a:avLst/>
                  </a:prstGeom>
                  <a:no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2D38C-462E-4AF5-8AF3-E04B3633C1BB}"/>
                      </a:ext>
                    </a:extLst>
                  </p:cNvPr>
                  <p:cNvSpPr/>
                  <p:nvPr/>
                </p:nvSpPr>
                <p:spPr>
                  <a:xfrm>
                    <a:off x="5034062" y="1423986"/>
                    <a:ext cx="166687" cy="36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A4A46FA-F896-4E9D-B1F1-3A75FBDAA2E3}"/>
                      </a:ext>
                    </a:extLst>
                  </p:cNvPr>
                  <p:cNvSpPr/>
                  <p:nvPr/>
                </p:nvSpPr>
                <p:spPr>
                  <a:xfrm>
                    <a:off x="5266623" y="1371599"/>
                    <a:ext cx="272562" cy="140677"/>
                  </a:xfrm>
                  <a:prstGeom prst="rect">
                    <a:avLst/>
                  </a:prstGeom>
                  <a:noFill/>
                  <a:ln>
                    <a:solidFill>
                      <a:srgbClr val="8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2C38818-783F-4B7C-8EFD-6C63662CBAA4}"/>
                      </a:ext>
                    </a:extLst>
                  </p:cNvPr>
                  <p:cNvSpPr/>
                  <p:nvPr/>
                </p:nvSpPr>
                <p:spPr>
                  <a:xfrm>
                    <a:off x="5320011" y="1423986"/>
                    <a:ext cx="166687" cy="360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39B69313-33C5-444D-8962-13DD3BF2C9FF}"/>
                      </a:ext>
                    </a:extLst>
                  </p:cNvPr>
                  <p:cNvCxnSpPr/>
                  <p:nvPr/>
                </p:nvCxnSpPr>
                <p:spPr>
                  <a:xfrm>
                    <a:off x="1424621" y="1538652"/>
                    <a:ext cx="4140000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4CC8D04-AEA0-4581-999A-1A06D7EA5E2E}"/>
                      </a:ext>
                    </a:extLst>
                  </p:cNvPr>
                  <p:cNvCxnSpPr/>
                  <p:nvPr/>
                </p:nvCxnSpPr>
                <p:spPr>
                  <a:xfrm>
                    <a:off x="1427557" y="5278311"/>
                    <a:ext cx="4140000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BD7EE27B-549E-4ABC-9310-A16E588119A4}"/>
                      </a:ext>
                    </a:extLst>
                  </p:cNvPr>
                  <p:cNvGrpSpPr/>
                  <p:nvPr/>
                </p:nvGrpSpPr>
                <p:grpSpPr>
                  <a:xfrm>
                    <a:off x="1507550" y="913951"/>
                    <a:ext cx="1235650" cy="546020"/>
                    <a:chOff x="1507550" y="913951"/>
                    <a:chExt cx="1235650" cy="546020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8E3D20A0-6EB4-41D5-B137-9FAF8115E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2131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D733274A-882C-4D5F-B3A3-EECF32CB6A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4E4C2540-DC66-4BEC-859B-7A014B6B2F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04AF7A8-BF54-4CC2-B71A-ACEF530DE46F}"/>
                      </a:ext>
                    </a:extLst>
                  </p:cNvPr>
                  <p:cNvSpPr/>
                  <p:nvPr/>
                </p:nvSpPr>
                <p:spPr>
                  <a:xfrm>
                    <a:off x="2839915" y="1107830"/>
                    <a:ext cx="1134208" cy="11589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39CA5DD-6941-40BA-8580-FE27D0784272}"/>
                      </a:ext>
                    </a:extLst>
                  </p:cNvPr>
                  <p:cNvSpPr/>
                  <p:nvPr/>
                </p:nvSpPr>
                <p:spPr>
                  <a:xfrm>
                    <a:off x="2594621" y="1681475"/>
                    <a:ext cx="1800000" cy="1164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FDE83FF-C3CD-4A4A-B47C-3792FF5DB5BB}"/>
                      </a:ext>
                    </a:extLst>
                  </p:cNvPr>
                  <p:cNvSpPr/>
                  <p:nvPr/>
                </p:nvSpPr>
                <p:spPr>
                  <a:xfrm>
                    <a:off x="2213371" y="2514345"/>
                    <a:ext cx="2554004" cy="11641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774917F3-3E4F-42B0-A6A3-70D649CFBA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0373" y="1907931"/>
                    <a:ext cx="1807184" cy="219808"/>
                    <a:chOff x="2590373" y="1907931"/>
                    <a:chExt cx="1807184" cy="219808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D8A4872-737D-4B75-AEBC-B7A6ED447EC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94621" y="1907931"/>
                      <a:ext cx="1800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2B138BFB-7BE2-4136-BB6E-5A0D37E669E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97557" y="1981200"/>
                      <a:ext cx="1800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0339A785-A6CC-45C8-82A1-C0B326D155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90373" y="2045677"/>
                      <a:ext cx="1800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3A221C91-7CE7-4686-A4B0-8673A713D6C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590373" y="2127739"/>
                      <a:ext cx="1800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D0F9BEA-51B1-462B-B2AE-2E9F32B2A9DE}"/>
                      </a:ext>
                    </a:extLst>
                  </p:cNvPr>
                  <p:cNvSpPr/>
                  <p:nvPr/>
                </p:nvSpPr>
                <p:spPr>
                  <a:xfrm>
                    <a:off x="2213371" y="2350478"/>
                    <a:ext cx="1800000" cy="98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1F0C3BE-0B49-4A30-9557-FB786AD8112E}"/>
                      </a:ext>
                    </a:extLst>
                  </p:cNvPr>
                  <p:cNvSpPr/>
                  <p:nvPr/>
                </p:nvSpPr>
                <p:spPr>
                  <a:xfrm>
                    <a:off x="2223250" y="3989969"/>
                    <a:ext cx="2554004" cy="11641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612AFD8F-B39F-49E7-8A5E-64B14F48031F}"/>
                      </a:ext>
                    </a:extLst>
                  </p:cNvPr>
                  <p:cNvSpPr/>
                  <p:nvPr/>
                </p:nvSpPr>
                <p:spPr>
                  <a:xfrm>
                    <a:off x="2223249" y="3826102"/>
                    <a:ext cx="1800000" cy="98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AB40DB1-7B6A-417C-A6A7-39CF92DA8145}"/>
                    </a:ext>
                  </a:extLst>
                </p:cNvPr>
                <p:cNvGrpSpPr/>
                <p:nvPr/>
              </p:nvGrpSpPr>
              <p:grpSpPr>
                <a:xfrm>
                  <a:off x="3184373" y="2808416"/>
                  <a:ext cx="612000" cy="576000"/>
                  <a:chOff x="3215049" y="2801816"/>
                  <a:chExt cx="612000" cy="57600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B4AB05F9-B293-4F59-BB81-9465F507AFC0}"/>
                      </a:ext>
                    </a:extLst>
                  </p:cNvPr>
                  <p:cNvSpPr/>
                  <p:nvPr/>
                </p:nvSpPr>
                <p:spPr>
                  <a:xfrm>
                    <a:off x="3215049" y="2801816"/>
                    <a:ext cx="612000" cy="57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" name="Isosceles Triangle 2">
                    <a:extLst>
                      <a:ext uri="{FF2B5EF4-FFF2-40B4-BE49-F238E27FC236}">
                        <a16:creationId xmlns:a16="http://schemas.microsoft.com/office/drawing/2014/main" id="{7E6A2F42-4565-45BC-AA56-BA85A97AB7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36399" y="3018443"/>
                    <a:ext cx="237019" cy="16424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28C4EB3-331D-4374-A481-6E54B0505E65}"/>
                    </a:ext>
                  </a:extLst>
                </p:cNvPr>
                <p:cNvGrpSpPr/>
                <p:nvPr/>
              </p:nvGrpSpPr>
              <p:grpSpPr>
                <a:xfrm>
                  <a:off x="3184373" y="4284040"/>
                  <a:ext cx="612000" cy="576000"/>
                  <a:chOff x="3215049" y="2801816"/>
                  <a:chExt cx="612000" cy="576000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9D1C5B8-0F98-4A7F-9EF3-8C26EFC0BF64}"/>
                      </a:ext>
                    </a:extLst>
                  </p:cNvPr>
                  <p:cNvSpPr/>
                  <p:nvPr/>
                </p:nvSpPr>
                <p:spPr>
                  <a:xfrm>
                    <a:off x="3215049" y="2801816"/>
                    <a:ext cx="612000" cy="57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59" name="Isosceles Triangle 58">
                    <a:extLst>
                      <a:ext uri="{FF2B5EF4-FFF2-40B4-BE49-F238E27FC236}">
                        <a16:creationId xmlns:a16="http://schemas.microsoft.com/office/drawing/2014/main" id="{10283435-6DC0-48A3-AD12-6C09CC2386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36399" y="3018443"/>
                    <a:ext cx="237019" cy="16424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E522E6C-C6A7-4D1C-BC8A-6B8BE59164B1}"/>
                  </a:ext>
                </a:extLst>
              </p:cNvPr>
              <p:cNvGrpSpPr/>
              <p:nvPr/>
            </p:nvGrpSpPr>
            <p:grpSpPr>
              <a:xfrm>
                <a:off x="2883291" y="4811676"/>
                <a:ext cx="585000" cy="318477"/>
                <a:chOff x="1920175" y="4956463"/>
                <a:chExt cx="585000" cy="318477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B2C948-CD17-4616-BE5D-5408A5822D8D}"/>
                    </a:ext>
                  </a:extLst>
                </p:cNvPr>
                <p:cNvSpPr/>
                <p:nvPr/>
              </p:nvSpPr>
              <p:spPr>
                <a:xfrm>
                  <a:off x="1920175" y="4956463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A1FD1DE-E24E-44F2-9E7A-4666558E4FB3}"/>
                    </a:ext>
                  </a:extLst>
                </p:cNvPr>
                <p:cNvCxnSpPr/>
                <p:nvPr/>
              </p:nvCxnSpPr>
              <p:spPr>
                <a:xfrm>
                  <a:off x="1921550" y="5096346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FBF94E2-C00B-4040-A73A-5E411EFB1776}"/>
                    </a:ext>
                  </a:extLst>
                </p:cNvPr>
                <p:cNvCxnSpPr/>
                <p:nvPr/>
              </p:nvCxnSpPr>
              <p:spPr>
                <a:xfrm>
                  <a:off x="1922501" y="515587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E0780BC-1789-4BCA-92CB-7DCCDD5D5F5B}"/>
                    </a:ext>
                  </a:extLst>
                </p:cNvPr>
                <p:cNvCxnSpPr/>
                <p:nvPr/>
              </p:nvCxnSpPr>
              <p:spPr>
                <a:xfrm>
                  <a:off x="1920175" y="5208265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D7C269E-1D5C-4477-8022-B8090B95622C}"/>
                    </a:ext>
                  </a:extLst>
                </p:cNvPr>
                <p:cNvCxnSpPr/>
                <p:nvPr/>
              </p:nvCxnSpPr>
              <p:spPr>
                <a:xfrm>
                  <a:off x="1920175" y="5274940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59E2714-3AD1-475A-929F-D439F206D816}"/>
                  </a:ext>
                </a:extLst>
              </p:cNvPr>
              <p:cNvGrpSpPr/>
              <p:nvPr/>
            </p:nvGrpSpPr>
            <p:grpSpPr>
              <a:xfrm>
                <a:off x="1929570" y="4811676"/>
                <a:ext cx="585000" cy="318477"/>
                <a:chOff x="1920175" y="4956463"/>
                <a:chExt cx="585000" cy="318477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1B2C187-25C8-4193-94FA-FBBC49555961}"/>
                    </a:ext>
                  </a:extLst>
                </p:cNvPr>
                <p:cNvSpPr/>
                <p:nvPr/>
              </p:nvSpPr>
              <p:spPr>
                <a:xfrm>
                  <a:off x="1920175" y="4956463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DA4C0CF-FFD6-4C9C-872B-31C61E0D1401}"/>
                    </a:ext>
                  </a:extLst>
                </p:cNvPr>
                <p:cNvCxnSpPr/>
                <p:nvPr/>
              </p:nvCxnSpPr>
              <p:spPr>
                <a:xfrm>
                  <a:off x="1921550" y="5096346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6337305-AE13-4DA1-AB26-E4447917374B}"/>
                    </a:ext>
                  </a:extLst>
                </p:cNvPr>
                <p:cNvCxnSpPr/>
                <p:nvPr/>
              </p:nvCxnSpPr>
              <p:spPr>
                <a:xfrm>
                  <a:off x="1922501" y="515587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7E30171-55D9-4E28-9E56-AA4761ED650E}"/>
                    </a:ext>
                  </a:extLst>
                </p:cNvPr>
                <p:cNvCxnSpPr/>
                <p:nvPr/>
              </p:nvCxnSpPr>
              <p:spPr>
                <a:xfrm>
                  <a:off x="1920175" y="5208265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689480C-8C50-4835-B898-A1C72FED6242}"/>
                    </a:ext>
                  </a:extLst>
                </p:cNvPr>
                <p:cNvCxnSpPr/>
                <p:nvPr/>
              </p:nvCxnSpPr>
              <p:spPr>
                <a:xfrm>
                  <a:off x="1920175" y="5274940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AF9CBC2-CF39-41A2-9DBD-275FF13DFC77}"/>
                  </a:ext>
                </a:extLst>
              </p:cNvPr>
              <p:cNvSpPr/>
              <p:nvPr/>
            </p:nvSpPr>
            <p:spPr>
              <a:xfrm>
                <a:off x="973523" y="4811676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687AB0-C127-4C28-BAA1-97B44B5E5466}"/>
                </a:ext>
              </a:extLst>
            </p:cNvPr>
            <p:cNvSpPr/>
            <p:nvPr/>
          </p:nvSpPr>
          <p:spPr>
            <a:xfrm>
              <a:off x="1494788" y="5177168"/>
              <a:ext cx="410212" cy="1162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63A2AFB-5DA4-479F-91EC-CBE4661F72BB}"/>
                </a:ext>
              </a:extLst>
            </p:cNvPr>
            <p:cNvSpPr/>
            <p:nvPr/>
          </p:nvSpPr>
          <p:spPr>
            <a:xfrm>
              <a:off x="1557158" y="5211170"/>
              <a:ext cx="288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BE9541-8931-4210-807A-098C0F941023}"/>
              </a:ext>
            </a:extLst>
          </p:cNvPr>
          <p:cNvGrpSpPr/>
          <p:nvPr/>
        </p:nvGrpSpPr>
        <p:grpSpPr>
          <a:xfrm>
            <a:off x="6223133" y="1289140"/>
            <a:ext cx="2611862" cy="4236027"/>
            <a:chOff x="6223133" y="1289140"/>
            <a:chExt cx="2611862" cy="423602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F7E8E3-3585-4186-8D5A-A1EFF9130BE4}"/>
                </a:ext>
              </a:extLst>
            </p:cNvPr>
            <p:cNvGrpSpPr/>
            <p:nvPr/>
          </p:nvGrpSpPr>
          <p:grpSpPr>
            <a:xfrm>
              <a:off x="6223133" y="1289140"/>
              <a:ext cx="2611862" cy="4236027"/>
              <a:chOff x="5916676" y="1086435"/>
              <a:chExt cx="2611862" cy="423602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B921A39-D38E-47AA-A04F-A2EB76549203}"/>
                  </a:ext>
                </a:extLst>
              </p:cNvPr>
              <p:cNvSpPr/>
              <p:nvPr/>
            </p:nvSpPr>
            <p:spPr>
              <a:xfrm>
                <a:off x="5916676" y="1086435"/>
                <a:ext cx="2610011" cy="4236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AEC5C67-ED89-40B1-8283-B2A5A6F28133}"/>
                  </a:ext>
                </a:extLst>
              </p:cNvPr>
              <p:cNvGrpSpPr/>
              <p:nvPr/>
            </p:nvGrpSpPr>
            <p:grpSpPr>
              <a:xfrm>
                <a:off x="8212817" y="1442811"/>
                <a:ext cx="252000" cy="180000"/>
                <a:chOff x="8338818" y="1532810"/>
                <a:chExt cx="171833" cy="1143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0E7D32-4F2F-4781-9844-075F110BD87B}"/>
                    </a:ext>
                  </a:extLst>
                </p:cNvPr>
                <p:cNvSpPr/>
                <p:nvPr/>
              </p:nvSpPr>
              <p:spPr>
                <a:xfrm>
                  <a:off x="8338818" y="1532810"/>
                  <a:ext cx="171833" cy="114300"/>
                </a:xfrm>
                <a:prstGeom prst="rect">
                  <a:avLst/>
                </a:prstGeom>
                <a:noFill/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20596AD-D777-4372-8F50-244AEFC779F9}"/>
                    </a:ext>
                  </a:extLst>
                </p:cNvPr>
                <p:cNvSpPr/>
                <p:nvPr/>
              </p:nvSpPr>
              <p:spPr>
                <a:xfrm>
                  <a:off x="8372476" y="1575375"/>
                  <a:ext cx="105086" cy="2925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40E4F33-DBC3-4608-A8E9-80B6A55DF214}"/>
                  </a:ext>
                </a:extLst>
              </p:cNvPr>
              <p:cNvCxnSpPr/>
              <p:nvPr/>
            </p:nvCxnSpPr>
            <p:spPr>
              <a:xfrm>
                <a:off x="5916676" y="1668541"/>
                <a:ext cx="261001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267DF2-D2C6-4225-A859-C8A6391931ED}"/>
                  </a:ext>
                </a:extLst>
              </p:cNvPr>
              <p:cNvCxnSpPr/>
              <p:nvPr/>
            </p:nvCxnSpPr>
            <p:spPr>
              <a:xfrm>
                <a:off x="5918527" y="4707014"/>
                <a:ext cx="2610011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F29516B-B3CF-450D-8215-62040E28B85E}"/>
                  </a:ext>
                </a:extLst>
              </p:cNvPr>
              <p:cNvGrpSpPr/>
              <p:nvPr/>
            </p:nvGrpSpPr>
            <p:grpSpPr>
              <a:xfrm>
                <a:off x="5968957" y="1160971"/>
                <a:ext cx="863999" cy="443641"/>
                <a:chOff x="1507550" y="913951"/>
                <a:chExt cx="1235650" cy="54602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788D2A1-2F67-4FAB-9D96-95ED6FC5EFCA}"/>
                    </a:ext>
                  </a:extLst>
                </p:cNvPr>
                <p:cNvSpPr/>
                <p:nvPr/>
              </p:nvSpPr>
              <p:spPr>
                <a:xfrm>
                  <a:off x="1512277" y="914400"/>
                  <a:ext cx="1222131" cy="545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FBF3B7B-B081-430E-B29F-E62A9873D766}"/>
                    </a:ext>
                  </a:extLst>
                </p:cNvPr>
                <p:cNvCxnSpPr/>
                <p:nvPr/>
              </p:nvCxnSpPr>
              <p:spPr>
                <a:xfrm>
                  <a:off x="1507682" y="914400"/>
                  <a:ext cx="1235518" cy="5455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939C5EE-E856-4D03-AE2E-093DF8780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07550" y="913951"/>
                  <a:ext cx="1235518" cy="5455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3F13ED5-4C80-4F25-A8F8-13DFE5640BF7}"/>
                  </a:ext>
                </a:extLst>
              </p:cNvPr>
              <p:cNvSpPr/>
              <p:nvPr/>
            </p:nvSpPr>
            <p:spPr>
              <a:xfrm>
                <a:off x="6870473" y="1318498"/>
                <a:ext cx="864000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05BF72A-C5A6-4844-AFB0-52D9B0AFB3E5}"/>
                  </a:ext>
                </a:extLst>
              </p:cNvPr>
              <p:cNvSpPr/>
              <p:nvPr/>
            </p:nvSpPr>
            <p:spPr>
              <a:xfrm>
                <a:off x="6654288" y="1784585"/>
                <a:ext cx="1134787" cy="945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05C5D1B-5758-40FA-98B6-07EC09E7AC30}"/>
                  </a:ext>
                </a:extLst>
              </p:cNvPr>
              <p:cNvSpPr/>
              <p:nvPr/>
            </p:nvSpPr>
            <p:spPr>
              <a:xfrm>
                <a:off x="6130218" y="2461291"/>
                <a:ext cx="2208599" cy="945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917D03E-6F67-426B-9A9F-E647DD8CD7B8}"/>
                  </a:ext>
                </a:extLst>
              </p:cNvPr>
              <p:cNvGrpSpPr/>
              <p:nvPr/>
            </p:nvGrpSpPr>
            <p:grpSpPr>
              <a:xfrm>
                <a:off x="6651610" y="1968580"/>
                <a:ext cx="1139316" cy="178594"/>
                <a:chOff x="2590373" y="1907931"/>
                <a:chExt cx="1807184" cy="219808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BB07E64-C5D4-4C7B-83FB-1551024BF934}"/>
                    </a:ext>
                  </a:extLst>
                </p:cNvPr>
                <p:cNvCxnSpPr/>
                <p:nvPr/>
              </p:nvCxnSpPr>
              <p:spPr>
                <a:xfrm>
                  <a:off x="2594621" y="1907931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0B4114D-187C-4847-BE7E-2396CE62632E}"/>
                    </a:ext>
                  </a:extLst>
                </p:cNvPr>
                <p:cNvCxnSpPr/>
                <p:nvPr/>
              </p:nvCxnSpPr>
              <p:spPr>
                <a:xfrm>
                  <a:off x="2597557" y="1981200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27073AC-AB9D-4F31-A5BC-1C73B1C6C95D}"/>
                    </a:ext>
                  </a:extLst>
                </p:cNvPr>
                <p:cNvCxnSpPr/>
                <p:nvPr/>
              </p:nvCxnSpPr>
              <p:spPr>
                <a:xfrm>
                  <a:off x="2590373" y="204567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41CC91C-8494-4EC5-9DD0-570E01C63E5F}"/>
                    </a:ext>
                  </a:extLst>
                </p:cNvPr>
                <p:cNvCxnSpPr/>
                <p:nvPr/>
              </p:nvCxnSpPr>
              <p:spPr>
                <a:xfrm>
                  <a:off x="2590373" y="2127739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51B56BA-335B-4A1B-BDB0-F8FD5B06C33A}"/>
                  </a:ext>
                </a:extLst>
              </p:cNvPr>
              <p:cNvSpPr/>
              <p:nvPr/>
            </p:nvSpPr>
            <p:spPr>
              <a:xfrm>
                <a:off x="6132581" y="2328149"/>
                <a:ext cx="1134787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F4D1623-0AFF-469C-94FF-B3E3E2AD8D85}"/>
                  </a:ext>
                </a:extLst>
              </p:cNvPr>
              <p:cNvSpPr/>
              <p:nvPr/>
            </p:nvSpPr>
            <p:spPr>
              <a:xfrm>
                <a:off x="6130219" y="3660236"/>
                <a:ext cx="2208598" cy="945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8EE7317-B83F-41DD-9B4F-5A8D01F6A777}"/>
                  </a:ext>
                </a:extLst>
              </p:cNvPr>
              <p:cNvSpPr/>
              <p:nvPr/>
            </p:nvSpPr>
            <p:spPr>
              <a:xfrm>
                <a:off x="6130021" y="3527094"/>
                <a:ext cx="1134787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3237F7C-4EE7-491B-9EFD-EC13ED2D4156}"/>
                  </a:ext>
                </a:extLst>
              </p:cNvPr>
              <p:cNvSpPr/>
              <p:nvPr/>
            </p:nvSpPr>
            <p:spPr>
              <a:xfrm>
                <a:off x="7026090" y="2700224"/>
                <a:ext cx="360000" cy="39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32C34E7B-5C86-4C4D-B21C-D1AC2F40DE4F}"/>
                  </a:ext>
                </a:extLst>
              </p:cNvPr>
              <p:cNvSpPr/>
              <p:nvPr/>
            </p:nvSpPr>
            <p:spPr>
              <a:xfrm rot="5400000">
                <a:off x="7126477" y="2847224"/>
                <a:ext cx="192578" cy="10354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662D44-F3E9-455E-A6D0-02993C403BFC}"/>
                  </a:ext>
                </a:extLst>
              </p:cNvPr>
              <p:cNvSpPr/>
              <p:nvPr/>
            </p:nvSpPr>
            <p:spPr>
              <a:xfrm>
                <a:off x="7026090" y="3899168"/>
                <a:ext cx="360000" cy="39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E8FD1F2-BC56-4218-B00F-FC108A17B452}"/>
                  </a:ext>
                </a:extLst>
              </p:cNvPr>
              <p:cNvSpPr/>
              <p:nvPr/>
            </p:nvSpPr>
            <p:spPr>
              <a:xfrm rot="5400000">
                <a:off x="7126477" y="4054960"/>
                <a:ext cx="192578" cy="10354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D12413C-C625-4E52-8695-8ECE4E43F8B8}"/>
                  </a:ext>
                </a:extLst>
              </p:cNvPr>
              <p:cNvGrpSpPr/>
              <p:nvPr/>
            </p:nvGrpSpPr>
            <p:grpSpPr>
              <a:xfrm>
                <a:off x="6926503" y="4841761"/>
                <a:ext cx="585000" cy="318477"/>
                <a:chOff x="1920175" y="4956463"/>
                <a:chExt cx="585000" cy="318477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26A825-1D9B-450C-BE8E-E47A277DE9A2}"/>
                    </a:ext>
                  </a:extLst>
                </p:cNvPr>
                <p:cNvSpPr/>
                <p:nvPr/>
              </p:nvSpPr>
              <p:spPr>
                <a:xfrm>
                  <a:off x="1920175" y="4956463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409B613-4089-414F-ABDE-DC6A5A68A123}"/>
                    </a:ext>
                  </a:extLst>
                </p:cNvPr>
                <p:cNvCxnSpPr/>
                <p:nvPr/>
              </p:nvCxnSpPr>
              <p:spPr>
                <a:xfrm>
                  <a:off x="1921550" y="5096346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AEC8743-EF62-42DE-B085-BEF1FC40AF93}"/>
                    </a:ext>
                  </a:extLst>
                </p:cNvPr>
                <p:cNvCxnSpPr/>
                <p:nvPr/>
              </p:nvCxnSpPr>
              <p:spPr>
                <a:xfrm>
                  <a:off x="1922501" y="515587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E4F8C39-EED7-48CA-B174-700CD792CE87}"/>
                    </a:ext>
                  </a:extLst>
                </p:cNvPr>
                <p:cNvCxnSpPr/>
                <p:nvPr/>
              </p:nvCxnSpPr>
              <p:spPr>
                <a:xfrm>
                  <a:off x="1920175" y="5208265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543DFE3-E6C6-4BFE-ADC8-C62DC3AFF91B}"/>
                    </a:ext>
                  </a:extLst>
                </p:cNvPr>
                <p:cNvCxnSpPr/>
                <p:nvPr/>
              </p:nvCxnSpPr>
              <p:spPr>
                <a:xfrm>
                  <a:off x="1920175" y="5274940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1395E1E-4D3A-4919-BAEF-E97A0AD3A51C}"/>
                  </a:ext>
                </a:extLst>
              </p:cNvPr>
              <p:cNvSpPr/>
              <p:nvPr/>
            </p:nvSpPr>
            <p:spPr>
              <a:xfrm>
                <a:off x="6064676" y="483896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572CD43-A1EB-41B6-B7A9-220F3F44D7D5}"/>
                  </a:ext>
                </a:extLst>
              </p:cNvPr>
              <p:cNvGrpSpPr/>
              <p:nvPr/>
            </p:nvGrpSpPr>
            <p:grpSpPr>
              <a:xfrm>
                <a:off x="7786397" y="4838960"/>
                <a:ext cx="585000" cy="318477"/>
                <a:chOff x="1920175" y="4956463"/>
                <a:chExt cx="585000" cy="31847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E6CCF2C-F677-4846-98BE-7074778125B8}"/>
                    </a:ext>
                  </a:extLst>
                </p:cNvPr>
                <p:cNvSpPr/>
                <p:nvPr/>
              </p:nvSpPr>
              <p:spPr>
                <a:xfrm>
                  <a:off x="1920175" y="4956463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19A5784-1D40-4F89-AC93-13FB1E4A9AAF}"/>
                    </a:ext>
                  </a:extLst>
                </p:cNvPr>
                <p:cNvCxnSpPr/>
                <p:nvPr/>
              </p:nvCxnSpPr>
              <p:spPr>
                <a:xfrm>
                  <a:off x="1921550" y="5096346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29A68ED-3F6C-4277-99A5-2A227607A5A7}"/>
                    </a:ext>
                  </a:extLst>
                </p:cNvPr>
                <p:cNvCxnSpPr/>
                <p:nvPr/>
              </p:nvCxnSpPr>
              <p:spPr>
                <a:xfrm>
                  <a:off x="1922501" y="515587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BEFEA519-E23B-4EBF-8EBA-C762FBB520BC}"/>
                    </a:ext>
                  </a:extLst>
                </p:cNvPr>
                <p:cNvCxnSpPr/>
                <p:nvPr/>
              </p:nvCxnSpPr>
              <p:spPr>
                <a:xfrm>
                  <a:off x="1920175" y="5208265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3CEAD05-ECC8-4142-B2BC-42C94295C1EC}"/>
                    </a:ext>
                  </a:extLst>
                </p:cNvPr>
                <p:cNvCxnSpPr/>
                <p:nvPr/>
              </p:nvCxnSpPr>
              <p:spPr>
                <a:xfrm>
                  <a:off x="1920175" y="5274940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FBD913-2C45-4FE4-8E70-AC79D7422D79}"/>
                </a:ext>
              </a:extLst>
            </p:cNvPr>
            <p:cNvSpPr/>
            <p:nvPr/>
          </p:nvSpPr>
          <p:spPr>
            <a:xfrm>
              <a:off x="6374108" y="5201583"/>
              <a:ext cx="410212" cy="1162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A4F8A8E-5484-4168-AB0B-CF4CFBCED5E4}"/>
                </a:ext>
              </a:extLst>
            </p:cNvPr>
            <p:cNvSpPr/>
            <p:nvPr/>
          </p:nvSpPr>
          <p:spPr>
            <a:xfrm>
              <a:off x="6436478" y="5235585"/>
              <a:ext cx="288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BF508-A992-4BD3-80EA-7F2C7657891D}"/>
              </a:ext>
            </a:extLst>
          </p:cNvPr>
          <p:cNvCxnSpPr/>
          <p:nvPr/>
        </p:nvCxnSpPr>
        <p:spPr>
          <a:xfrm>
            <a:off x="1060674" y="653143"/>
            <a:ext cx="300040" cy="7105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52FD14-18EC-4C5C-9A9D-D13CD94010D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671373" y="1004472"/>
            <a:ext cx="161960" cy="5167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CB45AA-F963-4EAC-B6D1-61AAD0CC99E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60696" y="1340229"/>
            <a:ext cx="625604" cy="3952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9AA3FA-CE0F-43FA-9542-411E9CF03DFE}"/>
              </a:ext>
            </a:extLst>
          </p:cNvPr>
          <p:cNvCxnSpPr>
            <a:cxnSpLocks/>
          </p:cNvCxnSpPr>
          <p:nvPr/>
        </p:nvCxnSpPr>
        <p:spPr>
          <a:xfrm flipV="1">
            <a:off x="5706834" y="2029318"/>
            <a:ext cx="1249299" cy="3602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18BE4B4-36FC-47FA-92A8-B9D788731C24}"/>
              </a:ext>
            </a:extLst>
          </p:cNvPr>
          <p:cNvCxnSpPr>
            <a:endCxn id="73" idx="0"/>
          </p:cNvCxnSpPr>
          <p:nvPr/>
        </p:nvCxnSpPr>
        <p:spPr>
          <a:xfrm>
            <a:off x="8645274" y="1004472"/>
            <a:ext cx="0" cy="6410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B2B3E6-B55E-44DA-9751-196A245896E0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3776662" y="3136929"/>
            <a:ext cx="980395" cy="234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B0C3F1-88AD-4713-B8B2-59108B32D716}"/>
              </a:ext>
            </a:extLst>
          </p:cNvPr>
          <p:cNvCxnSpPr>
            <a:endCxn id="38" idx="3"/>
          </p:cNvCxnSpPr>
          <p:nvPr/>
        </p:nvCxnSpPr>
        <p:spPr>
          <a:xfrm flipH="1" flipV="1">
            <a:off x="3784689" y="4335874"/>
            <a:ext cx="901611" cy="475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6D1FDA9-8C0B-4806-817F-7A5FBEC30F45}"/>
              </a:ext>
            </a:extLst>
          </p:cNvPr>
          <p:cNvCxnSpPr>
            <a:endCxn id="139" idx="2"/>
          </p:cNvCxnSpPr>
          <p:nvPr/>
        </p:nvCxnSpPr>
        <p:spPr>
          <a:xfrm flipV="1">
            <a:off x="1360714" y="5293439"/>
            <a:ext cx="339180" cy="5358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4E7C46F-0885-4D14-9647-CDF70114F7A1}"/>
              </a:ext>
            </a:extLst>
          </p:cNvPr>
          <p:cNvCxnSpPr>
            <a:cxnSpLocks/>
          </p:cNvCxnSpPr>
          <p:nvPr/>
        </p:nvCxnSpPr>
        <p:spPr>
          <a:xfrm flipV="1">
            <a:off x="5434251" y="5360142"/>
            <a:ext cx="2106723" cy="6103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9308E3-CF4E-4DCD-B07B-493B44E4017C}"/>
              </a:ext>
            </a:extLst>
          </p:cNvPr>
          <p:cNvCxnSpPr>
            <a:cxnSpLocks/>
          </p:cNvCxnSpPr>
          <p:nvPr/>
        </p:nvCxnSpPr>
        <p:spPr>
          <a:xfrm flipV="1">
            <a:off x="5448076" y="5355799"/>
            <a:ext cx="2936115" cy="6025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90169BD-25DD-4E0D-A541-5FB6F6E57ABE}"/>
              </a:ext>
            </a:extLst>
          </p:cNvPr>
          <p:cNvCxnSpPr/>
          <p:nvPr/>
        </p:nvCxnSpPr>
        <p:spPr>
          <a:xfrm flipH="1" flipV="1">
            <a:off x="3751567" y="5332857"/>
            <a:ext cx="1682684" cy="6254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585EB4E-FBE3-4A13-A893-D74AD4FAEC86}"/>
              </a:ext>
            </a:extLst>
          </p:cNvPr>
          <p:cNvCxnSpPr/>
          <p:nvPr/>
        </p:nvCxnSpPr>
        <p:spPr>
          <a:xfrm flipH="1" flipV="1">
            <a:off x="2739097" y="5332857"/>
            <a:ext cx="2695154" cy="6254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B1B43D76-6AEE-49FD-AC1E-9E8802C70301}"/>
              </a:ext>
            </a:extLst>
          </p:cNvPr>
          <p:cNvSpPr txBox="1"/>
          <p:nvPr/>
        </p:nvSpPr>
        <p:spPr>
          <a:xfrm>
            <a:off x="2300590" y="704003"/>
            <a:ext cx="147341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Website Title</a:t>
            </a: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03742ADF-A45D-4168-A722-2C764F9173CF}"/>
              </a:ext>
            </a:extLst>
          </p:cNvPr>
          <p:cNvSpPr txBox="1"/>
          <p:nvPr/>
        </p:nvSpPr>
        <p:spPr>
          <a:xfrm>
            <a:off x="4659590" y="1229227"/>
            <a:ext cx="7510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buttons</a:t>
            </a: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9E6E7DEC-59B5-42B3-85F6-95DE954AD7D2}"/>
              </a:ext>
            </a:extLst>
          </p:cNvPr>
          <p:cNvSpPr txBox="1"/>
          <p:nvPr/>
        </p:nvSpPr>
        <p:spPr>
          <a:xfrm>
            <a:off x="4660140" y="1039159"/>
            <a:ext cx="96539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Navigation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621DD6E9-0CC8-4C50-AE1B-5DF11E1BEC22}"/>
              </a:ext>
            </a:extLst>
          </p:cNvPr>
          <p:cNvSpPr txBox="1"/>
          <p:nvPr/>
        </p:nvSpPr>
        <p:spPr>
          <a:xfrm>
            <a:off x="4678148" y="3331690"/>
            <a:ext cx="143821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embedded Video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7A2D084-1EB0-43B5-8FEE-0EDD2DC22EFE}"/>
              </a:ext>
            </a:extLst>
          </p:cNvPr>
          <p:cNvSpPr txBox="1"/>
          <p:nvPr/>
        </p:nvSpPr>
        <p:spPr>
          <a:xfrm>
            <a:off x="4677062" y="3158490"/>
            <a:ext cx="804516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YouTube</a:t>
            </a:r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90DE4FB9-23EA-4928-B5A3-AF616AF63E46}"/>
              </a:ext>
            </a:extLst>
          </p:cNvPr>
          <p:cNvSpPr txBox="1"/>
          <p:nvPr/>
        </p:nvSpPr>
        <p:spPr>
          <a:xfrm>
            <a:off x="4706178" y="4826300"/>
            <a:ext cx="60785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Video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6E24D5FF-A66B-4250-B134-94455907BB05}"/>
              </a:ext>
            </a:extLst>
          </p:cNvPr>
          <p:cNvSpPr txBox="1"/>
          <p:nvPr/>
        </p:nvSpPr>
        <p:spPr>
          <a:xfrm>
            <a:off x="4685949" y="4614131"/>
            <a:ext cx="147598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MP4 downloaded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B9DCA01-9E29-4AE8-A9F6-070DAB97BA04}"/>
              </a:ext>
            </a:extLst>
          </p:cNvPr>
          <p:cNvSpPr txBox="1"/>
          <p:nvPr/>
        </p:nvSpPr>
        <p:spPr>
          <a:xfrm>
            <a:off x="4663148" y="1399065"/>
            <a:ext cx="539058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C2195D5D-BABF-4FC7-9360-817D356A36A0}"/>
              </a:ext>
            </a:extLst>
          </p:cNvPr>
          <p:cNvSpPr txBox="1"/>
          <p:nvPr/>
        </p:nvSpPr>
        <p:spPr>
          <a:xfrm>
            <a:off x="8049435" y="754032"/>
            <a:ext cx="1798890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for navigation buttons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7FFCF81B-D0E2-4696-AAE0-1151266D9027}"/>
              </a:ext>
            </a:extLst>
          </p:cNvPr>
          <p:cNvSpPr txBox="1"/>
          <p:nvPr/>
        </p:nvSpPr>
        <p:spPr>
          <a:xfrm>
            <a:off x="8049435" y="544737"/>
            <a:ext cx="147277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Hamburger menu</a:t>
            </a: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39D06CF8-55D6-4F8E-9816-4DBEA3C52C14}"/>
              </a:ext>
            </a:extLst>
          </p:cNvPr>
          <p:cNvSpPr txBox="1"/>
          <p:nvPr/>
        </p:nvSpPr>
        <p:spPr>
          <a:xfrm>
            <a:off x="4906575" y="2029063"/>
            <a:ext cx="981359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Title of the</a:t>
            </a:r>
          </a:p>
          <a:p>
            <a:pPr algn="ctr"/>
            <a:r>
              <a:rPr lang="en-GB" sz="14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40ACA0B-48AF-4CC6-826C-800D0DFBB68F}"/>
              </a:ext>
            </a:extLst>
          </p:cNvPr>
          <p:cNvSpPr txBox="1"/>
          <p:nvPr/>
        </p:nvSpPr>
        <p:spPr>
          <a:xfrm>
            <a:off x="5254456" y="1225583"/>
            <a:ext cx="77880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for each</a:t>
            </a: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23F7775C-9947-45DB-B191-B4788F010896}"/>
              </a:ext>
            </a:extLst>
          </p:cNvPr>
          <p:cNvSpPr txBox="1"/>
          <p:nvPr/>
        </p:nvSpPr>
        <p:spPr>
          <a:xfrm>
            <a:off x="4410173" y="5950908"/>
            <a:ext cx="2169041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Details about location and</a:t>
            </a:r>
          </a:p>
          <a:p>
            <a:pPr algn="ctr"/>
            <a:r>
              <a:rPr lang="en-GB" sz="1400" dirty="0">
                <a:solidFill>
                  <a:srgbClr val="000000"/>
                </a:solidFill>
              </a:rPr>
              <a:t>contacts in the footer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EDA9AB1F-2001-43F0-8922-01CF4B35B478}"/>
              </a:ext>
            </a:extLst>
          </p:cNvPr>
          <p:cNvSpPr txBox="1"/>
          <p:nvPr/>
        </p:nvSpPr>
        <p:spPr>
          <a:xfrm>
            <a:off x="712131" y="6032737"/>
            <a:ext cx="62549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Union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622B399-B634-4C49-B909-75BA906A6CC7}"/>
              </a:ext>
            </a:extLst>
          </p:cNvPr>
          <p:cNvSpPr txBox="1"/>
          <p:nvPr/>
        </p:nvSpPr>
        <p:spPr>
          <a:xfrm>
            <a:off x="712131" y="5807375"/>
            <a:ext cx="1649618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link to the Student's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7D1FF3-BAD6-4B99-B0D7-C2A3B21FB72F}"/>
              </a:ext>
            </a:extLst>
          </p:cNvPr>
          <p:cNvSpPr txBox="1"/>
          <p:nvPr/>
        </p:nvSpPr>
        <p:spPr>
          <a:xfrm>
            <a:off x="537742" y="375669"/>
            <a:ext cx="1045863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UCLAN logo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5E0CE841-4BB8-4B38-A987-BAA51BB82C93}"/>
                  </a:ext>
                </a:extLst>
              </p14:cNvPr>
              <p14:cNvContentPartPr/>
              <p14:nvPr/>
            </p14:nvContentPartPr>
            <p14:xfrm>
              <a:off x="7211571" y="451997"/>
              <a:ext cx="7920" cy="14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5E0CE841-4BB8-4B38-A987-BAA51BB82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251" y="447677"/>
                <a:ext cx="165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EE1939E2-8258-4A21-B7BB-857A9DFE5C55}"/>
                  </a:ext>
                </a:extLst>
              </p14:cNvPr>
              <p14:cNvContentPartPr/>
              <p14:nvPr/>
            </p14:nvContentPartPr>
            <p14:xfrm>
              <a:off x="1728411" y="393343"/>
              <a:ext cx="360" cy="3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EE1939E2-8258-4A21-B7BB-857A9DFE5C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4091" y="3890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F30090A5-6F84-4442-94F9-B8009F8A2AAA}"/>
                  </a:ext>
                </a:extLst>
              </p14:cNvPr>
              <p14:cNvContentPartPr/>
              <p14:nvPr/>
            </p14:nvContentPartPr>
            <p14:xfrm>
              <a:off x="1552011" y="470743"/>
              <a:ext cx="360" cy="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F30090A5-6F84-4442-94F9-B8009F8A2A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7691" y="466423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A7D83F44-D7D8-4DB6-8604-E37D92112EA5}"/>
              </a:ext>
            </a:extLst>
          </p:cNvPr>
          <p:cNvCxnSpPr>
            <a:cxnSpLocks/>
            <a:stCxn id="476" idx="0"/>
          </p:cNvCxnSpPr>
          <p:nvPr/>
        </p:nvCxnSpPr>
        <p:spPr>
          <a:xfrm flipH="1" flipV="1">
            <a:off x="8771276" y="5525168"/>
            <a:ext cx="177604" cy="411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18B5DC50-4650-49D4-BACA-0B230A7569EF}"/>
              </a:ext>
            </a:extLst>
          </p:cNvPr>
          <p:cNvSpPr txBox="1"/>
          <p:nvPr/>
        </p:nvSpPr>
        <p:spPr>
          <a:xfrm>
            <a:off x="7864360" y="5937124"/>
            <a:ext cx="2169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is what the page will look like on a smaller screen like a smartphone</a:t>
            </a:r>
          </a:p>
        </p:txBody>
      </p:sp>
    </p:spTree>
    <p:extLst>
      <p:ext uri="{BB962C8B-B14F-4D97-AF65-F5344CB8AC3E}">
        <p14:creationId xmlns:p14="http://schemas.microsoft.com/office/powerpoint/2010/main" val="217736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08BD7-E60E-426D-973A-FF05E648B476}"/>
              </a:ext>
            </a:extLst>
          </p:cNvPr>
          <p:cNvSpPr txBox="1"/>
          <p:nvPr/>
        </p:nvSpPr>
        <p:spPr>
          <a:xfrm>
            <a:off x="4413605" y="191989"/>
            <a:ext cx="107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products.html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01D51-A744-47FB-BD49-B06AA78D4B9B}"/>
              </a:ext>
            </a:extLst>
          </p:cNvPr>
          <p:cNvGrpSpPr/>
          <p:nvPr/>
        </p:nvGrpSpPr>
        <p:grpSpPr>
          <a:xfrm>
            <a:off x="6229340" y="1310986"/>
            <a:ext cx="2613600" cy="4236027"/>
            <a:chOff x="6229340" y="1310986"/>
            <a:chExt cx="2613600" cy="4236027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CD21033-33BB-4195-A0BD-AE64104EDEAA}"/>
                </a:ext>
              </a:extLst>
            </p:cNvPr>
            <p:cNvGrpSpPr/>
            <p:nvPr/>
          </p:nvGrpSpPr>
          <p:grpSpPr>
            <a:xfrm>
              <a:off x="6229340" y="1310986"/>
              <a:ext cx="2613600" cy="4236027"/>
              <a:chOff x="1060674" y="1289140"/>
              <a:chExt cx="3366136" cy="423602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067D946-C86D-41F5-9D13-AF53552DCD48}"/>
                  </a:ext>
                </a:extLst>
              </p:cNvPr>
              <p:cNvSpPr/>
              <p:nvPr/>
            </p:nvSpPr>
            <p:spPr>
              <a:xfrm>
                <a:off x="1060674" y="1289140"/>
                <a:ext cx="3363750" cy="4236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C3E8F6A-8778-4436-B4F7-831E8D9B1E3C}"/>
                  </a:ext>
                </a:extLst>
              </p:cNvPr>
              <p:cNvCxnSpPr/>
              <p:nvPr/>
            </p:nvCxnSpPr>
            <p:spPr>
              <a:xfrm>
                <a:off x="1060674" y="1871246"/>
                <a:ext cx="33637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87B8C24-93DB-40CF-9689-F4F96849C29C}"/>
                  </a:ext>
                </a:extLst>
              </p:cNvPr>
              <p:cNvCxnSpPr/>
              <p:nvPr/>
            </p:nvCxnSpPr>
            <p:spPr>
              <a:xfrm>
                <a:off x="1063060" y="4909719"/>
                <a:ext cx="336375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7D0B502-A200-471A-B9CF-4805DD15EC89}"/>
                  </a:ext>
                </a:extLst>
              </p:cNvPr>
              <p:cNvGrpSpPr/>
              <p:nvPr/>
            </p:nvGrpSpPr>
            <p:grpSpPr>
              <a:xfrm>
                <a:off x="1128054" y="1363676"/>
                <a:ext cx="1003966" cy="443641"/>
                <a:chOff x="1507550" y="913951"/>
                <a:chExt cx="1235650" cy="546020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DD27DCB-10DE-4807-B784-1C63E59961FC}"/>
                    </a:ext>
                  </a:extLst>
                </p:cNvPr>
                <p:cNvSpPr/>
                <p:nvPr/>
              </p:nvSpPr>
              <p:spPr>
                <a:xfrm>
                  <a:off x="1512277" y="914400"/>
                  <a:ext cx="1222131" cy="545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D5F64E78-16D6-46D7-801C-DDEB97B4B667}"/>
                    </a:ext>
                  </a:extLst>
                </p:cNvPr>
                <p:cNvCxnSpPr/>
                <p:nvPr/>
              </p:nvCxnSpPr>
              <p:spPr>
                <a:xfrm>
                  <a:off x="1507682" y="914400"/>
                  <a:ext cx="1235518" cy="5455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B5D9D7B-7359-4EBD-8F6B-FAE90A5B0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07550" y="913951"/>
                  <a:ext cx="1235518" cy="5455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14D0DC3-581C-4556-AF30-62F3005203F8}"/>
                  </a:ext>
                </a:extLst>
              </p:cNvPr>
              <p:cNvSpPr/>
              <p:nvPr/>
            </p:nvSpPr>
            <p:spPr>
              <a:xfrm>
                <a:off x="2210601" y="1521203"/>
                <a:ext cx="921544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49FA23B-21DA-4652-8D1D-5647E9DF2518}"/>
                  </a:ext>
                </a:extLst>
              </p:cNvPr>
              <p:cNvSpPr/>
              <p:nvPr/>
            </p:nvSpPr>
            <p:spPr>
              <a:xfrm>
                <a:off x="3408345" y="501438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72B309AB-EC42-4B28-ACC1-85571A2AFF1E}"/>
                  </a:ext>
                </a:extLst>
              </p:cNvPr>
              <p:cNvCxnSpPr/>
              <p:nvPr/>
            </p:nvCxnSpPr>
            <p:spPr>
              <a:xfrm>
                <a:off x="3409720" y="5154263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B13DF31-4D8D-46D1-AB85-D6E3FBC765F8}"/>
                  </a:ext>
                </a:extLst>
              </p:cNvPr>
              <p:cNvCxnSpPr/>
              <p:nvPr/>
            </p:nvCxnSpPr>
            <p:spPr>
              <a:xfrm>
                <a:off x="3410671" y="5213794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73853BE-C574-4F1F-9337-E6BFB52EA75A}"/>
                  </a:ext>
                </a:extLst>
              </p:cNvPr>
              <p:cNvCxnSpPr/>
              <p:nvPr/>
            </p:nvCxnSpPr>
            <p:spPr>
              <a:xfrm>
                <a:off x="3408345" y="5266182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6D609E1-DE7D-4A60-AC68-486C3BAD3A3B}"/>
                  </a:ext>
                </a:extLst>
              </p:cNvPr>
              <p:cNvCxnSpPr/>
              <p:nvPr/>
            </p:nvCxnSpPr>
            <p:spPr>
              <a:xfrm>
                <a:off x="3408345" y="5332857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E9EA78E-14BC-42DA-B0DF-7B546AEB81D9}"/>
                  </a:ext>
                </a:extLst>
              </p:cNvPr>
              <p:cNvSpPr/>
              <p:nvPr/>
            </p:nvSpPr>
            <p:spPr>
              <a:xfrm>
                <a:off x="2454624" y="501438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C820CFB-85F3-4715-AF57-8BC5106E5596}"/>
                  </a:ext>
                </a:extLst>
              </p:cNvPr>
              <p:cNvCxnSpPr/>
              <p:nvPr/>
            </p:nvCxnSpPr>
            <p:spPr>
              <a:xfrm>
                <a:off x="2455999" y="5154263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CEFFA89-D518-4BF5-813C-F31B25C65715}"/>
                  </a:ext>
                </a:extLst>
              </p:cNvPr>
              <p:cNvCxnSpPr/>
              <p:nvPr/>
            </p:nvCxnSpPr>
            <p:spPr>
              <a:xfrm>
                <a:off x="2456950" y="5213794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D21CB5F-368D-46D5-99B5-CEE42DC18CA6}"/>
                  </a:ext>
                </a:extLst>
              </p:cNvPr>
              <p:cNvCxnSpPr/>
              <p:nvPr/>
            </p:nvCxnSpPr>
            <p:spPr>
              <a:xfrm>
                <a:off x="2454624" y="5266182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A5673304-6DA5-450F-A9EA-8A6DA2452433}"/>
                  </a:ext>
                </a:extLst>
              </p:cNvPr>
              <p:cNvCxnSpPr/>
              <p:nvPr/>
            </p:nvCxnSpPr>
            <p:spPr>
              <a:xfrm>
                <a:off x="2454624" y="5332857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03E84402-61A6-49C9-814C-D5B187858049}"/>
                  </a:ext>
                </a:extLst>
              </p:cNvPr>
              <p:cNvSpPr/>
              <p:nvPr/>
            </p:nvSpPr>
            <p:spPr>
              <a:xfrm>
                <a:off x="1498577" y="501438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3E492B9-250D-43D2-B3EC-1385D87D469A}"/>
                  </a:ext>
                </a:extLst>
              </p:cNvPr>
              <p:cNvSpPr/>
              <p:nvPr/>
            </p:nvSpPr>
            <p:spPr>
              <a:xfrm>
                <a:off x="2238549" y="2062124"/>
                <a:ext cx="1008000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80D5035-EEF5-4104-B0FB-2FB664DF5EE7}"/>
                  </a:ext>
                </a:extLst>
              </p:cNvPr>
              <p:cNvGrpSpPr/>
              <p:nvPr/>
            </p:nvGrpSpPr>
            <p:grpSpPr>
              <a:xfrm>
                <a:off x="1393254" y="1934824"/>
                <a:ext cx="671322" cy="108000"/>
                <a:chOff x="1393254" y="1906001"/>
                <a:chExt cx="671322" cy="108000"/>
              </a:xfrm>
            </p:grpSpPr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5ED69043-CF74-4C97-A84C-A6FFAF6DE192}"/>
                    </a:ext>
                  </a:extLst>
                </p:cNvPr>
                <p:cNvGrpSpPr/>
                <p:nvPr/>
              </p:nvGrpSpPr>
              <p:grpSpPr>
                <a:xfrm>
                  <a:off x="1393254" y="1906001"/>
                  <a:ext cx="221457" cy="108000"/>
                  <a:chOff x="1393254" y="1906001"/>
                  <a:chExt cx="221457" cy="108000"/>
                </a:xfrm>
              </p:grpSpPr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23289A03-495A-4742-95DA-D40AF748AAB9}"/>
                      </a:ext>
                    </a:extLst>
                  </p:cNvPr>
                  <p:cNvSpPr/>
                  <p:nvPr/>
                </p:nvSpPr>
                <p:spPr>
                  <a:xfrm>
                    <a:off x="1393254" y="1906001"/>
                    <a:ext cx="221457" cy="10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63105DD3-82A8-4C81-9449-E7DBB15D929B}"/>
                      </a:ext>
                    </a:extLst>
                  </p:cNvPr>
                  <p:cNvSpPr/>
                  <p:nvPr/>
                </p:nvSpPr>
                <p:spPr>
                  <a:xfrm>
                    <a:off x="1440385" y="1940003"/>
                    <a:ext cx="135433" cy="292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00995423-4F4B-451E-9797-203BACE27463}"/>
                    </a:ext>
                  </a:extLst>
                </p:cNvPr>
                <p:cNvGrpSpPr/>
                <p:nvPr/>
              </p:nvGrpSpPr>
              <p:grpSpPr>
                <a:xfrm>
                  <a:off x="1622949" y="1906001"/>
                  <a:ext cx="221457" cy="108000"/>
                  <a:chOff x="1393254" y="1906001"/>
                  <a:chExt cx="221457" cy="108000"/>
                </a:xfrm>
              </p:grpSpPr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E89F0904-2ECE-4DB5-A037-D89EBE7325E7}"/>
                      </a:ext>
                    </a:extLst>
                  </p:cNvPr>
                  <p:cNvSpPr/>
                  <p:nvPr/>
                </p:nvSpPr>
                <p:spPr>
                  <a:xfrm>
                    <a:off x="1393254" y="1906001"/>
                    <a:ext cx="221457" cy="10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4E5B47E6-5558-404B-A179-DA56283C779D}"/>
                      </a:ext>
                    </a:extLst>
                  </p:cNvPr>
                  <p:cNvSpPr/>
                  <p:nvPr/>
                </p:nvSpPr>
                <p:spPr>
                  <a:xfrm>
                    <a:off x="1440385" y="1940003"/>
                    <a:ext cx="135433" cy="292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EA140BE8-7EC4-4CF8-A8AE-99D50087D26C}"/>
                    </a:ext>
                  </a:extLst>
                </p:cNvPr>
                <p:cNvGrpSpPr/>
                <p:nvPr/>
              </p:nvGrpSpPr>
              <p:grpSpPr>
                <a:xfrm>
                  <a:off x="1843119" y="1906001"/>
                  <a:ext cx="221457" cy="108000"/>
                  <a:chOff x="1393254" y="1906001"/>
                  <a:chExt cx="221457" cy="108000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212A3D07-7C93-4A89-BFA5-CA72CA23D3DC}"/>
                      </a:ext>
                    </a:extLst>
                  </p:cNvPr>
                  <p:cNvSpPr/>
                  <p:nvPr/>
                </p:nvSpPr>
                <p:spPr>
                  <a:xfrm>
                    <a:off x="1393254" y="1906001"/>
                    <a:ext cx="221457" cy="10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9F000335-7BDB-4E87-BEDC-19F76DCEEA39}"/>
                      </a:ext>
                    </a:extLst>
                  </p:cNvPr>
                  <p:cNvSpPr/>
                  <p:nvPr/>
                </p:nvSpPr>
                <p:spPr>
                  <a:xfrm>
                    <a:off x="1440385" y="1940003"/>
                    <a:ext cx="135433" cy="292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E8E5F64-46B3-4522-A747-816481BC8312}"/>
                  </a:ext>
                </a:extLst>
              </p:cNvPr>
              <p:cNvGrpSpPr/>
              <p:nvPr/>
            </p:nvGrpSpPr>
            <p:grpSpPr>
              <a:xfrm>
                <a:off x="1403672" y="4524021"/>
                <a:ext cx="2690812" cy="389276"/>
                <a:chOff x="1403672" y="4524021"/>
                <a:chExt cx="2690812" cy="389276"/>
              </a:xfrm>
            </p:grpSpPr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00D43B5A-720E-488A-B31F-AE10E17B025C}"/>
                    </a:ext>
                  </a:extLst>
                </p:cNvPr>
                <p:cNvGrpSpPr/>
                <p:nvPr/>
              </p:nvGrpSpPr>
              <p:grpSpPr>
                <a:xfrm>
                  <a:off x="1403672" y="4525049"/>
                  <a:ext cx="784632" cy="384668"/>
                  <a:chOff x="1507682" y="913953"/>
                  <a:chExt cx="1235386" cy="546018"/>
                </a:xfrm>
              </p:grpSpPr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782A59BC-105A-4575-8CFE-9DE773CE67C9}"/>
                      </a:ext>
                    </a:extLst>
                  </p:cNvPr>
                  <p:cNvSpPr/>
                  <p:nvPr/>
                </p:nvSpPr>
                <p:spPr>
                  <a:xfrm>
                    <a:off x="1512277" y="914400"/>
                    <a:ext cx="1222131" cy="545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B0B26E48-5378-4FB1-8A68-71AE0EF5B6F7}"/>
                      </a:ext>
                    </a:extLst>
                  </p:cNvPr>
                  <p:cNvCxnSpPr>
                    <a:cxnSpLocks/>
                    <a:endCxn id="359" idx="2"/>
                  </p:cNvCxnSpPr>
                  <p:nvPr/>
                </p:nvCxnSpPr>
                <p:spPr>
                  <a:xfrm>
                    <a:off x="1507682" y="914400"/>
                    <a:ext cx="615660" cy="545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8B04B1C2-254A-4D9B-A3FD-1BE3F0BE8755}"/>
                      </a:ext>
                    </a:extLst>
                  </p:cNvPr>
                  <p:cNvCxnSpPr>
                    <a:cxnSpLocks/>
                    <a:stCxn id="359" idx="2"/>
                  </p:cNvCxnSpPr>
                  <p:nvPr/>
                </p:nvCxnSpPr>
                <p:spPr>
                  <a:xfrm flipV="1">
                    <a:off x="2123342" y="913953"/>
                    <a:ext cx="619726" cy="5460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768A3AD8-DC77-48F7-B461-2ED1A641F9B6}"/>
                    </a:ext>
                  </a:extLst>
                </p:cNvPr>
                <p:cNvGrpSpPr/>
                <p:nvPr/>
              </p:nvGrpSpPr>
              <p:grpSpPr>
                <a:xfrm>
                  <a:off x="2355971" y="4528629"/>
                  <a:ext cx="784632" cy="384668"/>
                  <a:chOff x="1507682" y="926433"/>
                  <a:chExt cx="1235386" cy="546018"/>
                </a:xfrm>
              </p:grpSpPr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39FBEA4-AB61-48A6-9014-2C0C99BF4B1C}"/>
                      </a:ext>
                    </a:extLst>
                  </p:cNvPr>
                  <p:cNvSpPr/>
                  <p:nvPr/>
                </p:nvSpPr>
                <p:spPr>
                  <a:xfrm>
                    <a:off x="1512277" y="926880"/>
                    <a:ext cx="1222130" cy="545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A2EBA7F8-5B49-4225-B693-373F2F6B97F5}"/>
                      </a:ext>
                    </a:extLst>
                  </p:cNvPr>
                  <p:cNvCxnSpPr>
                    <a:cxnSpLocks/>
                    <a:endCxn id="356" idx="2"/>
                  </p:cNvCxnSpPr>
                  <p:nvPr/>
                </p:nvCxnSpPr>
                <p:spPr>
                  <a:xfrm>
                    <a:off x="1507682" y="926880"/>
                    <a:ext cx="615660" cy="545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27B6DB42-AAB7-481F-8CA4-99930428696A}"/>
                      </a:ext>
                    </a:extLst>
                  </p:cNvPr>
                  <p:cNvCxnSpPr>
                    <a:cxnSpLocks/>
                    <a:stCxn id="356" idx="2"/>
                  </p:cNvCxnSpPr>
                  <p:nvPr/>
                </p:nvCxnSpPr>
                <p:spPr>
                  <a:xfrm flipV="1">
                    <a:off x="2123342" y="926433"/>
                    <a:ext cx="619726" cy="5460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0AA19B5E-8ACA-4D30-80B0-893ED216568A}"/>
                    </a:ext>
                  </a:extLst>
                </p:cNvPr>
                <p:cNvGrpSpPr/>
                <p:nvPr/>
              </p:nvGrpSpPr>
              <p:grpSpPr>
                <a:xfrm>
                  <a:off x="3309852" y="4524021"/>
                  <a:ext cx="784632" cy="384668"/>
                  <a:chOff x="1507682" y="913953"/>
                  <a:chExt cx="1235386" cy="546018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55756AE9-47C0-4658-8DC1-136573BEFD7B}"/>
                      </a:ext>
                    </a:extLst>
                  </p:cNvPr>
                  <p:cNvSpPr/>
                  <p:nvPr/>
                </p:nvSpPr>
                <p:spPr>
                  <a:xfrm>
                    <a:off x="1512277" y="914400"/>
                    <a:ext cx="1222131" cy="545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920F6524-75AB-4405-9B52-9F8153E91757}"/>
                      </a:ext>
                    </a:extLst>
                  </p:cNvPr>
                  <p:cNvCxnSpPr>
                    <a:cxnSpLocks/>
                    <a:endCxn id="353" idx="2"/>
                  </p:cNvCxnSpPr>
                  <p:nvPr/>
                </p:nvCxnSpPr>
                <p:spPr>
                  <a:xfrm>
                    <a:off x="1507682" y="914400"/>
                    <a:ext cx="615660" cy="545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72B18D0C-F239-46DA-8F7A-8B2FB8892ED2}"/>
                      </a:ext>
                    </a:extLst>
                  </p:cNvPr>
                  <p:cNvCxnSpPr>
                    <a:cxnSpLocks/>
                    <a:stCxn id="353" idx="2"/>
                  </p:cNvCxnSpPr>
                  <p:nvPr/>
                </p:nvCxnSpPr>
                <p:spPr>
                  <a:xfrm flipV="1">
                    <a:off x="2123342" y="913953"/>
                    <a:ext cx="619726" cy="5460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A329A3B-A682-4042-9201-9CFF75B689E5}"/>
                  </a:ext>
                </a:extLst>
              </p:cNvPr>
              <p:cNvGrpSpPr/>
              <p:nvPr/>
            </p:nvGrpSpPr>
            <p:grpSpPr>
              <a:xfrm>
                <a:off x="1393254" y="2247066"/>
                <a:ext cx="2711784" cy="935803"/>
                <a:chOff x="1393254" y="2247066"/>
                <a:chExt cx="2711784" cy="935803"/>
              </a:xfrm>
            </p:grpSpPr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E5040491-1B87-47BA-A9CE-B420AE7D7CA6}"/>
                    </a:ext>
                  </a:extLst>
                </p:cNvPr>
                <p:cNvGrpSpPr/>
                <p:nvPr/>
              </p:nvGrpSpPr>
              <p:grpSpPr>
                <a:xfrm>
                  <a:off x="1393254" y="2253329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345" name="Group 344">
                    <a:extLst>
                      <a:ext uri="{FF2B5EF4-FFF2-40B4-BE49-F238E27FC236}">
                        <a16:creationId xmlns:a16="http://schemas.microsoft.com/office/drawing/2014/main" id="{1411A1A0-ECC1-4E73-AB94-576F45325187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C7BD5CA7-CE44-4184-AF8E-266108D50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6" y="914400"/>
                      <a:ext cx="1227697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348" name="Straight Connector 347">
                      <a:extLst>
                        <a:ext uri="{FF2B5EF4-FFF2-40B4-BE49-F238E27FC236}">
                          <a16:creationId xmlns:a16="http://schemas.microsoft.com/office/drawing/2014/main" id="{A6F04CE8-75C5-474C-8D68-308C4EA146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Straight Connector 348">
                      <a:extLst>
                        <a:ext uri="{FF2B5EF4-FFF2-40B4-BE49-F238E27FC236}">
                          <a16:creationId xmlns:a16="http://schemas.microsoft.com/office/drawing/2014/main" id="{0F81403F-808F-4350-A178-BDEBB815C0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897445E-C6B3-4DB6-854C-DEB7E0B4EA0B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7F4FA9CA-F856-4619-80FC-9B418B9798FB}"/>
                    </a:ext>
                  </a:extLst>
                </p:cNvPr>
                <p:cNvSpPr/>
                <p:nvPr/>
              </p:nvSpPr>
              <p:spPr>
                <a:xfrm>
                  <a:off x="1498577" y="2850835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4479E084-33BF-43B8-88A0-4924BB6CF2F9}"/>
                    </a:ext>
                  </a:extLst>
                </p:cNvPr>
                <p:cNvCxnSpPr/>
                <p:nvPr/>
              </p:nvCxnSpPr>
              <p:spPr>
                <a:xfrm>
                  <a:off x="1497135" y="2937320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1FCFF07D-7BBE-4182-88F5-A6C55F9B5219}"/>
                    </a:ext>
                  </a:extLst>
                </p:cNvPr>
                <p:cNvCxnSpPr/>
                <p:nvPr/>
              </p:nvCxnSpPr>
              <p:spPr>
                <a:xfrm>
                  <a:off x="1495726" y="2984945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D5E6F40E-CAFC-4FC1-AE45-2D69A1CAC464}"/>
                    </a:ext>
                  </a:extLst>
                </p:cNvPr>
                <p:cNvGrpSpPr/>
                <p:nvPr/>
              </p:nvGrpSpPr>
              <p:grpSpPr>
                <a:xfrm>
                  <a:off x="1894695" y="2962775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BFD08212-AAF1-45B1-89B0-8F485707B972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26B55B27-40C9-4E9A-8221-BDDC80E85CD0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7A13263F-5C9C-4307-B476-CAFE61BB2771}"/>
                    </a:ext>
                  </a:extLst>
                </p:cNvPr>
                <p:cNvCxnSpPr/>
                <p:nvPr/>
              </p:nvCxnSpPr>
              <p:spPr>
                <a:xfrm>
                  <a:off x="1495726" y="3056381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0586E02-10F1-45D0-BDA7-DB4F1A90D46F}"/>
                    </a:ext>
                  </a:extLst>
                </p:cNvPr>
                <p:cNvGrpSpPr/>
                <p:nvPr/>
              </p:nvGrpSpPr>
              <p:grpSpPr>
                <a:xfrm>
                  <a:off x="1394188" y="3110869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15CE6804-6C63-4E69-89B0-42694CBB5DFF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BDD3AAC6-C6A2-41A5-B69E-6BB2CEFD3641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DEF984F9-4060-45D5-B27F-460D4E674247}"/>
                    </a:ext>
                  </a:extLst>
                </p:cNvPr>
                <p:cNvGrpSpPr/>
                <p:nvPr/>
              </p:nvGrpSpPr>
              <p:grpSpPr>
                <a:xfrm>
                  <a:off x="2345889" y="2247066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336" name="Group 335">
                    <a:extLst>
                      <a:ext uri="{FF2B5EF4-FFF2-40B4-BE49-F238E27FC236}">
                        <a16:creationId xmlns:a16="http://schemas.microsoft.com/office/drawing/2014/main" id="{E58DDE86-ABB2-4417-A5CF-5EABF848ADC2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716C4679-1617-4728-BAF4-7374ACB9E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2131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339" name="Straight Connector 338">
                      <a:extLst>
                        <a:ext uri="{FF2B5EF4-FFF2-40B4-BE49-F238E27FC236}">
                          <a16:creationId xmlns:a16="http://schemas.microsoft.com/office/drawing/2014/main" id="{DE7C5EE2-D2C3-48E1-A64B-41724468B9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0" name="Straight Connector 339">
                      <a:extLst>
                        <a:ext uri="{FF2B5EF4-FFF2-40B4-BE49-F238E27FC236}">
                          <a16:creationId xmlns:a16="http://schemas.microsoft.com/office/drawing/2014/main" id="{A649EAB0-AF3C-43A2-8AD2-41A4A0B5D0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9F1EBA31-327E-47E9-B0C9-4EC2715E86ED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B349439C-631F-4801-9699-33F546794E4D}"/>
                    </a:ext>
                  </a:extLst>
                </p:cNvPr>
                <p:cNvSpPr/>
                <p:nvPr/>
              </p:nvSpPr>
              <p:spPr>
                <a:xfrm>
                  <a:off x="2451212" y="2844572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7AD062D5-CC90-40E5-86BE-6DB1FB2F03A7}"/>
                    </a:ext>
                  </a:extLst>
                </p:cNvPr>
                <p:cNvCxnSpPr/>
                <p:nvPr/>
              </p:nvCxnSpPr>
              <p:spPr>
                <a:xfrm>
                  <a:off x="2449770" y="2931057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A331B504-2D00-4DC3-8676-E8E1AAAC2C7D}"/>
                    </a:ext>
                  </a:extLst>
                </p:cNvPr>
                <p:cNvCxnSpPr/>
                <p:nvPr/>
              </p:nvCxnSpPr>
              <p:spPr>
                <a:xfrm>
                  <a:off x="2448361" y="2978682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B2953282-684D-4161-BAA7-25DC93849F27}"/>
                    </a:ext>
                  </a:extLst>
                </p:cNvPr>
                <p:cNvGrpSpPr/>
                <p:nvPr/>
              </p:nvGrpSpPr>
              <p:grpSpPr>
                <a:xfrm>
                  <a:off x="2847330" y="2956512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35083DF7-47DA-4CEB-906A-FF714354B9CB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B076A914-7D21-4A97-B871-E3F755AE0CCA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F6342683-85EA-49B3-AC80-3F533568FDDE}"/>
                    </a:ext>
                  </a:extLst>
                </p:cNvPr>
                <p:cNvCxnSpPr/>
                <p:nvPr/>
              </p:nvCxnSpPr>
              <p:spPr>
                <a:xfrm>
                  <a:off x="2448361" y="3050118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9AB57083-B44A-4FFB-8656-860D5A1D00B5}"/>
                    </a:ext>
                  </a:extLst>
                </p:cNvPr>
                <p:cNvGrpSpPr/>
                <p:nvPr/>
              </p:nvGrpSpPr>
              <p:grpSpPr>
                <a:xfrm>
                  <a:off x="2346823" y="3104606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F3344E78-CB08-4001-9D53-3678B244DC48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3DFD2778-3D22-4166-B6B9-4E4565C33FA3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FB465D13-B484-4C09-A0E1-3DEB23FE125E}"/>
                    </a:ext>
                  </a:extLst>
                </p:cNvPr>
                <p:cNvGrpSpPr/>
                <p:nvPr/>
              </p:nvGrpSpPr>
              <p:grpSpPr>
                <a:xfrm>
                  <a:off x="3311718" y="2253794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C4CE1240-31FC-4F74-A74C-F8E00A649893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AD7C33C1-8442-4E41-AE52-7C701FB3C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2131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330" name="Straight Connector 329">
                      <a:extLst>
                        <a:ext uri="{FF2B5EF4-FFF2-40B4-BE49-F238E27FC236}">
                          <a16:creationId xmlns:a16="http://schemas.microsoft.com/office/drawing/2014/main" id="{CAEF9719-1A76-4411-B6A6-778ED494A9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Straight Connector 330">
                      <a:extLst>
                        <a:ext uri="{FF2B5EF4-FFF2-40B4-BE49-F238E27FC236}">
                          <a16:creationId xmlns:a16="http://schemas.microsoft.com/office/drawing/2014/main" id="{31FAA9C9-71A7-4A91-A597-F54C87A6EB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8EF84326-FF57-4027-9E85-4C827CB5FAD4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8251221-4947-4928-B8EF-2F1C38CB855A}"/>
                    </a:ext>
                  </a:extLst>
                </p:cNvPr>
                <p:cNvSpPr/>
                <p:nvPr/>
              </p:nvSpPr>
              <p:spPr>
                <a:xfrm>
                  <a:off x="3417041" y="2851300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2852DCA-BCD4-4124-87E9-01C51CAFFA66}"/>
                    </a:ext>
                  </a:extLst>
                </p:cNvPr>
                <p:cNvCxnSpPr/>
                <p:nvPr/>
              </p:nvCxnSpPr>
              <p:spPr>
                <a:xfrm>
                  <a:off x="3415599" y="2937785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A2C05627-1F49-4909-B9D2-6B73AD678707}"/>
                    </a:ext>
                  </a:extLst>
                </p:cNvPr>
                <p:cNvCxnSpPr/>
                <p:nvPr/>
              </p:nvCxnSpPr>
              <p:spPr>
                <a:xfrm>
                  <a:off x="3414190" y="2985410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8A806111-C546-45EA-9A6F-8AD216B30151}"/>
                    </a:ext>
                  </a:extLst>
                </p:cNvPr>
                <p:cNvGrpSpPr/>
                <p:nvPr/>
              </p:nvGrpSpPr>
              <p:grpSpPr>
                <a:xfrm>
                  <a:off x="3813159" y="2963240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A4CB6BE-411B-4BD9-BD76-DB298528CD14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210AEF42-C25E-42A6-8076-F2380C740C4D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668885BA-79EE-44E6-9901-34962846E349}"/>
                    </a:ext>
                  </a:extLst>
                </p:cNvPr>
                <p:cNvCxnSpPr/>
                <p:nvPr/>
              </p:nvCxnSpPr>
              <p:spPr>
                <a:xfrm>
                  <a:off x="3414190" y="3056846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7A37F2FD-EA74-4EC1-835A-B2276C905FBC}"/>
                    </a:ext>
                  </a:extLst>
                </p:cNvPr>
                <p:cNvGrpSpPr/>
                <p:nvPr/>
              </p:nvGrpSpPr>
              <p:grpSpPr>
                <a:xfrm>
                  <a:off x="3323982" y="3102542"/>
                  <a:ext cx="778939" cy="72000"/>
                  <a:chOff x="1911447" y="2994056"/>
                  <a:chExt cx="169426" cy="55877"/>
                </a:xfrm>
              </p:grpSpPr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A74317E0-0966-4020-BF29-B2D07A319161}"/>
                      </a:ext>
                    </a:extLst>
                  </p:cNvPr>
                  <p:cNvSpPr/>
                  <p:nvPr/>
                </p:nvSpPr>
                <p:spPr>
                  <a:xfrm>
                    <a:off x="1911447" y="2994056"/>
                    <a:ext cx="169426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BE779E77-530B-4EBC-A19C-F606F0FB1411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5C7A4FF-6E91-43EB-AE3F-621011F2CADD}"/>
                  </a:ext>
                </a:extLst>
              </p:cNvPr>
              <p:cNvGrpSpPr/>
              <p:nvPr/>
            </p:nvGrpSpPr>
            <p:grpSpPr>
              <a:xfrm>
                <a:off x="1393351" y="3377105"/>
                <a:ext cx="2711784" cy="936268"/>
                <a:chOff x="1393254" y="2247066"/>
                <a:chExt cx="2711784" cy="936268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1DF8EAD5-F3CB-4E61-9136-2B1A037865A2}"/>
                    </a:ext>
                  </a:extLst>
                </p:cNvPr>
                <p:cNvGrpSpPr/>
                <p:nvPr/>
              </p:nvGrpSpPr>
              <p:grpSpPr>
                <a:xfrm>
                  <a:off x="1393254" y="2253329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CA1FFE31-B2FB-455A-ACE6-CDBA353CFC3A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13042F79-06F6-4733-84D9-0D7C75A4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6" y="914400"/>
                      <a:ext cx="1227697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23AC7F78-7C29-4F6D-BBB3-70CD3258612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>
                      <a:extLst>
                        <a:ext uri="{FF2B5EF4-FFF2-40B4-BE49-F238E27FC236}">
                          <a16:creationId xmlns:a16="http://schemas.microsoft.com/office/drawing/2014/main" id="{73B02C7A-C238-4299-BB7C-4FAFBCF217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EA1BB045-0F4F-4BCD-ADB8-CC8D42BD1D6D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85C4438-F5CA-4D53-BDFF-F00A1EC50749}"/>
                    </a:ext>
                  </a:extLst>
                </p:cNvPr>
                <p:cNvSpPr/>
                <p:nvPr/>
              </p:nvSpPr>
              <p:spPr>
                <a:xfrm>
                  <a:off x="1498577" y="2850835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F4D3D00-082F-48F7-85DD-FE157103B30D}"/>
                    </a:ext>
                  </a:extLst>
                </p:cNvPr>
                <p:cNvCxnSpPr/>
                <p:nvPr/>
              </p:nvCxnSpPr>
              <p:spPr>
                <a:xfrm>
                  <a:off x="1497135" y="2937320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164D11D2-2AC0-4A1C-863D-A8152754C3BE}"/>
                    </a:ext>
                  </a:extLst>
                </p:cNvPr>
                <p:cNvCxnSpPr/>
                <p:nvPr/>
              </p:nvCxnSpPr>
              <p:spPr>
                <a:xfrm>
                  <a:off x="1495726" y="2984945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1E532BF2-76E7-4767-B9B8-FD44D0A03E9A}"/>
                    </a:ext>
                  </a:extLst>
                </p:cNvPr>
                <p:cNvGrpSpPr/>
                <p:nvPr/>
              </p:nvGrpSpPr>
              <p:grpSpPr>
                <a:xfrm>
                  <a:off x="1894695" y="2962775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543915F4-2E55-40D8-866F-700AF5471EB0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35408139-CA65-4434-93E6-E8ABE2F515E2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2D5BE5F2-51FC-4839-8A99-380F13EA7D98}"/>
                    </a:ext>
                  </a:extLst>
                </p:cNvPr>
                <p:cNvCxnSpPr/>
                <p:nvPr/>
              </p:nvCxnSpPr>
              <p:spPr>
                <a:xfrm>
                  <a:off x="1495726" y="3056381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E824F43E-AD41-4377-A60E-28F9C5F1892D}"/>
                    </a:ext>
                  </a:extLst>
                </p:cNvPr>
                <p:cNvGrpSpPr/>
                <p:nvPr/>
              </p:nvGrpSpPr>
              <p:grpSpPr>
                <a:xfrm>
                  <a:off x="1394188" y="3110869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50F39DD0-2730-48A5-98D1-9700962AB053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BCB2EAD5-FE6C-42A8-9B46-18E342DB97B2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E9666E98-DC36-4838-91DF-15788712BADC}"/>
                    </a:ext>
                  </a:extLst>
                </p:cNvPr>
                <p:cNvGrpSpPr/>
                <p:nvPr/>
              </p:nvGrpSpPr>
              <p:grpSpPr>
                <a:xfrm>
                  <a:off x="2345889" y="2247066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E037C3EA-F039-45A7-BB35-8D3E8CE8CBFF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BCC214E-BB8D-4034-B250-0C2EBD0FC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2131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E5DDC5C-9210-4253-B25F-18860E74B2C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7A8318ED-0788-4007-ACA7-6D252712EE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8D5AF6A7-1188-4E8B-B9CB-3DFF222E3AAD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FCE4444-1B3A-4802-8E4C-B592555BF4A2}"/>
                    </a:ext>
                  </a:extLst>
                </p:cNvPr>
                <p:cNvSpPr/>
                <p:nvPr/>
              </p:nvSpPr>
              <p:spPr>
                <a:xfrm>
                  <a:off x="2451212" y="2844572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E746F1CF-F494-44D0-9EAD-4AD709A181B9}"/>
                    </a:ext>
                  </a:extLst>
                </p:cNvPr>
                <p:cNvCxnSpPr/>
                <p:nvPr/>
              </p:nvCxnSpPr>
              <p:spPr>
                <a:xfrm>
                  <a:off x="2449770" y="2931057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73B45BCC-5F65-402D-8904-E82262F17D28}"/>
                    </a:ext>
                  </a:extLst>
                </p:cNvPr>
                <p:cNvCxnSpPr/>
                <p:nvPr/>
              </p:nvCxnSpPr>
              <p:spPr>
                <a:xfrm>
                  <a:off x="2448361" y="2978682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340C88F5-B7D1-4BB5-8367-0F0FE8CBA125}"/>
                    </a:ext>
                  </a:extLst>
                </p:cNvPr>
                <p:cNvGrpSpPr/>
                <p:nvPr/>
              </p:nvGrpSpPr>
              <p:grpSpPr>
                <a:xfrm>
                  <a:off x="2847330" y="2956512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8904063C-3348-4E54-82CB-7BAD41D81D48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856D7320-3732-4763-8671-68D0E9A1703D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C361123F-E700-426D-BD52-3B32EB3D4E28}"/>
                    </a:ext>
                  </a:extLst>
                </p:cNvPr>
                <p:cNvCxnSpPr/>
                <p:nvPr/>
              </p:nvCxnSpPr>
              <p:spPr>
                <a:xfrm>
                  <a:off x="2448361" y="3050118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921AE08A-3B25-4FCC-9D19-ECDA5844EE9E}"/>
                    </a:ext>
                  </a:extLst>
                </p:cNvPr>
                <p:cNvGrpSpPr/>
                <p:nvPr/>
              </p:nvGrpSpPr>
              <p:grpSpPr>
                <a:xfrm>
                  <a:off x="2346823" y="3104606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E2182707-A90F-4666-AEA6-84C3237C0548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A016FDF-04E6-4363-A303-B07B2E62E05E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5EB6CD5E-968B-47D6-9184-C8623D64D759}"/>
                    </a:ext>
                  </a:extLst>
                </p:cNvPr>
                <p:cNvGrpSpPr/>
                <p:nvPr/>
              </p:nvGrpSpPr>
              <p:grpSpPr>
                <a:xfrm>
                  <a:off x="3311718" y="2253794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7BEE092D-8BB1-434B-86E5-470891797162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40870421-EDD1-42D4-B6C3-9B57531F7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2131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282" name="Straight Connector 281">
                      <a:extLst>
                        <a:ext uri="{FF2B5EF4-FFF2-40B4-BE49-F238E27FC236}">
                          <a16:creationId xmlns:a16="http://schemas.microsoft.com/office/drawing/2014/main" id="{3EFFDA1F-0D3B-49A9-9AAA-DF025F582C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0E22B076-F90C-449B-A365-7692598EC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74C57E82-36AD-4DC3-8590-683A3AFBCCB4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CE37764-AB2B-4406-9CC0-3E2DAF4D46EB}"/>
                    </a:ext>
                  </a:extLst>
                </p:cNvPr>
                <p:cNvSpPr/>
                <p:nvPr/>
              </p:nvSpPr>
              <p:spPr>
                <a:xfrm>
                  <a:off x="3417041" y="2851300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7C40B94-4569-4582-A51D-149DEE8917EE}"/>
                    </a:ext>
                  </a:extLst>
                </p:cNvPr>
                <p:cNvCxnSpPr/>
                <p:nvPr/>
              </p:nvCxnSpPr>
              <p:spPr>
                <a:xfrm>
                  <a:off x="3415599" y="2937785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39503E45-3456-408B-93F3-EFAFB37FF905}"/>
                    </a:ext>
                  </a:extLst>
                </p:cNvPr>
                <p:cNvCxnSpPr/>
                <p:nvPr/>
              </p:nvCxnSpPr>
              <p:spPr>
                <a:xfrm>
                  <a:off x="3414190" y="2985410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15BAC000-EC68-4813-B4B5-5AEA55C2822E}"/>
                    </a:ext>
                  </a:extLst>
                </p:cNvPr>
                <p:cNvGrpSpPr/>
                <p:nvPr/>
              </p:nvGrpSpPr>
              <p:grpSpPr>
                <a:xfrm>
                  <a:off x="3813159" y="2963240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EC155890-2006-4873-80A6-0C7BCC48AB36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17ABEC00-44A0-4B5D-840A-17DE72B01594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D619DC7-6FA2-4187-9233-59D00FE5DEED}"/>
                    </a:ext>
                  </a:extLst>
                </p:cNvPr>
                <p:cNvCxnSpPr/>
                <p:nvPr/>
              </p:nvCxnSpPr>
              <p:spPr>
                <a:xfrm>
                  <a:off x="3414190" y="3056846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1B6CE02B-3336-4B1E-BD07-0FA8952FDE6C}"/>
                    </a:ext>
                  </a:extLst>
                </p:cNvPr>
                <p:cNvGrpSpPr/>
                <p:nvPr/>
              </p:nvGrpSpPr>
              <p:grpSpPr>
                <a:xfrm>
                  <a:off x="3323971" y="3111334"/>
                  <a:ext cx="778938" cy="72000"/>
                  <a:chOff x="1911447" y="3000879"/>
                  <a:chExt cx="169426" cy="55877"/>
                </a:xfrm>
              </p:grpSpPr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F37AEEC5-9383-4D2D-BC6B-6BBB80D86170}"/>
                      </a:ext>
                    </a:extLst>
                  </p:cNvPr>
                  <p:cNvSpPr/>
                  <p:nvPr/>
                </p:nvSpPr>
                <p:spPr>
                  <a:xfrm>
                    <a:off x="1911447" y="3000879"/>
                    <a:ext cx="169426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96A783A-8DB4-4F8E-B053-05A382E48893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</p:grp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AD11C6B-65F2-4ECD-A2E8-446466A550DA}"/>
                </a:ext>
              </a:extLst>
            </p:cNvPr>
            <p:cNvSpPr/>
            <p:nvPr/>
          </p:nvSpPr>
          <p:spPr>
            <a:xfrm>
              <a:off x="8519274" y="1645516"/>
              <a:ext cx="252000" cy="180000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E1DE029-9E7C-4647-94BE-59544A2BB13F}"/>
                </a:ext>
              </a:extLst>
            </p:cNvPr>
            <p:cNvSpPr/>
            <p:nvPr/>
          </p:nvSpPr>
          <p:spPr>
            <a:xfrm>
              <a:off x="8568635" y="1712547"/>
              <a:ext cx="154113" cy="460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0CDBA0C8-B278-4EEA-A796-3CEF0023CAA2}"/>
                </a:ext>
              </a:extLst>
            </p:cNvPr>
            <p:cNvSpPr/>
            <p:nvPr/>
          </p:nvSpPr>
          <p:spPr>
            <a:xfrm>
              <a:off x="6566948" y="5155319"/>
              <a:ext cx="396000" cy="108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A8A426-DF64-466A-99A9-5BC0FDEE32ED}"/>
                </a:ext>
              </a:extLst>
            </p:cNvPr>
            <p:cNvSpPr/>
            <p:nvPr/>
          </p:nvSpPr>
          <p:spPr>
            <a:xfrm>
              <a:off x="6638110" y="5189321"/>
              <a:ext cx="252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28DF5-F501-4771-9587-69CDADE30EBB}"/>
              </a:ext>
            </a:extLst>
          </p:cNvPr>
          <p:cNvGrpSpPr/>
          <p:nvPr/>
        </p:nvGrpSpPr>
        <p:grpSpPr>
          <a:xfrm>
            <a:off x="1155924" y="1289140"/>
            <a:ext cx="3366136" cy="4236027"/>
            <a:chOff x="1060674" y="1289140"/>
            <a:chExt cx="3366136" cy="423602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8E069FE6-B2D1-478B-B376-CF1662566230}"/>
                </a:ext>
              </a:extLst>
            </p:cNvPr>
            <p:cNvGrpSpPr/>
            <p:nvPr/>
          </p:nvGrpSpPr>
          <p:grpSpPr>
            <a:xfrm>
              <a:off x="1060674" y="1289140"/>
              <a:ext cx="3366136" cy="4236027"/>
              <a:chOff x="1060674" y="1289140"/>
              <a:chExt cx="3366136" cy="423602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CA95899-742B-46D5-B2B4-3C3E57A0CDAC}"/>
                  </a:ext>
                </a:extLst>
              </p:cNvPr>
              <p:cNvSpPr/>
              <p:nvPr/>
            </p:nvSpPr>
            <p:spPr>
              <a:xfrm>
                <a:off x="1060674" y="1289140"/>
                <a:ext cx="3363750" cy="4236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E6E2F1-0240-4EFD-80A6-75F67203746F}"/>
                  </a:ext>
                </a:extLst>
              </p:cNvPr>
              <p:cNvSpPr/>
              <p:nvPr/>
            </p:nvSpPr>
            <p:spPr>
              <a:xfrm>
                <a:off x="3711365" y="1735515"/>
                <a:ext cx="221457" cy="1143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9218B73-8485-48DC-B507-68B712D90CE1}"/>
                  </a:ext>
                </a:extLst>
              </p:cNvPr>
              <p:cNvSpPr/>
              <p:nvPr/>
            </p:nvSpPr>
            <p:spPr>
              <a:xfrm>
                <a:off x="3754743" y="1778080"/>
                <a:ext cx="135433" cy="292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A828E-9D4F-4F67-954D-82821C44B42F}"/>
                  </a:ext>
                </a:extLst>
              </p:cNvPr>
              <p:cNvSpPr/>
              <p:nvPr/>
            </p:nvSpPr>
            <p:spPr>
              <a:xfrm>
                <a:off x="3949967" y="1735515"/>
                <a:ext cx="221457" cy="1143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8FD0BD-442B-420B-B4A8-5615A6DE62A3}"/>
                  </a:ext>
                </a:extLst>
              </p:cNvPr>
              <p:cNvSpPr/>
              <p:nvPr/>
            </p:nvSpPr>
            <p:spPr>
              <a:xfrm>
                <a:off x="3993345" y="1778080"/>
                <a:ext cx="135433" cy="292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91F0B1-EC9A-4163-AAC3-8CD92B930EC4}"/>
                  </a:ext>
                </a:extLst>
              </p:cNvPr>
              <p:cNvSpPr/>
              <p:nvPr/>
            </p:nvSpPr>
            <p:spPr>
              <a:xfrm>
                <a:off x="4182301" y="1735515"/>
                <a:ext cx="221457" cy="1143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4E2ED43-E0F0-4341-9C1D-614E75FB1BC7}"/>
                  </a:ext>
                </a:extLst>
              </p:cNvPr>
              <p:cNvSpPr/>
              <p:nvPr/>
            </p:nvSpPr>
            <p:spPr>
              <a:xfrm>
                <a:off x="4225679" y="1778080"/>
                <a:ext cx="135433" cy="292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3AF9B03-FE51-4806-932D-BEF6ED64DD79}"/>
                  </a:ext>
                </a:extLst>
              </p:cNvPr>
              <p:cNvCxnSpPr/>
              <p:nvPr/>
            </p:nvCxnSpPr>
            <p:spPr>
              <a:xfrm>
                <a:off x="1060674" y="1871246"/>
                <a:ext cx="33637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5FA3EEA-2989-404B-B8AB-4361AD4B0937}"/>
                  </a:ext>
                </a:extLst>
              </p:cNvPr>
              <p:cNvCxnSpPr/>
              <p:nvPr/>
            </p:nvCxnSpPr>
            <p:spPr>
              <a:xfrm>
                <a:off x="1063060" y="4909719"/>
                <a:ext cx="336375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A847DBB-09A4-430D-8278-3139ADCB5A2C}"/>
                  </a:ext>
                </a:extLst>
              </p:cNvPr>
              <p:cNvGrpSpPr/>
              <p:nvPr/>
            </p:nvGrpSpPr>
            <p:grpSpPr>
              <a:xfrm>
                <a:off x="1128054" y="1363676"/>
                <a:ext cx="1003966" cy="443641"/>
                <a:chOff x="1507550" y="913951"/>
                <a:chExt cx="1235650" cy="54602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1A7DC47-0A16-42F3-BE7E-FD84569A1B6F}"/>
                    </a:ext>
                  </a:extLst>
                </p:cNvPr>
                <p:cNvSpPr/>
                <p:nvPr/>
              </p:nvSpPr>
              <p:spPr>
                <a:xfrm>
                  <a:off x="1512277" y="914400"/>
                  <a:ext cx="1222131" cy="545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7ED0091-2D55-4C4F-AB41-8CA7BD52FA35}"/>
                    </a:ext>
                  </a:extLst>
                </p:cNvPr>
                <p:cNvCxnSpPr/>
                <p:nvPr/>
              </p:nvCxnSpPr>
              <p:spPr>
                <a:xfrm>
                  <a:off x="1507682" y="914400"/>
                  <a:ext cx="1235518" cy="5455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36A5DA2-EE79-41C7-B3DC-D1BB8BBAE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07550" y="913951"/>
                  <a:ext cx="1235518" cy="5455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8A38B5-3C8B-4B1E-A226-650C74C3FAEE}"/>
                  </a:ext>
                </a:extLst>
              </p:cNvPr>
              <p:cNvSpPr/>
              <p:nvPr/>
            </p:nvSpPr>
            <p:spPr>
              <a:xfrm>
                <a:off x="2210601" y="1521203"/>
                <a:ext cx="921544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C396F9-19A1-4A0D-B3E8-DA58173BF06A}"/>
                  </a:ext>
                </a:extLst>
              </p:cNvPr>
              <p:cNvSpPr/>
              <p:nvPr/>
            </p:nvSpPr>
            <p:spPr>
              <a:xfrm>
                <a:off x="3408345" y="501438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5ED9198-020D-42F1-AE4A-7910DAF60D82}"/>
                  </a:ext>
                </a:extLst>
              </p:cNvPr>
              <p:cNvCxnSpPr/>
              <p:nvPr/>
            </p:nvCxnSpPr>
            <p:spPr>
              <a:xfrm>
                <a:off x="3409720" y="5154263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9E31266-6246-4037-B3E0-5B1623AFEF6A}"/>
                  </a:ext>
                </a:extLst>
              </p:cNvPr>
              <p:cNvCxnSpPr/>
              <p:nvPr/>
            </p:nvCxnSpPr>
            <p:spPr>
              <a:xfrm>
                <a:off x="3410671" y="5213794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5871A33-8F18-43CF-A617-6C64D256C2F4}"/>
                  </a:ext>
                </a:extLst>
              </p:cNvPr>
              <p:cNvCxnSpPr/>
              <p:nvPr/>
            </p:nvCxnSpPr>
            <p:spPr>
              <a:xfrm>
                <a:off x="3408345" y="5266182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F0A33E-2319-41E2-B53D-7981C18964E7}"/>
                  </a:ext>
                </a:extLst>
              </p:cNvPr>
              <p:cNvCxnSpPr/>
              <p:nvPr/>
            </p:nvCxnSpPr>
            <p:spPr>
              <a:xfrm>
                <a:off x="3408345" y="5332857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05BBDD-8F8A-45A4-A268-AF6231943842}"/>
                  </a:ext>
                </a:extLst>
              </p:cNvPr>
              <p:cNvSpPr/>
              <p:nvPr/>
            </p:nvSpPr>
            <p:spPr>
              <a:xfrm>
                <a:off x="2454624" y="501438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7CAC48F-9754-417B-9A52-3FF816B7DE8A}"/>
                  </a:ext>
                </a:extLst>
              </p:cNvPr>
              <p:cNvCxnSpPr/>
              <p:nvPr/>
            </p:nvCxnSpPr>
            <p:spPr>
              <a:xfrm>
                <a:off x="2455999" y="5154263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7C4CE6-4FFB-48EA-8C9A-178ED289A733}"/>
                  </a:ext>
                </a:extLst>
              </p:cNvPr>
              <p:cNvCxnSpPr/>
              <p:nvPr/>
            </p:nvCxnSpPr>
            <p:spPr>
              <a:xfrm>
                <a:off x="2456950" y="5213794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BA7135-D4F9-43FA-8A05-EBF817B279BD}"/>
                  </a:ext>
                </a:extLst>
              </p:cNvPr>
              <p:cNvCxnSpPr/>
              <p:nvPr/>
            </p:nvCxnSpPr>
            <p:spPr>
              <a:xfrm>
                <a:off x="2454624" y="5266182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B8903E-5A2A-4918-B6AC-00A6093481E9}"/>
                  </a:ext>
                </a:extLst>
              </p:cNvPr>
              <p:cNvCxnSpPr/>
              <p:nvPr/>
            </p:nvCxnSpPr>
            <p:spPr>
              <a:xfrm>
                <a:off x="2454624" y="5332857"/>
                <a:ext cx="58267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DF7EFD5-EDD3-401D-A159-470AC4B70BE1}"/>
                  </a:ext>
                </a:extLst>
              </p:cNvPr>
              <p:cNvSpPr/>
              <p:nvPr/>
            </p:nvSpPr>
            <p:spPr>
              <a:xfrm>
                <a:off x="1498577" y="5014380"/>
                <a:ext cx="585000" cy="799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A1588B9-11CC-44BF-86FA-47810EF8E711}"/>
                  </a:ext>
                </a:extLst>
              </p:cNvPr>
              <p:cNvSpPr/>
              <p:nvPr/>
            </p:nvSpPr>
            <p:spPr>
              <a:xfrm>
                <a:off x="2238549" y="2062124"/>
                <a:ext cx="1008000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336692B-A152-4C40-91E0-CD96DB10A940}"/>
                  </a:ext>
                </a:extLst>
              </p:cNvPr>
              <p:cNvGrpSpPr/>
              <p:nvPr/>
            </p:nvGrpSpPr>
            <p:grpSpPr>
              <a:xfrm>
                <a:off x="1393254" y="1934824"/>
                <a:ext cx="671322" cy="108000"/>
                <a:chOff x="1393254" y="1906001"/>
                <a:chExt cx="671322" cy="10800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7BDC9B2-499B-4C6F-AB91-350FF94C7AAD}"/>
                    </a:ext>
                  </a:extLst>
                </p:cNvPr>
                <p:cNvGrpSpPr/>
                <p:nvPr/>
              </p:nvGrpSpPr>
              <p:grpSpPr>
                <a:xfrm>
                  <a:off x="1393254" y="1906001"/>
                  <a:ext cx="221457" cy="108000"/>
                  <a:chOff x="1393254" y="1906001"/>
                  <a:chExt cx="221457" cy="10800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5488EE1-F9CE-4879-AF9F-923AD121A825}"/>
                      </a:ext>
                    </a:extLst>
                  </p:cNvPr>
                  <p:cNvSpPr/>
                  <p:nvPr/>
                </p:nvSpPr>
                <p:spPr>
                  <a:xfrm>
                    <a:off x="1393254" y="1906001"/>
                    <a:ext cx="221457" cy="10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2389E4F-A331-4B39-B88F-76493A5A2778}"/>
                      </a:ext>
                    </a:extLst>
                  </p:cNvPr>
                  <p:cNvSpPr/>
                  <p:nvPr/>
                </p:nvSpPr>
                <p:spPr>
                  <a:xfrm>
                    <a:off x="1440385" y="1940003"/>
                    <a:ext cx="135433" cy="292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469E383-B312-4C33-9DD5-E8895361DC09}"/>
                    </a:ext>
                  </a:extLst>
                </p:cNvPr>
                <p:cNvGrpSpPr/>
                <p:nvPr/>
              </p:nvGrpSpPr>
              <p:grpSpPr>
                <a:xfrm>
                  <a:off x="1622949" y="1906001"/>
                  <a:ext cx="221457" cy="108000"/>
                  <a:chOff x="1393254" y="1906001"/>
                  <a:chExt cx="221457" cy="10800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5AA9259-6E8F-4C33-B149-3518A2F63C1C}"/>
                      </a:ext>
                    </a:extLst>
                  </p:cNvPr>
                  <p:cNvSpPr/>
                  <p:nvPr/>
                </p:nvSpPr>
                <p:spPr>
                  <a:xfrm>
                    <a:off x="1393254" y="1906001"/>
                    <a:ext cx="221457" cy="10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AE5D57F-C103-4361-B2C8-924D939B43CB}"/>
                      </a:ext>
                    </a:extLst>
                  </p:cNvPr>
                  <p:cNvSpPr/>
                  <p:nvPr/>
                </p:nvSpPr>
                <p:spPr>
                  <a:xfrm>
                    <a:off x="1440385" y="1940003"/>
                    <a:ext cx="135433" cy="292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A0CAAE2E-A24F-4518-B070-6C2B8A4B03CB}"/>
                    </a:ext>
                  </a:extLst>
                </p:cNvPr>
                <p:cNvGrpSpPr/>
                <p:nvPr/>
              </p:nvGrpSpPr>
              <p:grpSpPr>
                <a:xfrm>
                  <a:off x="1843119" y="1906001"/>
                  <a:ext cx="221457" cy="108000"/>
                  <a:chOff x="1393254" y="1906001"/>
                  <a:chExt cx="221457" cy="10800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842FFF1-DEAC-4BC8-9CA0-42FDFF181A57}"/>
                      </a:ext>
                    </a:extLst>
                  </p:cNvPr>
                  <p:cNvSpPr/>
                  <p:nvPr/>
                </p:nvSpPr>
                <p:spPr>
                  <a:xfrm>
                    <a:off x="1393254" y="1906001"/>
                    <a:ext cx="221457" cy="10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05B69AC-E886-4C4F-9C99-E43D8B7E098F}"/>
                      </a:ext>
                    </a:extLst>
                  </p:cNvPr>
                  <p:cNvSpPr/>
                  <p:nvPr/>
                </p:nvSpPr>
                <p:spPr>
                  <a:xfrm>
                    <a:off x="1440385" y="1940003"/>
                    <a:ext cx="135433" cy="2925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74F3E8D-6C5D-4D8E-A5F5-FDB1460988FD}"/>
                  </a:ext>
                </a:extLst>
              </p:cNvPr>
              <p:cNvGrpSpPr/>
              <p:nvPr/>
            </p:nvGrpSpPr>
            <p:grpSpPr>
              <a:xfrm>
                <a:off x="1403672" y="4519836"/>
                <a:ext cx="2690812" cy="389881"/>
                <a:chOff x="1403672" y="4519836"/>
                <a:chExt cx="2690812" cy="389881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60E08D71-BEED-4B65-AB5A-9056E64920E7}"/>
                    </a:ext>
                  </a:extLst>
                </p:cNvPr>
                <p:cNvGrpSpPr/>
                <p:nvPr/>
              </p:nvGrpSpPr>
              <p:grpSpPr>
                <a:xfrm>
                  <a:off x="1403672" y="4525049"/>
                  <a:ext cx="784632" cy="384668"/>
                  <a:chOff x="1507682" y="913953"/>
                  <a:chExt cx="1235386" cy="546018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3708905-8E55-4388-B777-9ACD92EC51CC}"/>
                      </a:ext>
                    </a:extLst>
                  </p:cNvPr>
                  <p:cNvSpPr/>
                  <p:nvPr/>
                </p:nvSpPr>
                <p:spPr>
                  <a:xfrm>
                    <a:off x="1512277" y="914400"/>
                    <a:ext cx="1222131" cy="545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4A522AFE-23FC-436F-8C18-13D325DB0128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>
                    <a:off x="1507682" y="914400"/>
                    <a:ext cx="615660" cy="545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AAF771BD-5CA4-441B-A400-850997D4F7DA}"/>
                      </a:ext>
                    </a:extLst>
                  </p:cNvPr>
                  <p:cNvCxnSpPr>
                    <a:cxnSpLocks/>
                    <a:stCxn id="111" idx="2"/>
                  </p:cNvCxnSpPr>
                  <p:nvPr/>
                </p:nvCxnSpPr>
                <p:spPr>
                  <a:xfrm flipV="1">
                    <a:off x="2123342" y="913953"/>
                    <a:ext cx="619726" cy="5460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EFE0C9EA-2693-4A66-8E02-0D23666F6B93}"/>
                    </a:ext>
                  </a:extLst>
                </p:cNvPr>
                <p:cNvGrpSpPr/>
                <p:nvPr/>
              </p:nvGrpSpPr>
              <p:grpSpPr>
                <a:xfrm>
                  <a:off x="2355971" y="4519836"/>
                  <a:ext cx="784632" cy="384668"/>
                  <a:chOff x="1507682" y="913953"/>
                  <a:chExt cx="1235386" cy="546018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907711D-821A-4252-B768-8A0190BAEB6C}"/>
                      </a:ext>
                    </a:extLst>
                  </p:cNvPr>
                  <p:cNvSpPr/>
                  <p:nvPr/>
                </p:nvSpPr>
                <p:spPr>
                  <a:xfrm>
                    <a:off x="1512277" y="914400"/>
                    <a:ext cx="1222131" cy="545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6D923E1C-65D8-4F01-BA77-0F12F5FBEAD6}"/>
                      </a:ext>
                    </a:extLst>
                  </p:cNvPr>
                  <p:cNvCxnSpPr>
                    <a:cxnSpLocks/>
                    <a:endCxn id="115" idx="2"/>
                  </p:cNvCxnSpPr>
                  <p:nvPr/>
                </p:nvCxnSpPr>
                <p:spPr>
                  <a:xfrm>
                    <a:off x="1507682" y="914400"/>
                    <a:ext cx="615660" cy="545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4A92447A-3F26-49E6-A919-47774002B016}"/>
                      </a:ext>
                    </a:extLst>
                  </p:cNvPr>
                  <p:cNvCxnSpPr>
                    <a:cxnSpLocks/>
                    <a:stCxn id="115" idx="2"/>
                  </p:cNvCxnSpPr>
                  <p:nvPr/>
                </p:nvCxnSpPr>
                <p:spPr>
                  <a:xfrm flipV="1">
                    <a:off x="2123342" y="913953"/>
                    <a:ext cx="619726" cy="5460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82D1EFB-8613-4437-9F2B-91F8A89AC6C3}"/>
                    </a:ext>
                  </a:extLst>
                </p:cNvPr>
                <p:cNvGrpSpPr/>
                <p:nvPr/>
              </p:nvGrpSpPr>
              <p:grpSpPr>
                <a:xfrm>
                  <a:off x="3309852" y="4524021"/>
                  <a:ext cx="784632" cy="384668"/>
                  <a:chOff x="1507682" y="913953"/>
                  <a:chExt cx="1235386" cy="546018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AB67344-935C-4D12-BCB7-6B376B3707B6}"/>
                      </a:ext>
                    </a:extLst>
                  </p:cNvPr>
                  <p:cNvSpPr/>
                  <p:nvPr/>
                </p:nvSpPr>
                <p:spPr>
                  <a:xfrm>
                    <a:off x="1512277" y="914400"/>
                    <a:ext cx="1222131" cy="545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3D7F543-31E0-43A9-9F1D-2E5FDC8C0C3A}"/>
                      </a:ext>
                    </a:extLst>
                  </p:cNvPr>
                  <p:cNvCxnSpPr>
                    <a:cxnSpLocks/>
                    <a:endCxn id="119" idx="2"/>
                  </p:cNvCxnSpPr>
                  <p:nvPr/>
                </p:nvCxnSpPr>
                <p:spPr>
                  <a:xfrm>
                    <a:off x="1507682" y="914400"/>
                    <a:ext cx="615660" cy="5455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9AD89BC-8A8F-425F-9670-B7DFBFAFB02F}"/>
                      </a:ext>
                    </a:extLst>
                  </p:cNvPr>
                  <p:cNvCxnSpPr>
                    <a:cxnSpLocks/>
                    <a:stCxn id="119" idx="2"/>
                  </p:cNvCxnSpPr>
                  <p:nvPr/>
                </p:nvCxnSpPr>
                <p:spPr>
                  <a:xfrm flipV="1">
                    <a:off x="2123342" y="913953"/>
                    <a:ext cx="619726" cy="5460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A4CBE0C-83A0-43B7-8A98-9D58843B622D}"/>
                  </a:ext>
                </a:extLst>
              </p:cNvPr>
              <p:cNvGrpSpPr/>
              <p:nvPr/>
            </p:nvGrpSpPr>
            <p:grpSpPr>
              <a:xfrm>
                <a:off x="1393254" y="2247066"/>
                <a:ext cx="2711784" cy="936268"/>
                <a:chOff x="1393254" y="2247066"/>
                <a:chExt cx="2711784" cy="93626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FAF846D-9DD4-4903-85B4-A4C25315FCA9}"/>
                    </a:ext>
                  </a:extLst>
                </p:cNvPr>
                <p:cNvGrpSpPr/>
                <p:nvPr/>
              </p:nvGrpSpPr>
              <p:grpSpPr>
                <a:xfrm>
                  <a:off x="1393254" y="2253329"/>
                  <a:ext cx="795035" cy="928022"/>
                  <a:chOff x="1393254" y="2062829"/>
                  <a:chExt cx="795035" cy="92802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4DF999C-1AF6-471F-9B81-472A91361B25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5035" cy="564274"/>
                    <a:chOff x="1507550" y="913951"/>
                    <a:chExt cx="1238320" cy="546020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DA1DAE4-DC20-4E4F-B43D-6E54998AF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33593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6F3E8C3-5EDA-4C12-9092-785EC77C81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74EDE50F-08E6-4ABC-B3FE-4C6D3B3F2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F9D82FD3-7C60-410D-AD25-F360B1587690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FEB2183-852B-4C6E-AE87-E4967E2EDCF4}"/>
                    </a:ext>
                  </a:extLst>
                </p:cNvPr>
                <p:cNvSpPr/>
                <p:nvPr/>
              </p:nvSpPr>
              <p:spPr>
                <a:xfrm>
                  <a:off x="1498577" y="2850835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9062B7C-54BB-4FD2-ABFB-0B763AB8F93A}"/>
                    </a:ext>
                  </a:extLst>
                </p:cNvPr>
                <p:cNvCxnSpPr/>
                <p:nvPr/>
              </p:nvCxnSpPr>
              <p:spPr>
                <a:xfrm>
                  <a:off x="1497135" y="2937320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C95EDE8-5429-48DC-908C-15ECA612E55D}"/>
                    </a:ext>
                  </a:extLst>
                </p:cNvPr>
                <p:cNvCxnSpPr/>
                <p:nvPr/>
              </p:nvCxnSpPr>
              <p:spPr>
                <a:xfrm>
                  <a:off x="1495726" y="2984945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2D34E35-8B4F-46C0-B4BB-D59C1D331828}"/>
                    </a:ext>
                  </a:extLst>
                </p:cNvPr>
                <p:cNvGrpSpPr/>
                <p:nvPr/>
              </p:nvGrpSpPr>
              <p:grpSpPr>
                <a:xfrm>
                  <a:off x="1894695" y="2962775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0F7866-85E6-40C9-94EB-DC2E1CCDACE8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D41FEDD0-F497-4ADB-86E0-EAC9346ABBBD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FA61063-4D5D-4852-B4D8-EEAF329DD9B4}"/>
                    </a:ext>
                  </a:extLst>
                </p:cNvPr>
                <p:cNvCxnSpPr/>
                <p:nvPr/>
              </p:nvCxnSpPr>
              <p:spPr>
                <a:xfrm>
                  <a:off x="1495726" y="3056381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299D1A9-CA7B-4B9C-AA3F-6C369F32FE58}"/>
                    </a:ext>
                  </a:extLst>
                </p:cNvPr>
                <p:cNvGrpSpPr/>
                <p:nvPr/>
              </p:nvGrpSpPr>
              <p:grpSpPr>
                <a:xfrm>
                  <a:off x="1394188" y="3110869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8351F9C0-158C-4950-B110-F6A433D1D5AF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3C39D242-AAF0-415C-A90A-2ED65EB9240A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52E61EB8-8A25-4168-98EE-99BEF76A21FD}"/>
                    </a:ext>
                  </a:extLst>
                </p:cNvPr>
                <p:cNvGrpSpPr/>
                <p:nvPr/>
              </p:nvGrpSpPr>
              <p:grpSpPr>
                <a:xfrm>
                  <a:off x="2345889" y="2247066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75761AE-C600-4741-86D9-7CBC25A682C7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ACF50B58-56F1-4488-AA48-D5D667192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7987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2D5BBBC9-AACF-49EA-A2D1-4F9752FFF2D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8DE8164D-B283-4024-A2A4-FC7CE337CB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26D6ED5-279E-4DC7-9C4C-62387795D5B9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84060E0-F528-49DB-820C-9DF4ACC1F93D}"/>
                    </a:ext>
                  </a:extLst>
                </p:cNvPr>
                <p:cNvSpPr/>
                <p:nvPr/>
              </p:nvSpPr>
              <p:spPr>
                <a:xfrm>
                  <a:off x="2451212" y="2844572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3D8A2260-4391-46C6-AF89-79A0524E3FBC}"/>
                    </a:ext>
                  </a:extLst>
                </p:cNvPr>
                <p:cNvCxnSpPr/>
                <p:nvPr/>
              </p:nvCxnSpPr>
              <p:spPr>
                <a:xfrm>
                  <a:off x="2449770" y="2931057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8358B22-FDED-4926-8912-7E93424EC668}"/>
                    </a:ext>
                  </a:extLst>
                </p:cNvPr>
                <p:cNvCxnSpPr/>
                <p:nvPr/>
              </p:nvCxnSpPr>
              <p:spPr>
                <a:xfrm>
                  <a:off x="2448361" y="2978682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14B2465B-164B-4725-9DE8-20DE0CBB01E4}"/>
                    </a:ext>
                  </a:extLst>
                </p:cNvPr>
                <p:cNvGrpSpPr/>
                <p:nvPr/>
              </p:nvGrpSpPr>
              <p:grpSpPr>
                <a:xfrm>
                  <a:off x="2847330" y="2956512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CC4A85D0-8AAD-44DB-9764-71A229896142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A6708FA2-E3CC-48F4-BCAD-7833FEA98AF2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CBA5E1A-7A54-4ED0-B445-0C5A7ABBEBD5}"/>
                    </a:ext>
                  </a:extLst>
                </p:cNvPr>
                <p:cNvCxnSpPr/>
                <p:nvPr/>
              </p:nvCxnSpPr>
              <p:spPr>
                <a:xfrm>
                  <a:off x="2448361" y="3050118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78B1C7BB-FDB0-4658-BBE6-A55E650CA0D6}"/>
                    </a:ext>
                  </a:extLst>
                </p:cNvPr>
                <p:cNvGrpSpPr/>
                <p:nvPr/>
              </p:nvGrpSpPr>
              <p:grpSpPr>
                <a:xfrm>
                  <a:off x="2346823" y="3104606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5E1C27D-3F65-4ADF-A7A2-F569C7A057BD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A25A560E-C612-4620-8717-5A2F9E773804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310640D-E3E6-4098-9D7C-47AFCBC0E801}"/>
                    </a:ext>
                  </a:extLst>
                </p:cNvPr>
                <p:cNvGrpSpPr/>
                <p:nvPr/>
              </p:nvGrpSpPr>
              <p:grpSpPr>
                <a:xfrm>
                  <a:off x="3311718" y="2253794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FA9C9DD9-C45A-4EEA-B14D-5FA651E10E34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2EC21D80-3444-4858-99F6-146F3E1FA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7987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FE7629E3-AA56-46B7-A8A4-3451058710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6DAB4423-8F3E-4AE2-BBD4-F28933F7E4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FBDCB97-792C-439F-8C90-95A18E1FC79F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CB62D76-E4B3-466E-9FD9-C2AB8C8471D4}"/>
                    </a:ext>
                  </a:extLst>
                </p:cNvPr>
                <p:cNvSpPr/>
                <p:nvPr/>
              </p:nvSpPr>
              <p:spPr>
                <a:xfrm>
                  <a:off x="3417041" y="2851300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0BD20F1-1AB8-49EB-953C-1DA070F2D628}"/>
                    </a:ext>
                  </a:extLst>
                </p:cNvPr>
                <p:cNvCxnSpPr/>
                <p:nvPr/>
              </p:nvCxnSpPr>
              <p:spPr>
                <a:xfrm>
                  <a:off x="3415599" y="2937785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34A3B116-551A-4184-BDF7-B6053D5D2933}"/>
                    </a:ext>
                  </a:extLst>
                </p:cNvPr>
                <p:cNvCxnSpPr/>
                <p:nvPr/>
              </p:nvCxnSpPr>
              <p:spPr>
                <a:xfrm>
                  <a:off x="3414190" y="2985410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B16FDE14-82FC-447C-8CEF-3CFCDB383EF8}"/>
                    </a:ext>
                  </a:extLst>
                </p:cNvPr>
                <p:cNvGrpSpPr/>
                <p:nvPr/>
              </p:nvGrpSpPr>
              <p:grpSpPr>
                <a:xfrm>
                  <a:off x="3813159" y="2963240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8803ABF3-5AE0-4920-B346-89705A7EE1A9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40FAE1A1-0873-4B92-9608-D649A6DCDE9B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B60EEA0-06B0-4CB4-ABCE-DD5EDB5266C1}"/>
                    </a:ext>
                  </a:extLst>
                </p:cNvPr>
                <p:cNvCxnSpPr/>
                <p:nvPr/>
              </p:nvCxnSpPr>
              <p:spPr>
                <a:xfrm>
                  <a:off x="3414190" y="3056846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8D0082-3577-4CDA-A987-06F409D153D0}"/>
                    </a:ext>
                  </a:extLst>
                </p:cNvPr>
                <p:cNvGrpSpPr/>
                <p:nvPr/>
              </p:nvGrpSpPr>
              <p:grpSpPr>
                <a:xfrm>
                  <a:off x="3312652" y="3111334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D6297A8-B382-4457-95BA-06FE87452F22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F443813-455E-4C2F-A3DE-CA4910FE602D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49A031D-5C07-4CB0-929F-544E4CC9E100}"/>
                  </a:ext>
                </a:extLst>
              </p:cNvPr>
              <p:cNvGrpSpPr/>
              <p:nvPr/>
            </p:nvGrpSpPr>
            <p:grpSpPr>
              <a:xfrm>
                <a:off x="1393351" y="3377105"/>
                <a:ext cx="2711784" cy="934750"/>
                <a:chOff x="1393254" y="2247066"/>
                <a:chExt cx="2711784" cy="93475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0F63AD4E-E8AA-45CB-B024-68F5A5AABDD9}"/>
                    </a:ext>
                  </a:extLst>
                </p:cNvPr>
                <p:cNvGrpSpPr/>
                <p:nvPr/>
              </p:nvGrpSpPr>
              <p:grpSpPr>
                <a:xfrm>
                  <a:off x="1393254" y="2253329"/>
                  <a:ext cx="795035" cy="928022"/>
                  <a:chOff x="1393254" y="2062829"/>
                  <a:chExt cx="795035" cy="928022"/>
                </a:xfrm>
              </p:grpSpPr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93F579F1-9351-4997-9D77-458FF2DEF10F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5035" cy="564274"/>
                    <a:chOff x="1507550" y="913951"/>
                    <a:chExt cx="1238321" cy="546020"/>
                  </a:xfrm>
                </p:grpSpPr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ED9FEA76-29AB-4DB3-A417-1D93C49E7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33594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63" dirty="0"/>
                        <a:t>1</a:t>
                      </a:r>
                    </a:p>
                  </p:txBody>
                </p:sp>
                <p:cxnSp>
                  <p:nvCxnSpPr>
                    <p:cNvPr id="219" name="Straight Connector 218">
                      <a:extLst>
                        <a:ext uri="{FF2B5EF4-FFF2-40B4-BE49-F238E27FC236}">
                          <a16:creationId xmlns:a16="http://schemas.microsoft.com/office/drawing/2014/main" id="{B6000243-8B21-4651-9794-36C903CB85E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>
                      <a:extLst>
                        <a:ext uri="{FF2B5EF4-FFF2-40B4-BE49-F238E27FC236}">
                          <a16:creationId xmlns:a16="http://schemas.microsoft.com/office/drawing/2014/main" id="{B2299480-A788-4B0A-8C31-E605A7F020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5AEF6C32-4E75-4F84-AE61-9CF1426C8546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5538EB2-A2B5-46F4-870A-21021C7ED3A8}"/>
                    </a:ext>
                  </a:extLst>
                </p:cNvPr>
                <p:cNvSpPr/>
                <p:nvPr/>
              </p:nvSpPr>
              <p:spPr>
                <a:xfrm>
                  <a:off x="1498577" y="2850835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72A3568-778C-4B0B-A673-7BEF63172EEA}"/>
                    </a:ext>
                  </a:extLst>
                </p:cNvPr>
                <p:cNvCxnSpPr/>
                <p:nvPr/>
              </p:nvCxnSpPr>
              <p:spPr>
                <a:xfrm>
                  <a:off x="1497135" y="2937320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29736511-F8E8-45C0-81D6-DB65B173BAFE}"/>
                    </a:ext>
                  </a:extLst>
                </p:cNvPr>
                <p:cNvCxnSpPr/>
                <p:nvPr/>
              </p:nvCxnSpPr>
              <p:spPr>
                <a:xfrm>
                  <a:off x="1495726" y="2984945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8C4DCAF-D4C4-4D30-A704-D810B1BA351E}"/>
                    </a:ext>
                  </a:extLst>
                </p:cNvPr>
                <p:cNvGrpSpPr/>
                <p:nvPr/>
              </p:nvGrpSpPr>
              <p:grpSpPr>
                <a:xfrm>
                  <a:off x="1894695" y="2962775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3B30D53E-7CA0-45F5-93AA-CB84F7257055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2C90A604-F42F-4108-9FE7-EDB8A3974D69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9FC4F189-4386-4984-92EB-2B0D14FA09B0}"/>
                    </a:ext>
                  </a:extLst>
                </p:cNvPr>
                <p:cNvCxnSpPr/>
                <p:nvPr/>
              </p:nvCxnSpPr>
              <p:spPr>
                <a:xfrm>
                  <a:off x="1495726" y="3056381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50C3620-02C3-4FFD-97F4-EDCAEC591D22}"/>
                    </a:ext>
                  </a:extLst>
                </p:cNvPr>
                <p:cNvGrpSpPr/>
                <p:nvPr/>
              </p:nvGrpSpPr>
              <p:grpSpPr>
                <a:xfrm>
                  <a:off x="1394188" y="3102077"/>
                  <a:ext cx="792000" cy="72000"/>
                  <a:chOff x="1908984" y="2994056"/>
                  <a:chExt cx="172267" cy="55877"/>
                </a:xfrm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969C84E5-FA60-466B-ABF1-B2D792090DB2}"/>
                      </a:ext>
                    </a:extLst>
                  </p:cNvPr>
                  <p:cNvSpPr/>
                  <p:nvPr/>
                </p:nvSpPr>
                <p:spPr>
                  <a:xfrm>
                    <a:off x="1908984" y="2994056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5CD8101D-9D4D-4257-83A6-F9382F26FFC0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A17F8BB0-B32B-4EC8-B43E-041C7BCE4056}"/>
                    </a:ext>
                  </a:extLst>
                </p:cNvPr>
                <p:cNvGrpSpPr/>
                <p:nvPr/>
              </p:nvGrpSpPr>
              <p:grpSpPr>
                <a:xfrm>
                  <a:off x="2345889" y="2247066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94256635-7F2A-4AC4-8259-7056AFF538FF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F568DE94-142C-411C-BD9C-8BA6ECDA1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7987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4CFCB465-4072-4EB7-B2E5-1BFCEC7562A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F9F3E190-3175-4B05-A83C-37B7EC4AF7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4FFABF5B-6AA1-4EA2-879E-12E957212A7C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FCDBBA0E-470E-4B71-9DC2-54BD8E80DD34}"/>
                    </a:ext>
                  </a:extLst>
                </p:cNvPr>
                <p:cNvSpPr/>
                <p:nvPr/>
              </p:nvSpPr>
              <p:spPr>
                <a:xfrm>
                  <a:off x="2451212" y="2844572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FD789BC-194F-4AE1-880E-1A2B8A0E5E16}"/>
                    </a:ext>
                  </a:extLst>
                </p:cNvPr>
                <p:cNvCxnSpPr/>
                <p:nvPr/>
              </p:nvCxnSpPr>
              <p:spPr>
                <a:xfrm>
                  <a:off x="2449770" y="2931057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17033219-0A25-4592-AB5A-11C669888BA6}"/>
                    </a:ext>
                  </a:extLst>
                </p:cNvPr>
                <p:cNvCxnSpPr/>
                <p:nvPr/>
              </p:nvCxnSpPr>
              <p:spPr>
                <a:xfrm>
                  <a:off x="2448361" y="2978682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71CF765A-943C-465F-B816-1E5DBDFD43AE}"/>
                    </a:ext>
                  </a:extLst>
                </p:cNvPr>
                <p:cNvGrpSpPr/>
                <p:nvPr/>
              </p:nvGrpSpPr>
              <p:grpSpPr>
                <a:xfrm>
                  <a:off x="2847330" y="2956512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59CBAAA8-610D-4B56-9E3F-B1673A2A63B6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E6A632BF-15B1-4824-B11C-9A00D567FA8C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EA4A1A7-7197-4297-91B2-2ADB00EB8258}"/>
                    </a:ext>
                  </a:extLst>
                </p:cNvPr>
                <p:cNvCxnSpPr/>
                <p:nvPr/>
              </p:nvCxnSpPr>
              <p:spPr>
                <a:xfrm>
                  <a:off x="2448361" y="3050118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E257E4D3-9DE1-4750-85CC-1FBB1301950E}"/>
                    </a:ext>
                  </a:extLst>
                </p:cNvPr>
                <p:cNvGrpSpPr/>
                <p:nvPr/>
              </p:nvGrpSpPr>
              <p:grpSpPr>
                <a:xfrm>
                  <a:off x="2346823" y="3104606"/>
                  <a:ext cx="792000" cy="72000"/>
                  <a:chOff x="1908984" y="3000879"/>
                  <a:chExt cx="172267" cy="55877"/>
                </a:xfrm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17BED839-E06C-47BF-AD20-3D34AEA4B112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A1EBCA79-4384-464A-B5E8-4A0ADDA71D56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E041E3EE-A7B1-4B81-A489-BF0581742626}"/>
                    </a:ext>
                  </a:extLst>
                </p:cNvPr>
                <p:cNvGrpSpPr/>
                <p:nvPr/>
              </p:nvGrpSpPr>
              <p:grpSpPr>
                <a:xfrm>
                  <a:off x="3311718" y="2253794"/>
                  <a:ext cx="793320" cy="928022"/>
                  <a:chOff x="1393254" y="2062829"/>
                  <a:chExt cx="793320" cy="928022"/>
                </a:xfrm>
              </p:grpSpPr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CCF74F0E-5D93-4227-9BB5-CC08280D8BB3}"/>
                      </a:ext>
                    </a:extLst>
                  </p:cNvPr>
                  <p:cNvGrpSpPr/>
                  <p:nvPr/>
                </p:nvGrpSpPr>
                <p:grpSpPr>
                  <a:xfrm>
                    <a:off x="1393254" y="2062830"/>
                    <a:ext cx="793320" cy="564274"/>
                    <a:chOff x="1507550" y="913951"/>
                    <a:chExt cx="1235650" cy="546020"/>
                  </a:xfrm>
                </p:grpSpPr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B2B0788C-463A-4AF7-A3BA-CE1169C42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277" y="914400"/>
                      <a:ext cx="1227987" cy="5455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463"/>
                    </a:p>
                  </p:txBody>
                </p: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808B93D6-B43A-4AFE-8D17-7642380292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7682" y="914400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7B55115F-EEE6-493C-A0DA-B2F67543CE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07550" y="913951"/>
                      <a:ext cx="1235518" cy="5455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333AA5F1-1A74-489E-B276-E26F6E9AF176}"/>
                      </a:ext>
                    </a:extLst>
                  </p:cNvPr>
                  <p:cNvSpPr/>
                  <p:nvPr/>
                </p:nvSpPr>
                <p:spPr>
                  <a:xfrm>
                    <a:off x="1397439" y="2062829"/>
                    <a:ext cx="788400" cy="9280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BC9A63C7-4811-4F83-A506-9C157E0D56D9}"/>
                    </a:ext>
                  </a:extLst>
                </p:cNvPr>
                <p:cNvSpPr/>
                <p:nvPr/>
              </p:nvSpPr>
              <p:spPr>
                <a:xfrm>
                  <a:off x="3417041" y="2851300"/>
                  <a:ext cx="576000" cy="3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E5E649B4-83F1-4FEC-AB5B-79D974A6026B}"/>
                    </a:ext>
                  </a:extLst>
                </p:cNvPr>
                <p:cNvCxnSpPr/>
                <p:nvPr/>
              </p:nvCxnSpPr>
              <p:spPr>
                <a:xfrm>
                  <a:off x="3415599" y="2937785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4C7C7F0-5105-4354-A061-B92CC5998785}"/>
                    </a:ext>
                  </a:extLst>
                </p:cNvPr>
                <p:cNvCxnSpPr/>
                <p:nvPr/>
              </p:nvCxnSpPr>
              <p:spPr>
                <a:xfrm>
                  <a:off x="3414190" y="2985410"/>
                  <a:ext cx="3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E1E1C355-18AF-4946-BCCD-4E15D2259933}"/>
                    </a:ext>
                  </a:extLst>
                </p:cNvPr>
                <p:cNvGrpSpPr/>
                <p:nvPr/>
              </p:nvGrpSpPr>
              <p:grpSpPr>
                <a:xfrm>
                  <a:off x="3813159" y="2963240"/>
                  <a:ext cx="172267" cy="55877"/>
                  <a:chOff x="1908984" y="3000879"/>
                  <a:chExt cx="172267" cy="55877"/>
                </a:xfrm>
              </p:grpSpPr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A929681B-FCE3-408C-AA0C-4141237A0C63}"/>
                      </a:ext>
                    </a:extLst>
                  </p:cNvPr>
                  <p:cNvSpPr/>
                  <p:nvPr/>
                </p:nvSpPr>
                <p:spPr>
                  <a:xfrm>
                    <a:off x="1908984" y="3000879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2534AC94-1DE7-4801-B9B3-CF31D449F7E2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C302BB5-719D-4356-B72F-BC158319E122}"/>
                    </a:ext>
                  </a:extLst>
                </p:cNvPr>
                <p:cNvCxnSpPr/>
                <p:nvPr/>
              </p:nvCxnSpPr>
              <p:spPr>
                <a:xfrm>
                  <a:off x="3414190" y="3056846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DBEA4099-29DF-4AB7-84DD-7D535496B2BC}"/>
                    </a:ext>
                  </a:extLst>
                </p:cNvPr>
                <p:cNvGrpSpPr/>
                <p:nvPr/>
              </p:nvGrpSpPr>
              <p:grpSpPr>
                <a:xfrm>
                  <a:off x="3312652" y="3102542"/>
                  <a:ext cx="792000" cy="72000"/>
                  <a:chOff x="1908984" y="2994056"/>
                  <a:chExt cx="172267" cy="55877"/>
                </a:xfrm>
              </p:grpSpPr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F31C8553-9849-4A24-BEC4-18DE4EE60BC3}"/>
                      </a:ext>
                    </a:extLst>
                  </p:cNvPr>
                  <p:cNvSpPr/>
                  <p:nvPr/>
                </p:nvSpPr>
                <p:spPr>
                  <a:xfrm>
                    <a:off x="1908984" y="2994056"/>
                    <a:ext cx="172267" cy="558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F2F63005-A0AE-4A55-BF40-1BDCEDB9FA79}"/>
                      </a:ext>
                    </a:extLst>
                  </p:cNvPr>
                  <p:cNvSpPr/>
                  <p:nvPr/>
                </p:nvSpPr>
                <p:spPr>
                  <a:xfrm>
                    <a:off x="1959117" y="3025107"/>
                    <a:ext cx="72000" cy="72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</p:grpSp>
          </p:grpSp>
        </p:grp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1A3F3CD-0AAF-42A4-AA02-6E38A5904262}"/>
                </a:ext>
              </a:extLst>
            </p:cNvPr>
            <p:cNvSpPr/>
            <p:nvPr/>
          </p:nvSpPr>
          <p:spPr>
            <a:xfrm>
              <a:off x="1492749" y="5142107"/>
              <a:ext cx="410212" cy="1162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63EF2030-0D91-4948-9E84-379481F50265}"/>
                </a:ext>
              </a:extLst>
            </p:cNvPr>
            <p:cNvSpPr/>
            <p:nvPr/>
          </p:nvSpPr>
          <p:spPr>
            <a:xfrm>
              <a:off x="1555119" y="5176109"/>
              <a:ext cx="288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2350DE-95EC-4400-861E-D037F9E25E0E}"/>
              </a:ext>
            </a:extLst>
          </p:cNvPr>
          <p:cNvCxnSpPr>
            <a:cxnSpLocks/>
          </p:cNvCxnSpPr>
          <p:nvPr/>
        </p:nvCxnSpPr>
        <p:spPr>
          <a:xfrm flipV="1">
            <a:off x="944336" y="1979299"/>
            <a:ext cx="540000" cy="144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1179A67-B8EB-4DAE-AEC2-594B53057A4C}"/>
              </a:ext>
            </a:extLst>
          </p:cNvPr>
          <p:cNvCxnSpPr>
            <a:cxnSpLocks/>
          </p:cNvCxnSpPr>
          <p:nvPr/>
        </p:nvCxnSpPr>
        <p:spPr>
          <a:xfrm flipH="1">
            <a:off x="4212226" y="2296190"/>
            <a:ext cx="772497" cy="2249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411BFFCB-125B-4381-ABF3-7C088AF3571E}"/>
              </a:ext>
            </a:extLst>
          </p:cNvPr>
          <p:cNvCxnSpPr>
            <a:cxnSpLocks/>
          </p:cNvCxnSpPr>
          <p:nvPr/>
        </p:nvCxnSpPr>
        <p:spPr>
          <a:xfrm flipV="1">
            <a:off x="914008" y="4023714"/>
            <a:ext cx="706591" cy="2535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0AD3939-438A-4D92-8F7E-FAA5941D4170}"/>
              </a:ext>
            </a:extLst>
          </p:cNvPr>
          <p:cNvCxnSpPr>
            <a:cxnSpLocks/>
          </p:cNvCxnSpPr>
          <p:nvPr/>
        </p:nvCxnSpPr>
        <p:spPr>
          <a:xfrm flipH="1" flipV="1">
            <a:off x="4094164" y="3000528"/>
            <a:ext cx="686987" cy="1663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87CB6689-95C0-4FC8-843A-2EC433211879}"/>
              </a:ext>
            </a:extLst>
          </p:cNvPr>
          <p:cNvCxnSpPr>
            <a:cxnSpLocks/>
          </p:cNvCxnSpPr>
          <p:nvPr/>
        </p:nvCxnSpPr>
        <p:spPr>
          <a:xfrm flipH="1" flipV="1">
            <a:off x="4191967" y="4285399"/>
            <a:ext cx="765960" cy="133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7F27A037-50A5-4D8C-AE53-DF397D7CF98E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837799" y="1052218"/>
            <a:ext cx="1067407" cy="10099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15193249-15E7-4969-9361-194912862020}"/>
              </a:ext>
            </a:extLst>
          </p:cNvPr>
          <p:cNvCxnSpPr>
            <a:cxnSpLocks/>
            <a:stCxn id="386" idx="0"/>
          </p:cNvCxnSpPr>
          <p:nvPr/>
        </p:nvCxnSpPr>
        <p:spPr>
          <a:xfrm flipH="1" flipV="1">
            <a:off x="8771276" y="5525168"/>
            <a:ext cx="177604" cy="411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54B31BFB-2508-41B6-839B-A6F9A495710D}"/>
              </a:ext>
            </a:extLst>
          </p:cNvPr>
          <p:cNvSpPr txBox="1"/>
          <p:nvPr/>
        </p:nvSpPr>
        <p:spPr>
          <a:xfrm>
            <a:off x="7864360" y="5937124"/>
            <a:ext cx="2169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is what the page will look like on a smaller screen like a smartphone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859B63E-6858-432D-830E-A3C934FDB2FE}"/>
              </a:ext>
            </a:extLst>
          </p:cNvPr>
          <p:cNvSpPr txBox="1"/>
          <p:nvPr/>
        </p:nvSpPr>
        <p:spPr>
          <a:xfrm>
            <a:off x="3518939" y="778215"/>
            <a:ext cx="99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Page title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45ADAE13-ABE0-44FE-AFFA-DE6B386A4657}"/>
              </a:ext>
            </a:extLst>
          </p:cNvPr>
          <p:cNvSpPr txBox="1"/>
          <p:nvPr/>
        </p:nvSpPr>
        <p:spPr>
          <a:xfrm>
            <a:off x="700" y="1956670"/>
            <a:ext cx="1226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Navigation buttons for each product</a:t>
            </a: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709F34CC-CF3B-475B-802F-E06C79748A9F}"/>
              </a:ext>
            </a:extLst>
          </p:cNvPr>
          <p:cNvCxnSpPr>
            <a:cxnSpLocks/>
          </p:cNvCxnSpPr>
          <p:nvPr/>
        </p:nvCxnSpPr>
        <p:spPr>
          <a:xfrm flipV="1">
            <a:off x="1002790" y="2521166"/>
            <a:ext cx="352360" cy="860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8143D15-DD1F-4D66-83E8-9BD0E0447220}"/>
              </a:ext>
            </a:extLst>
          </p:cNvPr>
          <p:cNvSpPr/>
          <p:nvPr/>
        </p:nvSpPr>
        <p:spPr>
          <a:xfrm>
            <a:off x="1231507" y="2420484"/>
            <a:ext cx="221457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A3AFDCE-5405-425B-B5CE-51A4D4B06083}"/>
              </a:ext>
            </a:extLst>
          </p:cNvPr>
          <p:cNvSpPr/>
          <p:nvPr/>
        </p:nvSpPr>
        <p:spPr>
          <a:xfrm>
            <a:off x="1278638" y="2454486"/>
            <a:ext cx="135433" cy="2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E58AB52-949D-4F98-8894-75C78D524AF8}"/>
              </a:ext>
            </a:extLst>
          </p:cNvPr>
          <p:cNvSpPr txBox="1"/>
          <p:nvPr/>
        </p:nvSpPr>
        <p:spPr>
          <a:xfrm>
            <a:off x="192697" y="2931057"/>
            <a:ext cx="996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Fixed button to navigate back to top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D33B4FE3-DFA9-4501-823B-5C38CD4DB237}"/>
              </a:ext>
            </a:extLst>
          </p:cNvPr>
          <p:cNvSpPr txBox="1"/>
          <p:nvPr/>
        </p:nvSpPr>
        <p:spPr>
          <a:xfrm>
            <a:off x="231623" y="4082942"/>
            <a:ext cx="99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title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CE4B399-9074-4C4D-BC7B-18FA7FCB9554}"/>
              </a:ext>
            </a:extLst>
          </p:cNvPr>
          <p:cNvSpPr txBox="1"/>
          <p:nvPr/>
        </p:nvSpPr>
        <p:spPr>
          <a:xfrm>
            <a:off x="4917389" y="2093177"/>
            <a:ext cx="99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image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82A7A05-BCB1-4F57-9B63-07D200B359DD}"/>
              </a:ext>
            </a:extLst>
          </p:cNvPr>
          <p:cNvSpPr txBox="1"/>
          <p:nvPr/>
        </p:nvSpPr>
        <p:spPr>
          <a:xfrm>
            <a:off x="4729358" y="3016049"/>
            <a:ext cx="1321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Button to navigate to the ‘Read More’ page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8883DC51-81EC-4286-BAF2-E85DDE579464}"/>
              </a:ext>
            </a:extLst>
          </p:cNvPr>
          <p:cNvSpPr txBox="1"/>
          <p:nvPr/>
        </p:nvSpPr>
        <p:spPr>
          <a:xfrm>
            <a:off x="4827156" y="4150504"/>
            <a:ext cx="1338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‘Buy’ button to add the item to the cart</a:t>
            </a:r>
          </a:p>
        </p:txBody>
      </p:sp>
    </p:spTree>
    <p:extLst>
      <p:ext uri="{BB962C8B-B14F-4D97-AF65-F5344CB8AC3E}">
        <p14:creationId xmlns:p14="http://schemas.microsoft.com/office/powerpoint/2010/main" val="13610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FA05B-C62C-499F-A152-394101298FDA}"/>
              </a:ext>
            </a:extLst>
          </p:cNvPr>
          <p:cNvSpPr txBox="1"/>
          <p:nvPr/>
        </p:nvSpPr>
        <p:spPr>
          <a:xfrm>
            <a:off x="4574864" y="121651"/>
            <a:ext cx="75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cart.html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8293A38-1A0C-43A7-A483-9ADFC17E83A8}"/>
              </a:ext>
            </a:extLst>
          </p:cNvPr>
          <p:cNvGrpSpPr/>
          <p:nvPr/>
        </p:nvGrpSpPr>
        <p:grpSpPr>
          <a:xfrm>
            <a:off x="1060674" y="1289140"/>
            <a:ext cx="3366136" cy="4236027"/>
            <a:chOff x="1060674" y="1289140"/>
            <a:chExt cx="3366136" cy="4236027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399EB54-52C0-4BCA-9526-809BADA12732}"/>
                </a:ext>
              </a:extLst>
            </p:cNvPr>
            <p:cNvGrpSpPr/>
            <p:nvPr/>
          </p:nvGrpSpPr>
          <p:grpSpPr>
            <a:xfrm>
              <a:off x="3776087" y="4538897"/>
              <a:ext cx="211324" cy="118881"/>
              <a:chOff x="5365674" y="2145287"/>
              <a:chExt cx="252000" cy="180000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5C4D72F8-FCA8-4DCD-A733-B9D32D503B5E}"/>
                  </a:ext>
                </a:extLst>
              </p:cNvPr>
              <p:cNvSpPr/>
              <p:nvPr/>
            </p:nvSpPr>
            <p:spPr>
              <a:xfrm>
                <a:off x="5365674" y="2145287"/>
                <a:ext cx="252000" cy="18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7F82A924-86F7-4A4E-AFE6-7490450A5F96}"/>
                  </a:ext>
                </a:extLst>
              </p:cNvPr>
              <p:cNvSpPr/>
              <p:nvPr/>
            </p:nvSpPr>
            <p:spPr>
              <a:xfrm>
                <a:off x="5415035" y="2212318"/>
                <a:ext cx="154113" cy="46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F04A020A-A9B8-4502-9684-FF384F5AA613}"/>
                </a:ext>
              </a:extLst>
            </p:cNvPr>
            <p:cNvGrpSpPr/>
            <p:nvPr/>
          </p:nvGrpSpPr>
          <p:grpSpPr>
            <a:xfrm>
              <a:off x="3783255" y="3819763"/>
              <a:ext cx="211324" cy="118881"/>
              <a:chOff x="5365674" y="2145287"/>
              <a:chExt cx="252000" cy="180000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692F119-7AB7-4573-9DB3-8A8B76DF5F56}"/>
                  </a:ext>
                </a:extLst>
              </p:cNvPr>
              <p:cNvSpPr/>
              <p:nvPr/>
            </p:nvSpPr>
            <p:spPr>
              <a:xfrm>
                <a:off x="5365674" y="2145287"/>
                <a:ext cx="252000" cy="18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9DBEC21-EEC6-4CD4-9DE1-CF573E01B261}"/>
                  </a:ext>
                </a:extLst>
              </p:cNvPr>
              <p:cNvSpPr/>
              <p:nvPr/>
            </p:nvSpPr>
            <p:spPr>
              <a:xfrm>
                <a:off x="5415035" y="2212318"/>
                <a:ext cx="154113" cy="46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E1F164F-6DE9-4347-950E-B52F3EFA72CD}"/>
                </a:ext>
              </a:extLst>
            </p:cNvPr>
            <p:cNvGrpSpPr/>
            <p:nvPr/>
          </p:nvGrpSpPr>
          <p:grpSpPr>
            <a:xfrm>
              <a:off x="3779189" y="3102558"/>
              <a:ext cx="211324" cy="118881"/>
              <a:chOff x="5365674" y="2145287"/>
              <a:chExt cx="252000" cy="1800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5C5DF69E-DFCF-4C9A-BD48-C87A8DD3512D}"/>
                  </a:ext>
                </a:extLst>
              </p:cNvPr>
              <p:cNvSpPr/>
              <p:nvPr/>
            </p:nvSpPr>
            <p:spPr>
              <a:xfrm>
                <a:off x="5365674" y="2145287"/>
                <a:ext cx="252000" cy="18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757E3B21-912A-48F2-AE65-9093348A1B48}"/>
                  </a:ext>
                </a:extLst>
              </p:cNvPr>
              <p:cNvSpPr/>
              <p:nvPr/>
            </p:nvSpPr>
            <p:spPr>
              <a:xfrm>
                <a:off x="5415035" y="2212318"/>
                <a:ext cx="154113" cy="46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23FA425-2CD8-4B41-AF97-16860F7ACF09}"/>
                </a:ext>
              </a:extLst>
            </p:cNvPr>
            <p:cNvGrpSpPr/>
            <p:nvPr/>
          </p:nvGrpSpPr>
          <p:grpSpPr>
            <a:xfrm>
              <a:off x="1060674" y="1289140"/>
              <a:ext cx="3366136" cy="4236027"/>
              <a:chOff x="1060674" y="1289140"/>
              <a:chExt cx="3366136" cy="42360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17AECE-784A-453A-9C1C-54CAE9A2E2EE}"/>
                  </a:ext>
                </a:extLst>
              </p:cNvPr>
              <p:cNvSpPr/>
              <p:nvPr/>
            </p:nvSpPr>
            <p:spPr>
              <a:xfrm>
                <a:off x="1060674" y="1289140"/>
                <a:ext cx="3363750" cy="4236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CA621D-4FDD-49E1-9EF2-A787528E3ACD}"/>
                  </a:ext>
                </a:extLst>
              </p:cNvPr>
              <p:cNvSpPr/>
              <p:nvPr/>
            </p:nvSpPr>
            <p:spPr>
              <a:xfrm>
                <a:off x="3711365" y="1735515"/>
                <a:ext cx="221457" cy="1143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780416-8635-4E8A-AD1E-5BF6AAFB151B}"/>
                  </a:ext>
                </a:extLst>
              </p:cNvPr>
              <p:cNvSpPr/>
              <p:nvPr/>
            </p:nvSpPr>
            <p:spPr>
              <a:xfrm>
                <a:off x="3754743" y="1778080"/>
                <a:ext cx="135433" cy="292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18C49-72F6-4981-A1B7-8F8D95980C70}"/>
                  </a:ext>
                </a:extLst>
              </p:cNvPr>
              <p:cNvSpPr/>
              <p:nvPr/>
            </p:nvSpPr>
            <p:spPr>
              <a:xfrm>
                <a:off x="3949967" y="1735515"/>
                <a:ext cx="221457" cy="1143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F074A6-6B35-436F-9583-672A36EFEA00}"/>
                  </a:ext>
                </a:extLst>
              </p:cNvPr>
              <p:cNvSpPr/>
              <p:nvPr/>
            </p:nvSpPr>
            <p:spPr>
              <a:xfrm>
                <a:off x="3993345" y="1778080"/>
                <a:ext cx="135433" cy="292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645CC3-5835-4C57-B85A-90E8771A1480}"/>
                  </a:ext>
                </a:extLst>
              </p:cNvPr>
              <p:cNvSpPr/>
              <p:nvPr/>
            </p:nvSpPr>
            <p:spPr>
              <a:xfrm>
                <a:off x="4182301" y="1735515"/>
                <a:ext cx="221457" cy="1143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5853C-1FF0-4A59-8A88-8B680DBA6883}"/>
                  </a:ext>
                </a:extLst>
              </p:cNvPr>
              <p:cNvSpPr/>
              <p:nvPr/>
            </p:nvSpPr>
            <p:spPr>
              <a:xfrm>
                <a:off x="4225679" y="1778080"/>
                <a:ext cx="135433" cy="292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C763482-4195-40D3-86D4-5475C3419306}"/>
                  </a:ext>
                </a:extLst>
              </p:cNvPr>
              <p:cNvCxnSpPr/>
              <p:nvPr/>
            </p:nvCxnSpPr>
            <p:spPr>
              <a:xfrm>
                <a:off x="1060674" y="1871246"/>
                <a:ext cx="33637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45D4A02-02A6-44F7-B95E-1E9854659E85}"/>
                  </a:ext>
                </a:extLst>
              </p:cNvPr>
              <p:cNvGrpSpPr/>
              <p:nvPr/>
            </p:nvGrpSpPr>
            <p:grpSpPr>
              <a:xfrm>
                <a:off x="1128054" y="1363676"/>
                <a:ext cx="1003966" cy="443641"/>
                <a:chOff x="1128054" y="1363676"/>
                <a:chExt cx="1003966" cy="443641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CEA9EF4-F1F8-49A4-B357-DEA224865E3B}"/>
                    </a:ext>
                  </a:extLst>
                </p:cNvPr>
                <p:cNvSpPr/>
                <p:nvPr/>
              </p:nvSpPr>
              <p:spPr>
                <a:xfrm>
                  <a:off x="1131895" y="1364041"/>
                  <a:ext cx="992982" cy="4432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9444C49A-C580-4D45-85F2-716B3F78FF32}"/>
                    </a:ext>
                  </a:extLst>
                </p:cNvPr>
                <p:cNvCxnSpPr/>
                <p:nvPr/>
              </p:nvCxnSpPr>
              <p:spPr>
                <a:xfrm>
                  <a:off x="1128161" y="1364041"/>
                  <a:ext cx="1003859" cy="443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1E3B56F9-7E15-4433-A394-FCAD45DF1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054" y="1363676"/>
                  <a:ext cx="1003859" cy="443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96E905-F2FB-4D3B-BDD7-EDA851C3CE75}"/>
                  </a:ext>
                </a:extLst>
              </p:cNvPr>
              <p:cNvSpPr/>
              <p:nvPr/>
            </p:nvSpPr>
            <p:spPr>
              <a:xfrm>
                <a:off x="2210601" y="1521203"/>
                <a:ext cx="921544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4E8A6D-00BA-4A38-A7A2-0CA97582464F}"/>
                  </a:ext>
                </a:extLst>
              </p:cNvPr>
              <p:cNvSpPr/>
              <p:nvPr/>
            </p:nvSpPr>
            <p:spPr>
              <a:xfrm>
                <a:off x="1628386" y="2080042"/>
                <a:ext cx="1008000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3A3A7F0E-C280-47DB-BF9A-0FBB3F2B853F}"/>
                  </a:ext>
                </a:extLst>
              </p:cNvPr>
              <p:cNvGrpSpPr/>
              <p:nvPr/>
            </p:nvGrpSpPr>
            <p:grpSpPr>
              <a:xfrm>
                <a:off x="1492749" y="5014380"/>
                <a:ext cx="2500596" cy="318477"/>
                <a:chOff x="1492749" y="5014380"/>
                <a:chExt cx="2500596" cy="31847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027584-3A66-4C96-BAA1-FCF2CD7DB154}"/>
                    </a:ext>
                  </a:extLst>
                </p:cNvPr>
                <p:cNvSpPr/>
                <p:nvPr/>
              </p:nvSpPr>
              <p:spPr>
                <a:xfrm>
                  <a:off x="3408345" y="5014380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E9263B8-6B34-4340-9D15-06EB7490CACF}"/>
                    </a:ext>
                  </a:extLst>
                </p:cNvPr>
                <p:cNvCxnSpPr/>
                <p:nvPr/>
              </p:nvCxnSpPr>
              <p:spPr>
                <a:xfrm>
                  <a:off x="3409720" y="5154263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A1A363-E5E9-49FB-9284-F8B38AD28329}"/>
                    </a:ext>
                  </a:extLst>
                </p:cNvPr>
                <p:cNvCxnSpPr/>
                <p:nvPr/>
              </p:nvCxnSpPr>
              <p:spPr>
                <a:xfrm>
                  <a:off x="3410671" y="5213794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AC8D91E-7E10-4875-A2BF-F85D377AFB05}"/>
                    </a:ext>
                  </a:extLst>
                </p:cNvPr>
                <p:cNvCxnSpPr/>
                <p:nvPr/>
              </p:nvCxnSpPr>
              <p:spPr>
                <a:xfrm>
                  <a:off x="3408345" y="5266182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8724129-5F12-4670-9CEF-7F0F90EB6B7E}"/>
                    </a:ext>
                  </a:extLst>
                </p:cNvPr>
                <p:cNvCxnSpPr/>
                <p:nvPr/>
              </p:nvCxnSpPr>
              <p:spPr>
                <a:xfrm>
                  <a:off x="3408345" y="533285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EFD552E-4E4A-45AD-B039-C71722EF5263}"/>
                    </a:ext>
                  </a:extLst>
                </p:cNvPr>
                <p:cNvSpPr/>
                <p:nvPr/>
              </p:nvSpPr>
              <p:spPr>
                <a:xfrm>
                  <a:off x="2454624" y="5014380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67DCCC47-C538-4D0C-BC1B-730F820B2F0D}"/>
                    </a:ext>
                  </a:extLst>
                </p:cNvPr>
                <p:cNvCxnSpPr/>
                <p:nvPr/>
              </p:nvCxnSpPr>
              <p:spPr>
                <a:xfrm>
                  <a:off x="2455999" y="5154263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A286764-6A4F-4E80-909C-4D5E1B64AD31}"/>
                    </a:ext>
                  </a:extLst>
                </p:cNvPr>
                <p:cNvCxnSpPr/>
                <p:nvPr/>
              </p:nvCxnSpPr>
              <p:spPr>
                <a:xfrm>
                  <a:off x="2456950" y="5213794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684F9AA-9DAC-4E4F-A61F-71596F5926BE}"/>
                    </a:ext>
                  </a:extLst>
                </p:cNvPr>
                <p:cNvCxnSpPr/>
                <p:nvPr/>
              </p:nvCxnSpPr>
              <p:spPr>
                <a:xfrm>
                  <a:off x="2454624" y="5266182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B17207A-83C3-4C59-BEF9-597EE974E659}"/>
                    </a:ext>
                  </a:extLst>
                </p:cNvPr>
                <p:cNvCxnSpPr/>
                <p:nvPr/>
              </p:nvCxnSpPr>
              <p:spPr>
                <a:xfrm>
                  <a:off x="2454624" y="533285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933232A-624F-47C7-AFC6-C2C8E95CB3DA}"/>
                    </a:ext>
                  </a:extLst>
                </p:cNvPr>
                <p:cNvSpPr/>
                <p:nvPr/>
              </p:nvSpPr>
              <p:spPr>
                <a:xfrm>
                  <a:off x="1498577" y="5014380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F236C62-E325-4A21-8949-85F5F82815DD}"/>
                    </a:ext>
                  </a:extLst>
                </p:cNvPr>
                <p:cNvSpPr/>
                <p:nvPr/>
              </p:nvSpPr>
              <p:spPr>
                <a:xfrm>
                  <a:off x="1492749" y="5142107"/>
                  <a:ext cx="410212" cy="11627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0912F4-93CC-41F5-9654-E50452EE97C2}"/>
                    </a:ext>
                  </a:extLst>
                </p:cNvPr>
                <p:cNvSpPr/>
                <p:nvPr/>
              </p:nvSpPr>
              <p:spPr>
                <a:xfrm>
                  <a:off x="1555119" y="5176109"/>
                  <a:ext cx="288000" cy="36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</p:grp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F8A28C9-DBEF-4321-9BBE-75CE5B97CCBB}"/>
                  </a:ext>
                </a:extLst>
              </p:cNvPr>
              <p:cNvCxnSpPr/>
              <p:nvPr/>
            </p:nvCxnSpPr>
            <p:spPr>
              <a:xfrm>
                <a:off x="1624412" y="2271303"/>
                <a:ext cx="86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0151055-C88C-4D3F-B8BB-578B733A15E0}"/>
                  </a:ext>
                </a:extLst>
              </p:cNvPr>
              <p:cNvCxnSpPr/>
              <p:nvPr/>
            </p:nvCxnSpPr>
            <p:spPr>
              <a:xfrm>
                <a:off x="1624412" y="2326989"/>
                <a:ext cx="86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C78AB09-1D73-4C7D-A0DE-B43BC1D53FD3}"/>
                  </a:ext>
                </a:extLst>
              </p:cNvPr>
              <p:cNvGrpSpPr/>
              <p:nvPr/>
            </p:nvGrpSpPr>
            <p:grpSpPr>
              <a:xfrm>
                <a:off x="1624412" y="2492369"/>
                <a:ext cx="2366607" cy="726811"/>
                <a:chOff x="1624412" y="2492369"/>
                <a:chExt cx="2366607" cy="726811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6BA6BDC-C50E-418A-B1BC-6A12E2EA5F38}"/>
                    </a:ext>
                  </a:extLst>
                </p:cNvPr>
                <p:cNvGrpSpPr/>
                <p:nvPr/>
              </p:nvGrpSpPr>
              <p:grpSpPr>
                <a:xfrm>
                  <a:off x="2169390" y="2492369"/>
                  <a:ext cx="749656" cy="723600"/>
                  <a:chOff x="1128054" y="1363676"/>
                  <a:chExt cx="1003966" cy="443641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859A8892-4261-497D-A885-93AB636ACC48}"/>
                      </a:ext>
                    </a:extLst>
                  </p:cNvPr>
                  <p:cNvSpPr/>
                  <p:nvPr/>
                </p:nvSpPr>
                <p:spPr>
                  <a:xfrm>
                    <a:off x="1131895" y="1364041"/>
                    <a:ext cx="992982" cy="4432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3CACD67B-1F6B-46B4-94E6-539AAF64CFBF}"/>
                      </a:ext>
                    </a:extLst>
                  </p:cNvPr>
                  <p:cNvCxnSpPr/>
                  <p:nvPr/>
                </p:nvCxnSpPr>
                <p:spPr>
                  <a:xfrm>
                    <a:off x="1128161" y="1364041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885ADD86-C5D1-4EE3-A23C-859E603E0E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8054" y="1363676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90E0CD2D-5789-40E3-9328-3C048C1F9C79}"/>
                    </a:ext>
                  </a:extLst>
                </p:cNvPr>
                <p:cNvCxnSpPr/>
                <p:nvPr/>
              </p:nvCxnSpPr>
              <p:spPr>
                <a:xfrm>
                  <a:off x="1823001" y="286262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E6DAB39-8139-45E4-9BBB-07D50F2B45DE}"/>
                    </a:ext>
                  </a:extLst>
                </p:cNvPr>
                <p:cNvCxnSpPr/>
                <p:nvPr/>
              </p:nvCxnSpPr>
              <p:spPr>
                <a:xfrm>
                  <a:off x="2984546" y="2862620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4DB93BBB-C9A3-4F7A-BF0C-59F02590F26A}"/>
                    </a:ext>
                  </a:extLst>
                </p:cNvPr>
                <p:cNvCxnSpPr/>
                <p:nvPr/>
              </p:nvCxnSpPr>
              <p:spPr>
                <a:xfrm>
                  <a:off x="3492811" y="2502620"/>
                  <a:ext cx="0" cy="71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C6EB9CE-3EC6-4167-A435-26F2D72BE650}"/>
                    </a:ext>
                  </a:extLst>
                </p:cNvPr>
                <p:cNvCxnSpPr/>
                <p:nvPr/>
              </p:nvCxnSpPr>
              <p:spPr>
                <a:xfrm>
                  <a:off x="3619339" y="2869612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D8EA3CF-C150-42FA-9F39-2C4E69A121AB}"/>
                    </a:ext>
                  </a:extLst>
                </p:cNvPr>
                <p:cNvSpPr/>
                <p:nvPr/>
              </p:nvSpPr>
              <p:spPr>
                <a:xfrm>
                  <a:off x="1624412" y="2499180"/>
                  <a:ext cx="2366607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5B56EB7-F05D-454D-A585-4F843E1B9E87}"/>
                  </a:ext>
                </a:extLst>
              </p:cNvPr>
              <p:cNvGrpSpPr/>
              <p:nvPr/>
            </p:nvGrpSpPr>
            <p:grpSpPr>
              <a:xfrm>
                <a:off x="1628386" y="3215187"/>
                <a:ext cx="2366607" cy="726811"/>
                <a:chOff x="1624412" y="2492369"/>
                <a:chExt cx="2366607" cy="726811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385FDE2B-D5D6-458C-AF05-BE5E5DDB5DA4}"/>
                    </a:ext>
                  </a:extLst>
                </p:cNvPr>
                <p:cNvGrpSpPr/>
                <p:nvPr/>
              </p:nvGrpSpPr>
              <p:grpSpPr>
                <a:xfrm>
                  <a:off x="2163465" y="2492369"/>
                  <a:ext cx="755580" cy="723600"/>
                  <a:chOff x="1120120" y="1363676"/>
                  <a:chExt cx="1011900" cy="443641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1E905E3B-94E3-4451-BA75-14B86FE503D5}"/>
                      </a:ext>
                    </a:extLst>
                  </p:cNvPr>
                  <p:cNvSpPr/>
                  <p:nvPr/>
                </p:nvSpPr>
                <p:spPr>
                  <a:xfrm>
                    <a:off x="1120120" y="1364041"/>
                    <a:ext cx="992982" cy="4432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6651D595-0226-48D4-BB33-7D5222D02EA8}"/>
                      </a:ext>
                    </a:extLst>
                  </p:cNvPr>
                  <p:cNvCxnSpPr/>
                  <p:nvPr/>
                </p:nvCxnSpPr>
                <p:spPr>
                  <a:xfrm>
                    <a:off x="1128161" y="1364041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182CC9B4-30C0-4465-B6B9-E39A4BFD5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8054" y="1363676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98030D98-4551-438C-AB0D-90828C504C99}"/>
                    </a:ext>
                  </a:extLst>
                </p:cNvPr>
                <p:cNvCxnSpPr/>
                <p:nvPr/>
              </p:nvCxnSpPr>
              <p:spPr>
                <a:xfrm>
                  <a:off x="1823001" y="286262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3032A0B-1C37-48E4-90D5-F42393A4D1BA}"/>
                    </a:ext>
                  </a:extLst>
                </p:cNvPr>
                <p:cNvCxnSpPr/>
                <p:nvPr/>
              </p:nvCxnSpPr>
              <p:spPr>
                <a:xfrm>
                  <a:off x="2984546" y="2862620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93DD3B35-879B-45B1-ADFE-A6ADEA46DD1E}"/>
                    </a:ext>
                  </a:extLst>
                </p:cNvPr>
                <p:cNvCxnSpPr/>
                <p:nvPr/>
              </p:nvCxnSpPr>
              <p:spPr>
                <a:xfrm>
                  <a:off x="3484019" y="2502620"/>
                  <a:ext cx="0" cy="71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8108F7F-83DA-4AE6-BBEC-C1A8AD46CD5F}"/>
                    </a:ext>
                  </a:extLst>
                </p:cNvPr>
                <p:cNvCxnSpPr/>
                <p:nvPr/>
              </p:nvCxnSpPr>
              <p:spPr>
                <a:xfrm>
                  <a:off x="3619339" y="2869612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B64AD81B-82BE-4AD0-A5AB-8EE23603FA03}"/>
                    </a:ext>
                  </a:extLst>
                </p:cNvPr>
                <p:cNvSpPr/>
                <p:nvPr/>
              </p:nvSpPr>
              <p:spPr>
                <a:xfrm>
                  <a:off x="1624412" y="2499180"/>
                  <a:ext cx="2366607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C952798-D070-4C93-8D50-AF49B8C5B86C}"/>
                  </a:ext>
                </a:extLst>
              </p:cNvPr>
              <p:cNvGrpSpPr/>
              <p:nvPr/>
            </p:nvGrpSpPr>
            <p:grpSpPr>
              <a:xfrm>
                <a:off x="1626292" y="3930003"/>
                <a:ext cx="2366607" cy="736337"/>
                <a:chOff x="1624412" y="2492368"/>
                <a:chExt cx="2366607" cy="736337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27FBC13B-84C1-46B6-9FAB-B8B4760630C9}"/>
                    </a:ext>
                  </a:extLst>
                </p:cNvPr>
                <p:cNvSpPr/>
                <p:nvPr/>
              </p:nvSpPr>
              <p:spPr>
                <a:xfrm>
                  <a:off x="1624412" y="2508705"/>
                  <a:ext cx="2366607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D2727F35-1411-46C2-82C1-9E0C50A59766}"/>
                    </a:ext>
                  </a:extLst>
                </p:cNvPr>
                <p:cNvGrpSpPr/>
                <p:nvPr/>
              </p:nvGrpSpPr>
              <p:grpSpPr>
                <a:xfrm>
                  <a:off x="2169390" y="2492368"/>
                  <a:ext cx="749656" cy="732391"/>
                  <a:chOff x="1128054" y="1363676"/>
                  <a:chExt cx="1003966" cy="449031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E741C04D-80DD-4036-8C9A-BE116FEF07F2}"/>
                      </a:ext>
                    </a:extLst>
                  </p:cNvPr>
                  <p:cNvSpPr/>
                  <p:nvPr/>
                </p:nvSpPr>
                <p:spPr>
                  <a:xfrm>
                    <a:off x="1131894" y="1369431"/>
                    <a:ext cx="992982" cy="4432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3A8B7A66-3745-42C6-A076-EAE0659A03F3}"/>
                      </a:ext>
                    </a:extLst>
                  </p:cNvPr>
                  <p:cNvCxnSpPr/>
                  <p:nvPr/>
                </p:nvCxnSpPr>
                <p:spPr>
                  <a:xfrm>
                    <a:off x="1128161" y="1364041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5BDA2DEA-7943-45F6-96F4-90F3D4022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8054" y="1363676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9713F410-4943-4A8A-A11D-D21D815BBBA4}"/>
                    </a:ext>
                  </a:extLst>
                </p:cNvPr>
                <p:cNvCxnSpPr/>
                <p:nvPr/>
              </p:nvCxnSpPr>
              <p:spPr>
                <a:xfrm>
                  <a:off x="1823001" y="286262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F1A65A13-DE6D-4475-9B7C-969F9736CE1A}"/>
                    </a:ext>
                  </a:extLst>
                </p:cNvPr>
                <p:cNvCxnSpPr/>
                <p:nvPr/>
              </p:nvCxnSpPr>
              <p:spPr>
                <a:xfrm>
                  <a:off x="2984546" y="2862620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A359ADFA-034A-4F9B-8E40-1C0EA68F97F1}"/>
                    </a:ext>
                  </a:extLst>
                </p:cNvPr>
                <p:cNvCxnSpPr/>
                <p:nvPr/>
              </p:nvCxnSpPr>
              <p:spPr>
                <a:xfrm>
                  <a:off x="3492811" y="2502620"/>
                  <a:ext cx="0" cy="71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AD013642-E368-487B-B3E5-F838E0687E77}"/>
                    </a:ext>
                  </a:extLst>
                </p:cNvPr>
                <p:cNvCxnSpPr/>
                <p:nvPr/>
              </p:nvCxnSpPr>
              <p:spPr>
                <a:xfrm>
                  <a:off x="3619339" y="2869612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BA79E91-3E96-4378-8CBA-94B6F3C9091A}"/>
                  </a:ext>
                </a:extLst>
              </p:cNvPr>
              <p:cNvSpPr/>
              <p:nvPr/>
            </p:nvSpPr>
            <p:spPr>
              <a:xfrm>
                <a:off x="1633431" y="4666422"/>
                <a:ext cx="2366607" cy="25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C20E9F-FFC1-448F-91B1-3B3B1F9E2347}"/>
                  </a:ext>
                </a:extLst>
              </p:cNvPr>
              <p:cNvCxnSpPr/>
              <p:nvPr/>
            </p:nvCxnSpPr>
            <p:spPr>
              <a:xfrm>
                <a:off x="1063060" y="4919244"/>
                <a:ext cx="336375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4D3A122-2916-4D57-A8E2-ECCAEC0F9809}"/>
                  </a:ext>
                </a:extLst>
              </p:cNvPr>
              <p:cNvGrpSpPr/>
              <p:nvPr/>
            </p:nvGrpSpPr>
            <p:grpSpPr>
              <a:xfrm>
                <a:off x="2168713" y="4658650"/>
                <a:ext cx="754144" cy="250912"/>
                <a:chOff x="1128160" y="1363680"/>
                <a:chExt cx="1003753" cy="443637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155CAC01-BF59-406C-9391-72C3CC0C9454}"/>
                    </a:ext>
                  </a:extLst>
                </p:cNvPr>
                <p:cNvSpPr/>
                <p:nvPr/>
              </p:nvSpPr>
              <p:spPr>
                <a:xfrm>
                  <a:off x="1131895" y="1364041"/>
                  <a:ext cx="992982" cy="4432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423162A-26A3-45E8-9566-63AA48F9F50F}"/>
                    </a:ext>
                  </a:extLst>
                </p:cNvPr>
                <p:cNvCxnSpPr>
                  <a:cxnSpLocks/>
                  <a:endCxn id="200" idx="2"/>
                </p:cNvCxnSpPr>
                <p:nvPr/>
              </p:nvCxnSpPr>
              <p:spPr>
                <a:xfrm>
                  <a:off x="1128160" y="1364040"/>
                  <a:ext cx="500226" cy="4432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D5DAE6E-F3E3-4539-82BE-5E90F7E30BF7}"/>
                    </a:ext>
                  </a:extLst>
                </p:cNvPr>
                <p:cNvCxnSpPr>
                  <a:cxnSpLocks/>
                  <a:stCxn id="200" idx="2"/>
                </p:cNvCxnSpPr>
                <p:nvPr/>
              </p:nvCxnSpPr>
              <p:spPr>
                <a:xfrm flipV="1">
                  <a:off x="1628386" y="1363680"/>
                  <a:ext cx="503527" cy="4436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FD8D5A4-31A8-4A62-B235-E562524A8BEE}"/>
                  </a:ext>
                </a:extLst>
              </p:cNvPr>
              <p:cNvCxnSpPr/>
              <p:nvPr/>
            </p:nvCxnSpPr>
            <p:spPr>
              <a:xfrm>
                <a:off x="3487993" y="4641562"/>
                <a:ext cx="0" cy="26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E798997-DD91-4C7A-86DF-AAD5FA627B3B}"/>
              </a:ext>
            </a:extLst>
          </p:cNvPr>
          <p:cNvGrpSpPr/>
          <p:nvPr/>
        </p:nvGrpSpPr>
        <p:grpSpPr>
          <a:xfrm>
            <a:off x="6365629" y="1289139"/>
            <a:ext cx="2613600" cy="4236027"/>
            <a:chOff x="6365629" y="1289139"/>
            <a:chExt cx="2613600" cy="423602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90075E4C-D8D9-444A-B3E2-12D55A0F4457}"/>
                </a:ext>
              </a:extLst>
            </p:cNvPr>
            <p:cNvGrpSpPr/>
            <p:nvPr/>
          </p:nvGrpSpPr>
          <p:grpSpPr>
            <a:xfrm>
              <a:off x="8501914" y="4561070"/>
              <a:ext cx="144000" cy="98818"/>
              <a:chOff x="5365674" y="2145287"/>
              <a:chExt cx="252000" cy="18000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3A15A5D1-2040-4DA9-8BEA-9E8D9E3CC42E}"/>
                  </a:ext>
                </a:extLst>
              </p:cNvPr>
              <p:cNvSpPr/>
              <p:nvPr/>
            </p:nvSpPr>
            <p:spPr>
              <a:xfrm>
                <a:off x="5365674" y="2145287"/>
                <a:ext cx="252000" cy="18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CF947B6-D95C-49FE-88BA-47462EE8D9B8}"/>
                  </a:ext>
                </a:extLst>
              </p:cNvPr>
              <p:cNvSpPr/>
              <p:nvPr/>
            </p:nvSpPr>
            <p:spPr>
              <a:xfrm>
                <a:off x="5415035" y="2212318"/>
                <a:ext cx="154113" cy="46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5E904F5-B6F4-4550-8DB0-D9F24F588485}"/>
                </a:ext>
              </a:extLst>
            </p:cNvPr>
            <p:cNvGrpSpPr/>
            <p:nvPr/>
          </p:nvGrpSpPr>
          <p:grpSpPr>
            <a:xfrm>
              <a:off x="8497558" y="3844025"/>
              <a:ext cx="144000" cy="98818"/>
              <a:chOff x="5365674" y="2145287"/>
              <a:chExt cx="252000" cy="180000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F3E9B50-85E2-4B82-82CF-FC3D8DB3A4EE}"/>
                  </a:ext>
                </a:extLst>
              </p:cNvPr>
              <p:cNvSpPr/>
              <p:nvPr/>
            </p:nvSpPr>
            <p:spPr>
              <a:xfrm>
                <a:off x="5365674" y="2145287"/>
                <a:ext cx="252000" cy="18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F7D1FC5-E1A7-41E2-A993-716E28EE5AEA}"/>
                  </a:ext>
                </a:extLst>
              </p:cNvPr>
              <p:cNvSpPr/>
              <p:nvPr/>
            </p:nvSpPr>
            <p:spPr>
              <a:xfrm>
                <a:off x="5415035" y="2212318"/>
                <a:ext cx="154113" cy="46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82ADDB2C-20C6-42E6-95F8-455C44034741}"/>
                </a:ext>
              </a:extLst>
            </p:cNvPr>
            <p:cNvGrpSpPr/>
            <p:nvPr/>
          </p:nvGrpSpPr>
          <p:grpSpPr>
            <a:xfrm>
              <a:off x="8497558" y="3117337"/>
              <a:ext cx="144000" cy="98818"/>
              <a:chOff x="5365674" y="2145287"/>
              <a:chExt cx="252000" cy="18000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CE7CAFC4-B910-477D-959D-24C194F61C52}"/>
                  </a:ext>
                </a:extLst>
              </p:cNvPr>
              <p:cNvSpPr/>
              <p:nvPr/>
            </p:nvSpPr>
            <p:spPr>
              <a:xfrm>
                <a:off x="5365674" y="2145287"/>
                <a:ext cx="252000" cy="18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A08A501F-BA9F-4889-BE99-474DF6F61653}"/>
                  </a:ext>
                </a:extLst>
              </p:cNvPr>
              <p:cNvSpPr/>
              <p:nvPr/>
            </p:nvSpPr>
            <p:spPr>
              <a:xfrm>
                <a:off x="5415035" y="2212318"/>
                <a:ext cx="154113" cy="46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2A72685-65F1-46F4-B8D7-B1F2F9B188E3}"/>
                </a:ext>
              </a:extLst>
            </p:cNvPr>
            <p:cNvGrpSpPr/>
            <p:nvPr/>
          </p:nvGrpSpPr>
          <p:grpSpPr>
            <a:xfrm>
              <a:off x="6365629" y="1289139"/>
              <a:ext cx="2613600" cy="4236027"/>
              <a:chOff x="1060674" y="1289140"/>
              <a:chExt cx="3366136" cy="4236027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647F107-0D64-45F2-AAD7-A939EDB9F710}"/>
                  </a:ext>
                </a:extLst>
              </p:cNvPr>
              <p:cNvSpPr/>
              <p:nvPr/>
            </p:nvSpPr>
            <p:spPr>
              <a:xfrm>
                <a:off x="1060674" y="1289140"/>
                <a:ext cx="3363750" cy="4236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E562024-44D2-402E-A9AF-AC74084B8D17}"/>
                  </a:ext>
                </a:extLst>
              </p:cNvPr>
              <p:cNvCxnSpPr/>
              <p:nvPr/>
            </p:nvCxnSpPr>
            <p:spPr>
              <a:xfrm>
                <a:off x="1060674" y="1871246"/>
                <a:ext cx="33637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FF9FD057-F9C3-4610-B6AB-32681776C253}"/>
                  </a:ext>
                </a:extLst>
              </p:cNvPr>
              <p:cNvGrpSpPr/>
              <p:nvPr/>
            </p:nvGrpSpPr>
            <p:grpSpPr>
              <a:xfrm>
                <a:off x="1128054" y="1363676"/>
                <a:ext cx="1003966" cy="443641"/>
                <a:chOff x="1128054" y="1363676"/>
                <a:chExt cx="1003966" cy="443641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B9C4D1E-0E0E-4DE5-8D2F-281F304B28AD}"/>
                    </a:ext>
                  </a:extLst>
                </p:cNvPr>
                <p:cNvSpPr/>
                <p:nvPr/>
              </p:nvSpPr>
              <p:spPr>
                <a:xfrm>
                  <a:off x="1131895" y="1364041"/>
                  <a:ext cx="992982" cy="4432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BF15767A-AE06-4EBA-B9F1-B15FC395E264}"/>
                    </a:ext>
                  </a:extLst>
                </p:cNvPr>
                <p:cNvCxnSpPr/>
                <p:nvPr/>
              </p:nvCxnSpPr>
              <p:spPr>
                <a:xfrm>
                  <a:off x="1128161" y="1364041"/>
                  <a:ext cx="1003859" cy="443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5441E770-12CB-4FA0-BA04-ADE59077C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054" y="1363676"/>
                  <a:ext cx="1003859" cy="4432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E4CF9CF9-7933-4B01-BC36-879FFBAA0E33}"/>
                  </a:ext>
                </a:extLst>
              </p:cNvPr>
              <p:cNvSpPr/>
              <p:nvPr/>
            </p:nvSpPr>
            <p:spPr>
              <a:xfrm>
                <a:off x="2210601" y="1521203"/>
                <a:ext cx="921544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330E1AC7-71CB-4763-ACD3-58D4A6659EDD}"/>
                  </a:ext>
                </a:extLst>
              </p:cNvPr>
              <p:cNvSpPr/>
              <p:nvPr/>
            </p:nvSpPr>
            <p:spPr>
              <a:xfrm>
                <a:off x="1628386" y="2080042"/>
                <a:ext cx="1008000" cy="941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91ECE4C1-F111-4F5B-85E9-1DFE5AD46F5D}"/>
                  </a:ext>
                </a:extLst>
              </p:cNvPr>
              <p:cNvGrpSpPr/>
              <p:nvPr/>
            </p:nvGrpSpPr>
            <p:grpSpPr>
              <a:xfrm>
                <a:off x="1492749" y="5014380"/>
                <a:ext cx="2500596" cy="318477"/>
                <a:chOff x="1492749" y="5014380"/>
                <a:chExt cx="2500596" cy="318477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1B8AA7B8-CC98-47F4-9626-F73F6DD69D51}"/>
                    </a:ext>
                  </a:extLst>
                </p:cNvPr>
                <p:cNvSpPr/>
                <p:nvPr/>
              </p:nvSpPr>
              <p:spPr>
                <a:xfrm>
                  <a:off x="3408345" y="5014380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29516E0A-0B43-4EC4-A08C-08546D1562B9}"/>
                    </a:ext>
                  </a:extLst>
                </p:cNvPr>
                <p:cNvCxnSpPr/>
                <p:nvPr/>
              </p:nvCxnSpPr>
              <p:spPr>
                <a:xfrm>
                  <a:off x="3409720" y="5154263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1B54F31-2E66-4882-9AD0-1FFED4E879E6}"/>
                    </a:ext>
                  </a:extLst>
                </p:cNvPr>
                <p:cNvCxnSpPr/>
                <p:nvPr/>
              </p:nvCxnSpPr>
              <p:spPr>
                <a:xfrm>
                  <a:off x="3410671" y="5213794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9A429C4F-8593-4D18-B1AA-0D226C69DDE2}"/>
                    </a:ext>
                  </a:extLst>
                </p:cNvPr>
                <p:cNvCxnSpPr/>
                <p:nvPr/>
              </p:nvCxnSpPr>
              <p:spPr>
                <a:xfrm>
                  <a:off x="3408345" y="5266182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67F31FC-BD6D-4CA9-84B9-CA06EF1C2D09}"/>
                    </a:ext>
                  </a:extLst>
                </p:cNvPr>
                <p:cNvCxnSpPr/>
                <p:nvPr/>
              </p:nvCxnSpPr>
              <p:spPr>
                <a:xfrm>
                  <a:off x="3408345" y="533285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4B1D58CB-D35F-4E98-9C14-3FB3A0ABBA87}"/>
                    </a:ext>
                  </a:extLst>
                </p:cNvPr>
                <p:cNvSpPr/>
                <p:nvPr/>
              </p:nvSpPr>
              <p:spPr>
                <a:xfrm>
                  <a:off x="2454624" y="5014380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C3504234-EFB3-40CE-8A88-B3106C95E6B1}"/>
                    </a:ext>
                  </a:extLst>
                </p:cNvPr>
                <p:cNvCxnSpPr/>
                <p:nvPr/>
              </p:nvCxnSpPr>
              <p:spPr>
                <a:xfrm>
                  <a:off x="2455999" y="5154263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9B0FCFE9-8FE3-47C1-80BF-B37AEF21BADB}"/>
                    </a:ext>
                  </a:extLst>
                </p:cNvPr>
                <p:cNvCxnSpPr/>
                <p:nvPr/>
              </p:nvCxnSpPr>
              <p:spPr>
                <a:xfrm>
                  <a:off x="2456950" y="5213794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C391544F-DD22-4EFA-BF64-763463EA1AC8}"/>
                    </a:ext>
                  </a:extLst>
                </p:cNvPr>
                <p:cNvCxnSpPr/>
                <p:nvPr/>
              </p:nvCxnSpPr>
              <p:spPr>
                <a:xfrm>
                  <a:off x="2454624" y="5266182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1FD57AD-061A-4655-80E8-72A33E078D8E}"/>
                    </a:ext>
                  </a:extLst>
                </p:cNvPr>
                <p:cNvCxnSpPr/>
                <p:nvPr/>
              </p:nvCxnSpPr>
              <p:spPr>
                <a:xfrm>
                  <a:off x="2454624" y="5332857"/>
                  <a:ext cx="58267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ADE1F8C-218E-429B-BDB9-233EA3A40E37}"/>
                    </a:ext>
                  </a:extLst>
                </p:cNvPr>
                <p:cNvSpPr/>
                <p:nvPr/>
              </p:nvSpPr>
              <p:spPr>
                <a:xfrm>
                  <a:off x="1498577" y="5014380"/>
                  <a:ext cx="585000" cy="7997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B65B74D7-ED8D-4FD8-8142-350C9B0BF7C7}"/>
                    </a:ext>
                  </a:extLst>
                </p:cNvPr>
                <p:cNvSpPr/>
                <p:nvPr/>
              </p:nvSpPr>
              <p:spPr>
                <a:xfrm>
                  <a:off x="1492749" y="5142107"/>
                  <a:ext cx="410212" cy="11627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F4DCFA62-A58D-4EA0-A78A-1F876B7DB344}"/>
                    </a:ext>
                  </a:extLst>
                </p:cNvPr>
                <p:cNvSpPr/>
                <p:nvPr/>
              </p:nvSpPr>
              <p:spPr>
                <a:xfrm>
                  <a:off x="1555119" y="5176109"/>
                  <a:ext cx="288000" cy="36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 dirty="0"/>
                </a:p>
              </p:txBody>
            </p:sp>
          </p:grp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5C12076-748C-4589-BB35-16DA297CAF82}"/>
                  </a:ext>
                </a:extLst>
              </p:cNvPr>
              <p:cNvCxnSpPr/>
              <p:nvPr/>
            </p:nvCxnSpPr>
            <p:spPr>
              <a:xfrm>
                <a:off x="1624412" y="2271303"/>
                <a:ext cx="86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D39111C-3C0D-4690-A8B7-C6060665DC95}"/>
                  </a:ext>
                </a:extLst>
              </p:cNvPr>
              <p:cNvCxnSpPr/>
              <p:nvPr/>
            </p:nvCxnSpPr>
            <p:spPr>
              <a:xfrm>
                <a:off x="1624412" y="2326989"/>
                <a:ext cx="86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CBD9758-0186-43A4-AD87-E5E0BF40AFA5}"/>
                  </a:ext>
                </a:extLst>
              </p:cNvPr>
              <p:cNvGrpSpPr/>
              <p:nvPr/>
            </p:nvGrpSpPr>
            <p:grpSpPr>
              <a:xfrm>
                <a:off x="1624412" y="2492369"/>
                <a:ext cx="2366607" cy="726811"/>
                <a:chOff x="1624412" y="2492369"/>
                <a:chExt cx="2366607" cy="726811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1059DC6-8885-475F-BCBB-E78ACEDAF7FC}"/>
                    </a:ext>
                  </a:extLst>
                </p:cNvPr>
                <p:cNvSpPr/>
                <p:nvPr/>
              </p:nvSpPr>
              <p:spPr>
                <a:xfrm>
                  <a:off x="1624412" y="2499180"/>
                  <a:ext cx="2366607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1EE3E05A-C15D-44D1-98DF-3EC0310BF3AD}"/>
                    </a:ext>
                  </a:extLst>
                </p:cNvPr>
                <p:cNvGrpSpPr/>
                <p:nvPr/>
              </p:nvGrpSpPr>
              <p:grpSpPr>
                <a:xfrm>
                  <a:off x="2163465" y="2492369"/>
                  <a:ext cx="755580" cy="723600"/>
                  <a:chOff x="1120120" y="1363676"/>
                  <a:chExt cx="1011900" cy="443641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BCC24DC0-5C2E-428F-9F31-6D5DF5622EC5}"/>
                      </a:ext>
                    </a:extLst>
                  </p:cNvPr>
                  <p:cNvSpPr/>
                  <p:nvPr/>
                </p:nvSpPr>
                <p:spPr>
                  <a:xfrm>
                    <a:off x="1120120" y="1364041"/>
                    <a:ext cx="992982" cy="4432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8164A039-13F9-42D0-B5E5-EBC8A1142A0C}"/>
                      </a:ext>
                    </a:extLst>
                  </p:cNvPr>
                  <p:cNvCxnSpPr/>
                  <p:nvPr/>
                </p:nvCxnSpPr>
                <p:spPr>
                  <a:xfrm>
                    <a:off x="1128161" y="1364041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DEEF1136-45DB-43F6-948F-8826E9F05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8054" y="1363676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F07503C-157D-41A6-8E56-C78F68E488CA}"/>
                    </a:ext>
                  </a:extLst>
                </p:cNvPr>
                <p:cNvCxnSpPr/>
                <p:nvPr/>
              </p:nvCxnSpPr>
              <p:spPr>
                <a:xfrm>
                  <a:off x="1823001" y="286262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FF17A51-0F13-4AC9-A6ED-A725FA8DFEDF}"/>
                    </a:ext>
                  </a:extLst>
                </p:cNvPr>
                <p:cNvCxnSpPr/>
                <p:nvPr/>
              </p:nvCxnSpPr>
              <p:spPr>
                <a:xfrm>
                  <a:off x="2984546" y="2862620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A8BAF12F-7957-4D7F-BCC8-F2ED9C44D0C0}"/>
                    </a:ext>
                  </a:extLst>
                </p:cNvPr>
                <p:cNvCxnSpPr/>
                <p:nvPr/>
              </p:nvCxnSpPr>
              <p:spPr>
                <a:xfrm>
                  <a:off x="3484019" y="2502620"/>
                  <a:ext cx="0" cy="71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783C05BF-A93D-46ED-8EEF-91A390BD9492}"/>
                    </a:ext>
                  </a:extLst>
                </p:cNvPr>
                <p:cNvCxnSpPr/>
                <p:nvPr/>
              </p:nvCxnSpPr>
              <p:spPr>
                <a:xfrm>
                  <a:off x="3619339" y="2869612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EA1F02B-BEB1-480A-861F-DDE36D4D77E7}"/>
                  </a:ext>
                </a:extLst>
              </p:cNvPr>
              <p:cNvGrpSpPr/>
              <p:nvPr/>
            </p:nvGrpSpPr>
            <p:grpSpPr>
              <a:xfrm>
                <a:off x="1630917" y="3215187"/>
                <a:ext cx="2366607" cy="726811"/>
                <a:chOff x="1626943" y="2492369"/>
                <a:chExt cx="2366607" cy="726811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E112E2C-4291-47D9-9F97-79B6371E15FF}"/>
                    </a:ext>
                  </a:extLst>
                </p:cNvPr>
                <p:cNvSpPr/>
                <p:nvPr/>
              </p:nvSpPr>
              <p:spPr>
                <a:xfrm>
                  <a:off x="1626943" y="2499180"/>
                  <a:ext cx="2366607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DF05AA9-E9C4-4BE5-B43F-4876429ACC26}"/>
                    </a:ext>
                  </a:extLst>
                </p:cNvPr>
                <p:cNvGrpSpPr/>
                <p:nvPr/>
              </p:nvGrpSpPr>
              <p:grpSpPr>
                <a:xfrm>
                  <a:off x="2152142" y="2492369"/>
                  <a:ext cx="766904" cy="723600"/>
                  <a:chOff x="1104955" y="1363676"/>
                  <a:chExt cx="1027065" cy="443641"/>
                </a:xfrm>
              </p:grpSpPr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D436CDC2-59DF-4FE6-9A11-6F418E30CAFC}"/>
                      </a:ext>
                    </a:extLst>
                  </p:cNvPr>
                  <p:cNvSpPr/>
                  <p:nvPr/>
                </p:nvSpPr>
                <p:spPr>
                  <a:xfrm>
                    <a:off x="1104955" y="1364041"/>
                    <a:ext cx="992982" cy="4432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014EE50-C137-49D0-9073-F842A91299AC}"/>
                      </a:ext>
                    </a:extLst>
                  </p:cNvPr>
                  <p:cNvCxnSpPr/>
                  <p:nvPr/>
                </p:nvCxnSpPr>
                <p:spPr>
                  <a:xfrm>
                    <a:off x="1128161" y="1364041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C4903FEE-E415-465B-B8A8-D40ACE33B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8054" y="1363676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A6FB3D3E-9B7C-4836-88B6-4966F2E7CFE7}"/>
                    </a:ext>
                  </a:extLst>
                </p:cNvPr>
                <p:cNvCxnSpPr/>
                <p:nvPr/>
              </p:nvCxnSpPr>
              <p:spPr>
                <a:xfrm>
                  <a:off x="1823001" y="286262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41CB512-0F06-4E81-95D3-79BB657E2C9F}"/>
                    </a:ext>
                  </a:extLst>
                </p:cNvPr>
                <p:cNvCxnSpPr/>
                <p:nvPr/>
              </p:nvCxnSpPr>
              <p:spPr>
                <a:xfrm>
                  <a:off x="2984546" y="2862620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4ED97505-A706-4AD8-9768-36F8B2B2C300}"/>
                    </a:ext>
                  </a:extLst>
                </p:cNvPr>
                <p:cNvCxnSpPr/>
                <p:nvPr/>
              </p:nvCxnSpPr>
              <p:spPr>
                <a:xfrm>
                  <a:off x="3484019" y="2502620"/>
                  <a:ext cx="0" cy="71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D9AE0881-4ABB-4671-B341-719682C66766}"/>
                    </a:ext>
                  </a:extLst>
                </p:cNvPr>
                <p:cNvCxnSpPr/>
                <p:nvPr/>
              </p:nvCxnSpPr>
              <p:spPr>
                <a:xfrm>
                  <a:off x="3619339" y="2869612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8EF1CBF-3241-4C26-90CB-657FAC5A3333}"/>
                  </a:ext>
                </a:extLst>
              </p:cNvPr>
              <p:cNvGrpSpPr/>
              <p:nvPr/>
            </p:nvGrpSpPr>
            <p:grpSpPr>
              <a:xfrm>
                <a:off x="1628823" y="3930003"/>
                <a:ext cx="2366607" cy="732391"/>
                <a:chOff x="1626943" y="2492368"/>
                <a:chExt cx="2366607" cy="732391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66872CDD-9FCA-4445-B64C-A7306971E291}"/>
                    </a:ext>
                  </a:extLst>
                </p:cNvPr>
                <p:cNvSpPr/>
                <p:nvPr/>
              </p:nvSpPr>
              <p:spPr>
                <a:xfrm>
                  <a:off x="1626943" y="2499180"/>
                  <a:ext cx="2366607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B895A545-768B-4A91-8B7A-D100A4D12BC6}"/>
                    </a:ext>
                  </a:extLst>
                </p:cNvPr>
                <p:cNvGrpSpPr/>
                <p:nvPr/>
              </p:nvGrpSpPr>
              <p:grpSpPr>
                <a:xfrm>
                  <a:off x="2152142" y="2492368"/>
                  <a:ext cx="766905" cy="732391"/>
                  <a:chOff x="1104954" y="1363676"/>
                  <a:chExt cx="1027066" cy="449031"/>
                </a:xfrm>
              </p:grpSpPr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55CEF97-D119-4F22-BB53-A12489F9D4DC}"/>
                      </a:ext>
                    </a:extLst>
                  </p:cNvPr>
                  <p:cNvSpPr/>
                  <p:nvPr/>
                </p:nvSpPr>
                <p:spPr>
                  <a:xfrm>
                    <a:off x="1104954" y="1369431"/>
                    <a:ext cx="992981" cy="44327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63"/>
                  </a:p>
                </p:txBody>
              </p: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AF73DB05-6BC3-4B20-A61B-D5F74887034B}"/>
                      </a:ext>
                    </a:extLst>
                  </p:cNvPr>
                  <p:cNvCxnSpPr/>
                  <p:nvPr/>
                </p:nvCxnSpPr>
                <p:spPr>
                  <a:xfrm>
                    <a:off x="1128161" y="1364041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0B913192-11E6-40F3-947D-A7285856D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8054" y="1363676"/>
                    <a:ext cx="1003859" cy="4432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A7AE0D8C-18C8-40A4-B0F3-A001761DAAE0}"/>
                    </a:ext>
                  </a:extLst>
                </p:cNvPr>
                <p:cNvCxnSpPr/>
                <p:nvPr/>
              </p:nvCxnSpPr>
              <p:spPr>
                <a:xfrm>
                  <a:off x="1823001" y="286262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BF9EB6A6-4F77-4F9D-9A50-09AFA78B2FBE}"/>
                    </a:ext>
                  </a:extLst>
                </p:cNvPr>
                <p:cNvCxnSpPr/>
                <p:nvPr/>
              </p:nvCxnSpPr>
              <p:spPr>
                <a:xfrm>
                  <a:off x="2984546" y="2862620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C1754972-E6FC-42AF-B71D-AC954AB5D0E2}"/>
                    </a:ext>
                  </a:extLst>
                </p:cNvPr>
                <p:cNvCxnSpPr/>
                <p:nvPr/>
              </p:nvCxnSpPr>
              <p:spPr>
                <a:xfrm>
                  <a:off x="3484019" y="2502620"/>
                  <a:ext cx="0" cy="71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B9C4F7FF-3182-4791-BC4D-9CEC296F59E3}"/>
                    </a:ext>
                  </a:extLst>
                </p:cNvPr>
                <p:cNvCxnSpPr/>
                <p:nvPr/>
              </p:nvCxnSpPr>
              <p:spPr>
                <a:xfrm>
                  <a:off x="3619339" y="2869612"/>
                  <a:ext cx="25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62C06CFF-481B-4401-8973-245E72692E56}"/>
                  </a:ext>
                </a:extLst>
              </p:cNvPr>
              <p:cNvSpPr/>
              <p:nvPr/>
            </p:nvSpPr>
            <p:spPr>
              <a:xfrm>
                <a:off x="1623906" y="4656897"/>
                <a:ext cx="2366607" cy="25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69F12DB-5BE5-499C-908A-91EC04A48F93}"/>
                  </a:ext>
                </a:extLst>
              </p:cNvPr>
              <p:cNvCxnSpPr/>
              <p:nvPr/>
            </p:nvCxnSpPr>
            <p:spPr>
              <a:xfrm>
                <a:off x="1063060" y="4909719"/>
                <a:ext cx="336375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6ECB8D1A-092D-434E-B00B-A2310FF0ED95}"/>
                  </a:ext>
                </a:extLst>
              </p:cNvPr>
              <p:cNvGrpSpPr/>
              <p:nvPr/>
            </p:nvGrpSpPr>
            <p:grpSpPr>
              <a:xfrm>
                <a:off x="2159921" y="4658650"/>
                <a:ext cx="754144" cy="250912"/>
                <a:chOff x="1116458" y="1363680"/>
                <a:chExt cx="1003753" cy="443637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E2758E5-0F48-4567-A4FB-6D828A7BED53}"/>
                    </a:ext>
                  </a:extLst>
                </p:cNvPr>
                <p:cNvSpPr/>
                <p:nvPr/>
              </p:nvSpPr>
              <p:spPr>
                <a:xfrm>
                  <a:off x="1120193" y="1364041"/>
                  <a:ext cx="992981" cy="4432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63"/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A67C31F3-8CA8-4B5F-95D1-2EA9BA748272}"/>
                    </a:ext>
                  </a:extLst>
                </p:cNvPr>
                <p:cNvCxnSpPr>
                  <a:cxnSpLocks/>
                  <a:endCxn id="232" idx="2"/>
                </p:cNvCxnSpPr>
                <p:nvPr/>
              </p:nvCxnSpPr>
              <p:spPr>
                <a:xfrm>
                  <a:off x="1116458" y="1364041"/>
                  <a:ext cx="500226" cy="4432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4BE55E6-53D7-4123-A60A-841D6403055A}"/>
                    </a:ext>
                  </a:extLst>
                </p:cNvPr>
                <p:cNvCxnSpPr>
                  <a:cxnSpLocks/>
                  <a:stCxn id="232" idx="2"/>
                </p:cNvCxnSpPr>
                <p:nvPr/>
              </p:nvCxnSpPr>
              <p:spPr>
                <a:xfrm flipV="1">
                  <a:off x="1616684" y="1363680"/>
                  <a:ext cx="503527" cy="4436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35A3313-CFD9-44D1-B026-D6ADDF979961}"/>
                  </a:ext>
                </a:extLst>
              </p:cNvPr>
              <p:cNvCxnSpPr/>
              <p:nvPr/>
            </p:nvCxnSpPr>
            <p:spPr>
              <a:xfrm>
                <a:off x="3487993" y="4641562"/>
                <a:ext cx="0" cy="26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329F6187-C08E-4206-A256-B7E90F84456F}"/>
                </a:ext>
              </a:extLst>
            </p:cNvPr>
            <p:cNvSpPr/>
            <p:nvPr/>
          </p:nvSpPr>
          <p:spPr>
            <a:xfrm>
              <a:off x="8641852" y="1628359"/>
              <a:ext cx="252000" cy="180000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D9C7F9A8-F3D7-489D-96D6-41830FC2234D}"/>
                </a:ext>
              </a:extLst>
            </p:cNvPr>
            <p:cNvSpPr/>
            <p:nvPr/>
          </p:nvSpPr>
          <p:spPr>
            <a:xfrm>
              <a:off x="8691213" y="1695390"/>
              <a:ext cx="154113" cy="460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26149E4-C24F-4DD6-B0DB-89370D817053}"/>
              </a:ext>
            </a:extLst>
          </p:cNvPr>
          <p:cNvCxnSpPr>
            <a:cxnSpLocks/>
            <a:stCxn id="166" idx="0"/>
          </p:cNvCxnSpPr>
          <p:nvPr/>
        </p:nvCxnSpPr>
        <p:spPr>
          <a:xfrm flipH="1" flipV="1">
            <a:off x="8771276" y="5525168"/>
            <a:ext cx="177604" cy="411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351706B-673C-434A-985B-45531611581C}"/>
              </a:ext>
            </a:extLst>
          </p:cNvPr>
          <p:cNvSpPr txBox="1"/>
          <p:nvPr/>
        </p:nvSpPr>
        <p:spPr>
          <a:xfrm>
            <a:off x="7864360" y="5937124"/>
            <a:ext cx="2169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is what the page will look like on a smaller screen like a smartphone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FEBBF92-EA56-4BAA-9740-30154AD75BF6}"/>
              </a:ext>
            </a:extLst>
          </p:cNvPr>
          <p:cNvCxnSpPr>
            <a:cxnSpLocks/>
          </p:cNvCxnSpPr>
          <p:nvPr/>
        </p:nvCxnSpPr>
        <p:spPr>
          <a:xfrm flipH="1">
            <a:off x="3898581" y="2587545"/>
            <a:ext cx="772497" cy="2249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6248DE99-94DA-4338-8BE9-F8E8767A5FD3}"/>
              </a:ext>
            </a:extLst>
          </p:cNvPr>
          <p:cNvSpPr txBox="1"/>
          <p:nvPr/>
        </p:nvSpPr>
        <p:spPr>
          <a:xfrm>
            <a:off x="4603744" y="2384532"/>
            <a:ext cx="99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price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21B4FFA-D573-4863-99E1-4270114ED958}"/>
              </a:ext>
            </a:extLst>
          </p:cNvPr>
          <p:cNvCxnSpPr>
            <a:cxnSpLocks/>
          </p:cNvCxnSpPr>
          <p:nvPr/>
        </p:nvCxnSpPr>
        <p:spPr>
          <a:xfrm flipH="1">
            <a:off x="3332285" y="1998024"/>
            <a:ext cx="1165682" cy="7061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7E062-4343-46C7-B54A-0839FA74A040}"/>
              </a:ext>
            </a:extLst>
          </p:cNvPr>
          <p:cNvSpPr txBox="1"/>
          <p:nvPr/>
        </p:nvSpPr>
        <p:spPr>
          <a:xfrm>
            <a:off x="4476740" y="1695858"/>
            <a:ext cx="878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name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D46FD3E-34D5-44B9-9327-EDBE4EBB7664}"/>
              </a:ext>
            </a:extLst>
          </p:cNvPr>
          <p:cNvCxnSpPr>
            <a:cxnSpLocks/>
          </p:cNvCxnSpPr>
          <p:nvPr/>
        </p:nvCxnSpPr>
        <p:spPr>
          <a:xfrm flipH="1">
            <a:off x="2684788" y="1041684"/>
            <a:ext cx="135988" cy="14541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68993E8-B411-4470-A4DD-1ADEB2F8D7CF}"/>
              </a:ext>
            </a:extLst>
          </p:cNvPr>
          <p:cNvSpPr txBox="1"/>
          <p:nvPr/>
        </p:nvSpPr>
        <p:spPr>
          <a:xfrm>
            <a:off x="2250476" y="723105"/>
            <a:ext cx="878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image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9B05462-E4A7-4C5A-ABDF-BCDEBE3A8A47}"/>
              </a:ext>
            </a:extLst>
          </p:cNvPr>
          <p:cNvCxnSpPr>
            <a:cxnSpLocks/>
          </p:cNvCxnSpPr>
          <p:nvPr/>
        </p:nvCxnSpPr>
        <p:spPr>
          <a:xfrm flipH="1" flipV="1">
            <a:off x="3926662" y="3870273"/>
            <a:ext cx="626145" cy="180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CFC3290-ED79-43FF-B5D8-8E1CFEF7A0C5}"/>
              </a:ext>
            </a:extLst>
          </p:cNvPr>
          <p:cNvSpPr txBox="1"/>
          <p:nvPr/>
        </p:nvSpPr>
        <p:spPr>
          <a:xfrm>
            <a:off x="4505647" y="3516286"/>
            <a:ext cx="1516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Button allowing the user to remove the item from the cart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C729A35-5353-4DA2-A019-BCCA09E92BFB}"/>
              </a:ext>
            </a:extLst>
          </p:cNvPr>
          <p:cNvCxnSpPr>
            <a:cxnSpLocks/>
          </p:cNvCxnSpPr>
          <p:nvPr/>
        </p:nvCxnSpPr>
        <p:spPr>
          <a:xfrm flipV="1">
            <a:off x="6107174" y="2954923"/>
            <a:ext cx="753187" cy="2193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3FFDC9A-F457-4AF9-B78F-C4F9E2D38415}"/>
              </a:ext>
            </a:extLst>
          </p:cNvPr>
          <p:cNvSpPr txBox="1"/>
          <p:nvPr/>
        </p:nvSpPr>
        <p:spPr>
          <a:xfrm>
            <a:off x="5398867" y="2915641"/>
            <a:ext cx="99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 number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DCA8F9-5D4F-41F2-B507-C37D24DBABA3}"/>
              </a:ext>
            </a:extLst>
          </p:cNvPr>
          <p:cNvCxnSpPr>
            <a:cxnSpLocks/>
          </p:cNvCxnSpPr>
          <p:nvPr/>
        </p:nvCxnSpPr>
        <p:spPr>
          <a:xfrm>
            <a:off x="5792978" y="1718359"/>
            <a:ext cx="993474" cy="4706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A584537-8CDB-45A3-8D80-967EEA137FFE}"/>
              </a:ext>
            </a:extLst>
          </p:cNvPr>
          <p:cNvSpPr txBox="1"/>
          <p:nvPr/>
        </p:nvSpPr>
        <p:spPr>
          <a:xfrm>
            <a:off x="5064904" y="787346"/>
            <a:ext cx="1269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Title of the page and text explaining what is below</a:t>
            </a:r>
          </a:p>
        </p:txBody>
      </p:sp>
    </p:spTree>
    <p:extLst>
      <p:ext uri="{BB962C8B-B14F-4D97-AF65-F5344CB8AC3E}">
        <p14:creationId xmlns:p14="http://schemas.microsoft.com/office/powerpoint/2010/main" val="34058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82588E2E-D64E-430E-AA2D-B335D93DFB73}"/>
              </a:ext>
            </a:extLst>
          </p:cNvPr>
          <p:cNvSpPr txBox="1"/>
          <p:nvPr/>
        </p:nvSpPr>
        <p:spPr>
          <a:xfrm>
            <a:off x="4554382" y="112858"/>
            <a:ext cx="79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item.html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DB79E5E-F0CE-4C27-BF80-3398D35F6FF0}"/>
              </a:ext>
            </a:extLst>
          </p:cNvPr>
          <p:cNvGrpSpPr/>
          <p:nvPr/>
        </p:nvGrpSpPr>
        <p:grpSpPr>
          <a:xfrm>
            <a:off x="1060674" y="1289140"/>
            <a:ext cx="3366136" cy="4236027"/>
            <a:chOff x="1060674" y="1289140"/>
            <a:chExt cx="3366136" cy="4236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921D3C-9213-4427-A095-27124936B59E}"/>
                </a:ext>
              </a:extLst>
            </p:cNvPr>
            <p:cNvSpPr/>
            <p:nvPr/>
          </p:nvSpPr>
          <p:spPr>
            <a:xfrm>
              <a:off x="1060674" y="1289140"/>
              <a:ext cx="3363750" cy="423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4A09D-2038-4072-9D7C-71C67842194C}"/>
                </a:ext>
              </a:extLst>
            </p:cNvPr>
            <p:cNvSpPr/>
            <p:nvPr/>
          </p:nvSpPr>
          <p:spPr>
            <a:xfrm>
              <a:off x="3717715" y="1735515"/>
              <a:ext cx="221457" cy="114300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2DC223-5CAF-43EE-8610-928F22D37D65}"/>
                </a:ext>
              </a:extLst>
            </p:cNvPr>
            <p:cNvSpPr/>
            <p:nvPr/>
          </p:nvSpPr>
          <p:spPr>
            <a:xfrm>
              <a:off x="3761093" y="1778080"/>
              <a:ext cx="135433" cy="29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874310-4CEE-46CB-A965-5250E2831980}"/>
                </a:ext>
              </a:extLst>
            </p:cNvPr>
            <p:cNvSpPr/>
            <p:nvPr/>
          </p:nvSpPr>
          <p:spPr>
            <a:xfrm>
              <a:off x="3949967" y="1735515"/>
              <a:ext cx="221457" cy="114300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71E5F7-B567-4120-B937-BDF965BB5A08}"/>
                </a:ext>
              </a:extLst>
            </p:cNvPr>
            <p:cNvSpPr/>
            <p:nvPr/>
          </p:nvSpPr>
          <p:spPr>
            <a:xfrm>
              <a:off x="3993345" y="1778080"/>
              <a:ext cx="135433" cy="29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609BDD-0F79-4B31-8B63-69B428A5E829}"/>
                </a:ext>
              </a:extLst>
            </p:cNvPr>
            <p:cNvSpPr/>
            <p:nvPr/>
          </p:nvSpPr>
          <p:spPr>
            <a:xfrm>
              <a:off x="4182301" y="1735515"/>
              <a:ext cx="221457" cy="114300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6A95D2-2C8C-4827-B741-1DD5A4D03480}"/>
                </a:ext>
              </a:extLst>
            </p:cNvPr>
            <p:cNvSpPr/>
            <p:nvPr/>
          </p:nvSpPr>
          <p:spPr>
            <a:xfrm>
              <a:off x="4225679" y="1778080"/>
              <a:ext cx="135433" cy="29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69CFEF-FA0F-481A-BED4-7B21E36A48CA}"/>
                </a:ext>
              </a:extLst>
            </p:cNvPr>
            <p:cNvCxnSpPr/>
            <p:nvPr/>
          </p:nvCxnSpPr>
          <p:spPr>
            <a:xfrm>
              <a:off x="1060674" y="1871246"/>
              <a:ext cx="33637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9510390-A019-4914-B8C9-018F613C2D89}"/>
                </a:ext>
              </a:extLst>
            </p:cNvPr>
            <p:cNvGrpSpPr/>
            <p:nvPr/>
          </p:nvGrpSpPr>
          <p:grpSpPr>
            <a:xfrm>
              <a:off x="1128054" y="1363676"/>
              <a:ext cx="1003966" cy="443641"/>
              <a:chOff x="1128054" y="1363676"/>
              <a:chExt cx="1003966" cy="44364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36CB0BA-3850-4199-A385-1EB145EFD451}"/>
                  </a:ext>
                </a:extLst>
              </p:cNvPr>
              <p:cNvSpPr/>
              <p:nvPr/>
            </p:nvSpPr>
            <p:spPr>
              <a:xfrm>
                <a:off x="1131895" y="1364041"/>
                <a:ext cx="992982" cy="443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EA4655-1FAB-465A-A347-879C93226751}"/>
                  </a:ext>
                </a:extLst>
              </p:cNvPr>
              <p:cNvCxnSpPr/>
              <p:nvPr/>
            </p:nvCxnSpPr>
            <p:spPr>
              <a:xfrm>
                <a:off x="1128161" y="1364041"/>
                <a:ext cx="1003859" cy="443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9C45B50-4A42-4E28-A622-6A6731316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054" y="1363676"/>
                <a:ext cx="1003859" cy="443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8947EB-B196-47A9-86FB-63E3AEABA0C8}"/>
                </a:ext>
              </a:extLst>
            </p:cNvPr>
            <p:cNvSpPr/>
            <p:nvPr/>
          </p:nvSpPr>
          <p:spPr>
            <a:xfrm>
              <a:off x="2210601" y="1521203"/>
              <a:ext cx="921544" cy="941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9FF4008-2658-437D-8862-55F052376ACB}"/>
                </a:ext>
              </a:extLst>
            </p:cNvPr>
            <p:cNvSpPr/>
            <p:nvPr/>
          </p:nvSpPr>
          <p:spPr>
            <a:xfrm>
              <a:off x="3408345" y="5014380"/>
              <a:ext cx="585000" cy="79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D5362C-CD74-4801-A7EA-21ABE4D583FC}"/>
                </a:ext>
              </a:extLst>
            </p:cNvPr>
            <p:cNvCxnSpPr/>
            <p:nvPr/>
          </p:nvCxnSpPr>
          <p:spPr>
            <a:xfrm>
              <a:off x="3409720" y="5154263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3778903-1E0A-48C8-8395-2E4E9879F624}"/>
                </a:ext>
              </a:extLst>
            </p:cNvPr>
            <p:cNvCxnSpPr/>
            <p:nvPr/>
          </p:nvCxnSpPr>
          <p:spPr>
            <a:xfrm>
              <a:off x="3410671" y="5213794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4EE758-5492-49E4-97C2-332F7EF1D828}"/>
                </a:ext>
              </a:extLst>
            </p:cNvPr>
            <p:cNvCxnSpPr/>
            <p:nvPr/>
          </p:nvCxnSpPr>
          <p:spPr>
            <a:xfrm>
              <a:off x="3408345" y="5266182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C1539B5-AC91-4B8A-9C04-F90EC580C47F}"/>
                </a:ext>
              </a:extLst>
            </p:cNvPr>
            <p:cNvCxnSpPr/>
            <p:nvPr/>
          </p:nvCxnSpPr>
          <p:spPr>
            <a:xfrm>
              <a:off x="3408345" y="5332857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621EBA-79B2-48D7-BCBE-819DF7C570C2}"/>
                </a:ext>
              </a:extLst>
            </p:cNvPr>
            <p:cNvSpPr/>
            <p:nvPr/>
          </p:nvSpPr>
          <p:spPr>
            <a:xfrm>
              <a:off x="2454624" y="5014380"/>
              <a:ext cx="585000" cy="79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25563B6-BFE5-402A-993F-39E33919ACD2}"/>
                </a:ext>
              </a:extLst>
            </p:cNvPr>
            <p:cNvCxnSpPr/>
            <p:nvPr/>
          </p:nvCxnSpPr>
          <p:spPr>
            <a:xfrm>
              <a:off x="2455999" y="5154263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EA325A-E8CE-4DDB-A4D0-30F21FF586D8}"/>
                </a:ext>
              </a:extLst>
            </p:cNvPr>
            <p:cNvCxnSpPr/>
            <p:nvPr/>
          </p:nvCxnSpPr>
          <p:spPr>
            <a:xfrm>
              <a:off x="2456950" y="5213794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52997B-0800-4559-8DAF-105DA4633643}"/>
                </a:ext>
              </a:extLst>
            </p:cNvPr>
            <p:cNvCxnSpPr/>
            <p:nvPr/>
          </p:nvCxnSpPr>
          <p:spPr>
            <a:xfrm>
              <a:off x="2454624" y="5266182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8F15DF-1463-4637-BC3A-A862600B29EB}"/>
                </a:ext>
              </a:extLst>
            </p:cNvPr>
            <p:cNvCxnSpPr/>
            <p:nvPr/>
          </p:nvCxnSpPr>
          <p:spPr>
            <a:xfrm>
              <a:off x="2454624" y="5332857"/>
              <a:ext cx="582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4E6DCD-7A2B-44A8-92D6-168EFD1A8D0E}"/>
                </a:ext>
              </a:extLst>
            </p:cNvPr>
            <p:cNvSpPr/>
            <p:nvPr/>
          </p:nvSpPr>
          <p:spPr>
            <a:xfrm>
              <a:off x="1498577" y="5014380"/>
              <a:ext cx="585000" cy="79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F2486F-169C-43D2-9755-8D7528C86834}"/>
                </a:ext>
              </a:extLst>
            </p:cNvPr>
            <p:cNvSpPr/>
            <p:nvPr/>
          </p:nvSpPr>
          <p:spPr>
            <a:xfrm>
              <a:off x="1492749" y="5142107"/>
              <a:ext cx="410212" cy="1162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2939D4-CB1A-499F-BCD9-78280C9750AB}"/>
                </a:ext>
              </a:extLst>
            </p:cNvPr>
            <p:cNvSpPr/>
            <p:nvPr/>
          </p:nvSpPr>
          <p:spPr>
            <a:xfrm>
              <a:off x="1555119" y="5176109"/>
              <a:ext cx="288000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3CFFC2-1CF2-4B27-A465-61175D94DC7B}"/>
                </a:ext>
              </a:extLst>
            </p:cNvPr>
            <p:cNvCxnSpPr/>
            <p:nvPr/>
          </p:nvCxnSpPr>
          <p:spPr>
            <a:xfrm>
              <a:off x="1063060" y="4909719"/>
              <a:ext cx="336375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C2B1FB-0863-4367-8E39-8E4F003E5286}"/>
                </a:ext>
              </a:extLst>
            </p:cNvPr>
            <p:cNvSpPr/>
            <p:nvPr/>
          </p:nvSpPr>
          <p:spPr>
            <a:xfrm>
              <a:off x="1670538" y="1995266"/>
              <a:ext cx="2140043" cy="2819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9B597FA-1579-4F30-B674-0756315D8D19}"/>
                </a:ext>
              </a:extLst>
            </p:cNvPr>
            <p:cNvGrpSpPr/>
            <p:nvPr/>
          </p:nvGrpSpPr>
          <p:grpSpPr>
            <a:xfrm>
              <a:off x="1658615" y="1997817"/>
              <a:ext cx="2160000" cy="2077341"/>
              <a:chOff x="1128054" y="1363676"/>
              <a:chExt cx="1003966" cy="44364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83D3E34-D081-4651-8BD3-E66C5684069D}"/>
                  </a:ext>
                </a:extLst>
              </p:cNvPr>
              <p:cNvSpPr/>
              <p:nvPr/>
            </p:nvSpPr>
            <p:spPr>
              <a:xfrm>
                <a:off x="1131895" y="1364041"/>
                <a:ext cx="992982" cy="443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66C5CD8-BE14-4889-97DB-F5806D20AD7F}"/>
                  </a:ext>
                </a:extLst>
              </p:cNvPr>
              <p:cNvCxnSpPr/>
              <p:nvPr/>
            </p:nvCxnSpPr>
            <p:spPr>
              <a:xfrm>
                <a:off x="1128161" y="1364041"/>
                <a:ext cx="1003859" cy="443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F14F4D3-24DA-4BAB-9AC7-33912D971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054" y="1363676"/>
                <a:ext cx="1003859" cy="443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7C8F71-401B-4D96-B9AB-C0E09442B1A6}"/>
                </a:ext>
              </a:extLst>
            </p:cNvPr>
            <p:cNvSpPr/>
            <p:nvPr/>
          </p:nvSpPr>
          <p:spPr>
            <a:xfrm>
              <a:off x="1791077" y="4135071"/>
              <a:ext cx="1260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DA0264-B1A3-4C47-88F0-0F3411DF25FB}"/>
                </a:ext>
              </a:extLst>
            </p:cNvPr>
            <p:cNvCxnSpPr/>
            <p:nvPr/>
          </p:nvCxnSpPr>
          <p:spPr>
            <a:xfrm>
              <a:off x="1792452" y="4251588"/>
              <a:ext cx="9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046AF4E-1C52-4E7B-801E-241899A155DE}"/>
                </a:ext>
              </a:extLst>
            </p:cNvPr>
            <p:cNvCxnSpPr/>
            <p:nvPr/>
          </p:nvCxnSpPr>
          <p:spPr>
            <a:xfrm>
              <a:off x="1793403" y="4319911"/>
              <a:ext cx="9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3E2ED54-E04E-4EF1-8553-C1310A9558FD}"/>
                </a:ext>
              </a:extLst>
            </p:cNvPr>
            <p:cNvCxnSpPr/>
            <p:nvPr/>
          </p:nvCxnSpPr>
          <p:spPr>
            <a:xfrm>
              <a:off x="1791077" y="4389883"/>
              <a:ext cx="9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C28D4A-21C9-44A6-819B-E468D697A520}"/>
                </a:ext>
              </a:extLst>
            </p:cNvPr>
            <p:cNvCxnSpPr/>
            <p:nvPr/>
          </p:nvCxnSpPr>
          <p:spPr>
            <a:xfrm>
              <a:off x="1791077" y="4456558"/>
              <a:ext cx="9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80CA88C-C55C-45AA-BF36-125225309E9E}"/>
                </a:ext>
              </a:extLst>
            </p:cNvPr>
            <p:cNvCxnSpPr/>
            <p:nvPr/>
          </p:nvCxnSpPr>
          <p:spPr>
            <a:xfrm>
              <a:off x="1791077" y="4573794"/>
              <a:ext cx="39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0279A79-B9C4-42B6-B5C3-44071E000F0E}"/>
                </a:ext>
              </a:extLst>
            </p:cNvPr>
            <p:cNvGrpSpPr/>
            <p:nvPr/>
          </p:nvGrpSpPr>
          <p:grpSpPr>
            <a:xfrm>
              <a:off x="1674734" y="4665176"/>
              <a:ext cx="2131200" cy="149430"/>
              <a:chOff x="2685846" y="4665176"/>
              <a:chExt cx="221457" cy="14943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9B1ECF6-E661-4175-A548-CDA4A605A824}"/>
                  </a:ext>
                </a:extLst>
              </p:cNvPr>
              <p:cNvSpPr/>
              <p:nvPr/>
            </p:nvSpPr>
            <p:spPr>
              <a:xfrm>
                <a:off x="2685846" y="4665176"/>
                <a:ext cx="221457" cy="1494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F74FF93-6521-4A20-9C4E-640F1A73B1D4}"/>
                  </a:ext>
                </a:extLst>
              </p:cNvPr>
              <p:cNvSpPr/>
              <p:nvPr/>
            </p:nvSpPr>
            <p:spPr>
              <a:xfrm>
                <a:off x="2729224" y="4742871"/>
                <a:ext cx="135433" cy="25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1F215BF-039F-4602-933D-3405A90A6DAF}"/>
              </a:ext>
            </a:extLst>
          </p:cNvPr>
          <p:cNvGrpSpPr/>
          <p:nvPr/>
        </p:nvGrpSpPr>
        <p:grpSpPr>
          <a:xfrm>
            <a:off x="6507016" y="1286940"/>
            <a:ext cx="2613600" cy="4236027"/>
            <a:chOff x="6507016" y="1286940"/>
            <a:chExt cx="2613600" cy="423602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A1336FF-EFF4-4254-A540-320063FB207A}"/>
                </a:ext>
              </a:extLst>
            </p:cNvPr>
            <p:cNvSpPr/>
            <p:nvPr/>
          </p:nvSpPr>
          <p:spPr>
            <a:xfrm>
              <a:off x="6507016" y="1286940"/>
              <a:ext cx="2611747" cy="4236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91F58B4-3ADB-42DF-A6AA-CC9F99BBFAB0}"/>
                </a:ext>
              </a:extLst>
            </p:cNvPr>
            <p:cNvCxnSpPr/>
            <p:nvPr/>
          </p:nvCxnSpPr>
          <p:spPr>
            <a:xfrm>
              <a:off x="6507016" y="1869046"/>
              <a:ext cx="26117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DF1358B-5D74-4FC6-9E22-9480FDB07BF4}"/>
                </a:ext>
              </a:extLst>
            </p:cNvPr>
            <p:cNvGrpSpPr/>
            <p:nvPr/>
          </p:nvGrpSpPr>
          <p:grpSpPr>
            <a:xfrm>
              <a:off x="6559332" y="1361476"/>
              <a:ext cx="779519" cy="443641"/>
              <a:chOff x="1128054" y="1363676"/>
              <a:chExt cx="1003966" cy="44364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819D660-C526-413C-9D63-7B77F4FED3D6}"/>
                  </a:ext>
                </a:extLst>
              </p:cNvPr>
              <p:cNvSpPr/>
              <p:nvPr/>
            </p:nvSpPr>
            <p:spPr>
              <a:xfrm>
                <a:off x="1131895" y="1364041"/>
                <a:ext cx="992982" cy="443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EFBD444-AF0A-49FB-8031-A1471AC293D7}"/>
                  </a:ext>
                </a:extLst>
              </p:cNvPr>
              <p:cNvCxnSpPr/>
              <p:nvPr/>
            </p:nvCxnSpPr>
            <p:spPr>
              <a:xfrm>
                <a:off x="1128161" y="1364041"/>
                <a:ext cx="1003859" cy="443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EB7ADD4-18CD-47B1-B827-BEBE40FED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054" y="1363676"/>
                <a:ext cx="1003859" cy="443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CEE3D18-225A-4F6A-B3B7-97688596631B}"/>
                </a:ext>
              </a:extLst>
            </p:cNvPr>
            <p:cNvSpPr/>
            <p:nvPr/>
          </p:nvSpPr>
          <p:spPr>
            <a:xfrm>
              <a:off x="7399864" y="1519003"/>
              <a:ext cx="715523" cy="941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340264-20CF-4E8B-B45A-E33D4E7E8F01}"/>
                </a:ext>
              </a:extLst>
            </p:cNvPr>
            <p:cNvSpPr/>
            <p:nvPr/>
          </p:nvSpPr>
          <p:spPr>
            <a:xfrm>
              <a:off x="8329840" y="5012180"/>
              <a:ext cx="454217" cy="79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A5C88DD-A4DE-4965-9CAA-3E14CD0163E4}"/>
                </a:ext>
              </a:extLst>
            </p:cNvPr>
            <p:cNvCxnSpPr/>
            <p:nvPr/>
          </p:nvCxnSpPr>
          <p:spPr>
            <a:xfrm>
              <a:off x="8330907" y="5152063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A86C02-C776-4D14-9765-A72E880897F9}"/>
                </a:ext>
              </a:extLst>
            </p:cNvPr>
            <p:cNvCxnSpPr/>
            <p:nvPr/>
          </p:nvCxnSpPr>
          <p:spPr>
            <a:xfrm>
              <a:off x="8331646" y="5211594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B88B137-8411-41A6-A4E3-D57367FB70EC}"/>
                </a:ext>
              </a:extLst>
            </p:cNvPr>
            <p:cNvCxnSpPr/>
            <p:nvPr/>
          </p:nvCxnSpPr>
          <p:spPr>
            <a:xfrm>
              <a:off x="8329840" y="5263982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806877-5022-41B3-B647-D3ECF1D1AEDB}"/>
                </a:ext>
              </a:extLst>
            </p:cNvPr>
            <p:cNvCxnSpPr/>
            <p:nvPr/>
          </p:nvCxnSpPr>
          <p:spPr>
            <a:xfrm>
              <a:off x="8329840" y="5330657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CAF40F-61DF-40A5-9588-8949FF166F92}"/>
                </a:ext>
              </a:extLst>
            </p:cNvPr>
            <p:cNvSpPr/>
            <p:nvPr/>
          </p:nvSpPr>
          <p:spPr>
            <a:xfrm>
              <a:off x="7589333" y="5012180"/>
              <a:ext cx="454217" cy="79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2FC2388-1F0B-4D79-89FB-05E1EFCFFC29}"/>
                </a:ext>
              </a:extLst>
            </p:cNvPr>
            <p:cNvCxnSpPr/>
            <p:nvPr/>
          </p:nvCxnSpPr>
          <p:spPr>
            <a:xfrm>
              <a:off x="7590401" y="5152063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8CAC34D-54AD-4B2F-B84F-0A92554C4F5E}"/>
                </a:ext>
              </a:extLst>
            </p:cNvPr>
            <p:cNvCxnSpPr/>
            <p:nvPr/>
          </p:nvCxnSpPr>
          <p:spPr>
            <a:xfrm>
              <a:off x="7591139" y="5211594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9BCF3BF-DABD-4CEA-BA7A-BB11E9341FD1}"/>
                </a:ext>
              </a:extLst>
            </p:cNvPr>
            <p:cNvCxnSpPr/>
            <p:nvPr/>
          </p:nvCxnSpPr>
          <p:spPr>
            <a:xfrm>
              <a:off x="7589333" y="5263982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5D00A7-214F-4AC1-A79D-3F8292449CB5}"/>
                </a:ext>
              </a:extLst>
            </p:cNvPr>
            <p:cNvCxnSpPr/>
            <p:nvPr/>
          </p:nvCxnSpPr>
          <p:spPr>
            <a:xfrm>
              <a:off x="7589333" y="5330657"/>
              <a:ext cx="4524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652A131-6453-4924-B73F-64B5D931F8E6}"/>
                </a:ext>
              </a:extLst>
            </p:cNvPr>
            <p:cNvSpPr/>
            <p:nvPr/>
          </p:nvSpPr>
          <p:spPr>
            <a:xfrm>
              <a:off x="6847021" y="5012180"/>
              <a:ext cx="454217" cy="79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A6B5AC9-9481-472F-8C82-70D493DE5F93}"/>
                </a:ext>
              </a:extLst>
            </p:cNvPr>
            <p:cNvSpPr/>
            <p:nvPr/>
          </p:nvSpPr>
          <p:spPr>
            <a:xfrm>
              <a:off x="6842496" y="5139907"/>
              <a:ext cx="318505" cy="1162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52A1DDF-834F-4D2D-92E9-5A951C592830}"/>
                </a:ext>
              </a:extLst>
            </p:cNvPr>
            <p:cNvSpPr/>
            <p:nvPr/>
          </p:nvSpPr>
          <p:spPr>
            <a:xfrm>
              <a:off x="6890922" y="5173909"/>
              <a:ext cx="223614" cy="36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60D1FAA-ED87-456D-95B0-72BB876093F7}"/>
                </a:ext>
              </a:extLst>
            </p:cNvPr>
            <p:cNvCxnSpPr/>
            <p:nvPr/>
          </p:nvCxnSpPr>
          <p:spPr>
            <a:xfrm>
              <a:off x="6508869" y="4907519"/>
              <a:ext cx="261174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46535F-AC91-43DD-BF54-7AE048C6E73A}"/>
                </a:ext>
              </a:extLst>
            </p:cNvPr>
            <p:cNvSpPr/>
            <p:nvPr/>
          </p:nvSpPr>
          <p:spPr>
            <a:xfrm>
              <a:off x="6853578" y="1993066"/>
              <a:ext cx="2016000" cy="2819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F4073AB-35ED-4626-8DF0-956E200A5B03}"/>
                </a:ext>
              </a:extLst>
            </p:cNvPr>
            <p:cNvGrpSpPr/>
            <p:nvPr/>
          </p:nvGrpSpPr>
          <p:grpSpPr>
            <a:xfrm>
              <a:off x="6842496" y="1995615"/>
              <a:ext cx="2034000" cy="1961256"/>
              <a:chOff x="1128161" y="1363676"/>
              <a:chExt cx="1003752" cy="389315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1CE748-D42B-47E1-9CB2-7CC4793A469D}"/>
                  </a:ext>
                </a:extLst>
              </p:cNvPr>
              <p:cNvSpPr/>
              <p:nvPr/>
            </p:nvSpPr>
            <p:spPr>
              <a:xfrm>
                <a:off x="1131895" y="1364041"/>
                <a:ext cx="995640" cy="388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E9687D1-8001-489D-9FED-C61DEBE6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161" y="1364041"/>
                <a:ext cx="999374" cy="3889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08CD883-1C07-470F-A5F3-AD383637F4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596" y="1363676"/>
                <a:ext cx="998317" cy="3893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0572E48-B629-476B-B590-488533BBE891}"/>
                </a:ext>
              </a:extLst>
            </p:cNvPr>
            <p:cNvSpPr/>
            <p:nvPr/>
          </p:nvSpPr>
          <p:spPr>
            <a:xfrm>
              <a:off x="6986207" y="4053223"/>
              <a:ext cx="978313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AF5D99-061D-43FD-A871-E8AF7A9E08C1}"/>
                </a:ext>
              </a:extLst>
            </p:cNvPr>
            <p:cNvCxnSpPr/>
            <p:nvPr/>
          </p:nvCxnSpPr>
          <p:spPr>
            <a:xfrm>
              <a:off x="6987274" y="4169740"/>
              <a:ext cx="754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208D7F6-7D9C-44D3-904C-B682D5E583E9}"/>
                </a:ext>
              </a:extLst>
            </p:cNvPr>
            <p:cNvCxnSpPr/>
            <p:nvPr/>
          </p:nvCxnSpPr>
          <p:spPr>
            <a:xfrm>
              <a:off x="6988013" y="4238063"/>
              <a:ext cx="754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7BEE2C8-5764-4922-BCE7-2247AD938DB7}"/>
                </a:ext>
              </a:extLst>
            </p:cNvPr>
            <p:cNvCxnSpPr/>
            <p:nvPr/>
          </p:nvCxnSpPr>
          <p:spPr>
            <a:xfrm>
              <a:off x="6986207" y="4308035"/>
              <a:ext cx="754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A3DEA71-A316-44D7-9AD3-D1A434C9F265}"/>
                </a:ext>
              </a:extLst>
            </p:cNvPr>
            <p:cNvCxnSpPr/>
            <p:nvPr/>
          </p:nvCxnSpPr>
          <p:spPr>
            <a:xfrm>
              <a:off x="6986207" y="4374710"/>
              <a:ext cx="754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2510C54-E03D-4B5B-9B97-7FBE6BB8B088}"/>
                </a:ext>
              </a:extLst>
            </p:cNvPr>
            <p:cNvCxnSpPr/>
            <p:nvPr/>
          </p:nvCxnSpPr>
          <p:spPr>
            <a:xfrm>
              <a:off x="7007266" y="4527631"/>
              <a:ext cx="3074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9C4FD51-F120-4DF5-9995-890B42C3D6BB}"/>
                </a:ext>
              </a:extLst>
            </p:cNvPr>
            <p:cNvGrpSpPr/>
            <p:nvPr/>
          </p:nvGrpSpPr>
          <p:grpSpPr>
            <a:xfrm>
              <a:off x="6851915" y="4639550"/>
              <a:ext cx="2016000" cy="172856"/>
              <a:chOff x="2685846" y="4700306"/>
              <a:chExt cx="221457" cy="1143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9A6760-2FE3-4D32-A5A4-DD2AA02BAA81}"/>
                  </a:ext>
                </a:extLst>
              </p:cNvPr>
              <p:cNvSpPr/>
              <p:nvPr/>
            </p:nvSpPr>
            <p:spPr>
              <a:xfrm>
                <a:off x="2685846" y="4700306"/>
                <a:ext cx="221457" cy="114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E74B30A-9256-4D7B-94A5-69C6A2FBB4FD}"/>
                  </a:ext>
                </a:extLst>
              </p:cNvPr>
              <p:cNvSpPr/>
              <p:nvPr/>
            </p:nvSpPr>
            <p:spPr>
              <a:xfrm>
                <a:off x="2729224" y="4742871"/>
                <a:ext cx="135433" cy="25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63"/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D222A54-BDC1-454F-8E89-B967A9E41EE8}"/>
                </a:ext>
              </a:extLst>
            </p:cNvPr>
            <p:cNvSpPr/>
            <p:nvPr/>
          </p:nvSpPr>
          <p:spPr>
            <a:xfrm>
              <a:off x="8755256" y="1629264"/>
              <a:ext cx="252000" cy="180000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DF6430-C04F-4AA8-9732-839B00174CE3}"/>
                </a:ext>
              </a:extLst>
            </p:cNvPr>
            <p:cNvSpPr/>
            <p:nvPr/>
          </p:nvSpPr>
          <p:spPr>
            <a:xfrm>
              <a:off x="8804617" y="1696295"/>
              <a:ext cx="154113" cy="460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C997176-801F-4356-A83A-1C5A8776995F}"/>
              </a:ext>
            </a:extLst>
          </p:cNvPr>
          <p:cNvSpPr txBox="1"/>
          <p:nvPr/>
        </p:nvSpPr>
        <p:spPr>
          <a:xfrm>
            <a:off x="4633329" y="2104051"/>
            <a:ext cx="143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of the selected product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C9B416F-47F7-4D90-B930-2132D2BA034D}"/>
              </a:ext>
            </a:extLst>
          </p:cNvPr>
          <p:cNvCxnSpPr>
            <a:cxnSpLocks/>
          </p:cNvCxnSpPr>
          <p:nvPr/>
        </p:nvCxnSpPr>
        <p:spPr>
          <a:xfrm flipH="1">
            <a:off x="3796053" y="2389436"/>
            <a:ext cx="963851" cy="2888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0A3AA6-17FB-49ED-9215-D9AAB2786915}"/>
              </a:ext>
            </a:extLst>
          </p:cNvPr>
          <p:cNvCxnSpPr>
            <a:cxnSpLocks/>
          </p:cNvCxnSpPr>
          <p:nvPr/>
        </p:nvCxnSpPr>
        <p:spPr>
          <a:xfrm flipH="1" flipV="1">
            <a:off x="3805473" y="4775476"/>
            <a:ext cx="748909" cy="1657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0E7DDD9-212F-4C8E-BA1E-0FC7114FBB97}"/>
              </a:ext>
            </a:extLst>
          </p:cNvPr>
          <p:cNvSpPr txBox="1"/>
          <p:nvPr/>
        </p:nvSpPr>
        <p:spPr>
          <a:xfrm>
            <a:off x="4509431" y="4886846"/>
            <a:ext cx="1779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‘Buy’ button allowing the user to add the product to the cart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B5844-4B08-4850-A927-529D5906C641}"/>
              </a:ext>
            </a:extLst>
          </p:cNvPr>
          <p:cNvCxnSpPr>
            <a:cxnSpLocks/>
          </p:cNvCxnSpPr>
          <p:nvPr/>
        </p:nvCxnSpPr>
        <p:spPr>
          <a:xfrm>
            <a:off x="6056695" y="4476849"/>
            <a:ext cx="945053" cy="507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5386627-455F-4075-BD6B-EB60F2D8C92D}"/>
              </a:ext>
            </a:extLst>
          </p:cNvPr>
          <p:cNvSpPr txBox="1"/>
          <p:nvPr/>
        </p:nvSpPr>
        <p:spPr>
          <a:xfrm>
            <a:off x="5206123" y="4139426"/>
            <a:ext cx="1356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price of the selected product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A6CC5E-AE3A-43AA-A593-57CFD3A1857D}"/>
              </a:ext>
            </a:extLst>
          </p:cNvPr>
          <p:cNvCxnSpPr>
            <a:cxnSpLocks/>
          </p:cNvCxnSpPr>
          <p:nvPr/>
        </p:nvCxnSpPr>
        <p:spPr>
          <a:xfrm>
            <a:off x="6192557" y="3592288"/>
            <a:ext cx="755252" cy="6715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7EF6CA8-2003-4DAB-B1E2-E87C3C78EF9B}"/>
              </a:ext>
            </a:extLst>
          </p:cNvPr>
          <p:cNvSpPr txBox="1"/>
          <p:nvPr/>
        </p:nvSpPr>
        <p:spPr>
          <a:xfrm>
            <a:off x="5340673" y="2965134"/>
            <a:ext cx="1356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Description of the selected product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001A1F4-CD79-46E1-8A0C-0B7069AAAA2B}"/>
              </a:ext>
            </a:extLst>
          </p:cNvPr>
          <p:cNvCxnSpPr>
            <a:cxnSpLocks/>
          </p:cNvCxnSpPr>
          <p:nvPr/>
        </p:nvCxnSpPr>
        <p:spPr>
          <a:xfrm flipH="1">
            <a:off x="3132146" y="3512890"/>
            <a:ext cx="1360849" cy="6568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C8C920B-ACA3-482C-BD41-3CE77CC5229C}"/>
              </a:ext>
            </a:extLst>
          </p:cNvPr>
          <p:cNvSpPr txBox="1"/>
          <p:nvPr/>
        </p:nvSpPr>
        <p:spPr>
          <a:xfrm>
            <a:off x="4458391" y="2717110"/>
            <a:ext cx="95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Title of the selected product</a:t>
            </a:r>
          </a:p>
        </p:txBody>
      </p:sp>
    </p:spTree>
    <p:extLst>
      <p:ext uri="{BB962C8B-B14F-4D97-AF65-F5344CB8AC3E}">
        <p14:creationId xmlns:p14="http://schemas.microsoft.com/office/powerpoint/2010/main" val="427756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198</Words>
  <Application>Microsoft Office PowerPoint</Application>
  <PresentationFormat>A4 Paper (210x297 mm)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Fenton Seel</dc:creator>
  <cp:lastModifiedBy>Fenton Seel</cp:lastModifiedBy>
  <cp:revision>50</cp:revision>
  <dcterms:created xsi:type="dcterms:W3CDTF">2021-12-06T16:18:55Z</dcterms:created>
  <dcterms:modified xsi:type="dcterms:W3CDTF">2021-12-13T16:01:46Z</dcterms:modified>
</cp:coreProperties>
</file>