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6AE10-35F8-0A40-8A28-3B828D1FF35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579B0-A965-9345-BE31-7F7A77C857D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27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579B0-A965-9345-BE31-7F7A77C857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33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Farma</a:t>
            </a:r>
            <a:r>
              <a:rPr lang="en-US" dirty="0" smtClean="0"/>
              <a:t> </a:t>
            </a:r>
            <a:r>
              <a:rPr lang="en-US" dirty="0" err="1" smtClean="0"/>
              <a:t>loka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G</a:t>
            </a:r>
            <a:r>
              <a:rPr lang="en-US" dirty="0" err="1"/>
              <a:t>E</a:t>
            </a:r>
            <a:r>
              <a:rPr lang="en-US" dirty="0" err="1" smtClean="0"/>
              <a:t>renciamento</a:t>
            </a:r>
            <a:r>
              <a:rPr lang="en-US" dirty="0" smtClean="0"/>
              <a:t> Para </a:t>
            </a:r>
            <a:r>
              <a:rPr lang="en-US" dirty="0" err="1" smtClean="0"/>
              <a:t>Farmácias</a:t>
            </a:r>
            <a:endParaRPr lang="en-US" dirty="0"/>
          </a:p>
        </p:txBody>
      </p:sp>
      <p:pic>
        <p:nvPicPr>
          <p:cNvPr id="5" name="Picture 4" descr="farmac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7240" y="3000068"/>
            <a:ext cx="3279708" cy="3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222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fornecedor</a:t>
            </a:r>
            <a:endParaRPr lang="en-US" dirty="0"/>
          </a:p>
        </p:txBody>
      </p:sp>
      <p:pic>
        <p:nvPicPr>
          <p:cNvPr id="4" name="Content Placeholder 3" descr="Captura de Tela 2015-09-26 às 17.36.28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461" r="-15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5843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endParaRPr lang="en-US" dirty="0"/>
          </a:p>
        </p:txBody>
      </p:sp>
      <p:pic>
        <p:nvPicPr>
          <p:cNvPr id="4" name="Content Placeholder 3" descr="Captura de Tela 2015-09-26 às 17.36.34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57" r="-8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26502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</a:t>
            </a:r>
            <a:r>
              <a:rPr lang="en-US" dirty="0" err="1" smtClean="0"/>
              <a:t>caixa</a:t>
            </a:r>
            <a:r>
              <a:rPr lang="en-US" dirty="0" smtClean="0"/>
              <a:t> (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Captura de Tela 2015-09-26 às 17.36.4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329" r="-14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8023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Fluxo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pic>
        <p:nvPicPr>
          <p:cNvPr id="5" name="Espaço Reservado para Conteúdo 4" descr="Fluxo do sist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2508" y="1100138"/>
            <a:ext cx="7041208" cy="3579812"/>
          </a:xfrm>
        </p:spPr>
      </p:pic>
    </p:spTree>
    <p:extLst>
      <p:ext uri="{BB962C8B-B14F-4D97-AF65-F5344CB8AC3E}">
        <p14:creationId xmlns:p14="http://schemas.microsoft.com/office/powerpoint/2010/main" xmlns="" val="76202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CLASSES</a:t>
            </a:r>
            <a:endParaRPr lang="en-US" dirty="0"/>
          </a:p>
        </p:txBody>
      </p:sp>
      <p:pic>
        <p:nvPicPr>
          <p:cNvPr id="5" name="Content Placeholder 4" descr="berebecanta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438" r="-284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52000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TELA INICIAL</a:t>
            </a:r>
            <a:endParaRPr lang="en-US" dirty="0"/>
          </a:p>
        </p:txBody>
      </p:sp>
      <p:pic>
        <p:nvPicPr>
          <p:cNvPr id="4" name="Content Placeholder 3" descr="Captura de Tela 2015-09-26 às 17.34.5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151" b="-5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93843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</a:t>
            </a:r>
            <a:r>
              <a:rPr lang="en-US" dirty="0" err="1" smtClean="0"/>
              <a:t>recuperação</a:t>
            </a:r>
            <a:r>
              <a:rPr lang="en-US" dirty="0" smtClean="0"/>
              <a:t> de </a:t>
            </a:r>
            <a:r>
              <a:rPr lang="en-US" dirty="0" err="1" smtClean="0"/>
              <a:t>senha</a:t>
            </a:r>
            <a:endParaRPr lang="en-US" dirty="0"/>
          </a:p>
        </p:txBody>
      </p:sp>
      <p:pic>
        <p:nvPicPr>
          <p:cNvPr id="4" name="Content Placeholder 3" descr="Captura de Tela 2015-09-26 às 17.35.4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861" b="-8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06782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- MENU</a:t>
            </a:r>
            <a:endParaRPr lang="en-US" dirty="0"/>
          </a:p>
        </p:txBody>
      </p:sp>
      <p:pic>
        <p:nvPicPr>
          <p:cNvPr id="4" name="Content Placeholder 3" descr="Captura de Tela 2015-09-26 às 17.35.5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73" b="-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26758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SERVIÇOS</a:t>
            </a:r>
            <a:endParaRPr lang="en-US" dirty="0"/>
          </a:p>
        </p:txBody>
      </p:sp>
      <p:pic>
        <p:nvPicPr>
          <p:cNvPr id="4" name="Content Placeholder 3" descr="Captura de Tela 2015-09-26 às 17.36.0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184" b="-1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51522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CADASTRAR CLIENTE</a:t>
            </a:r>
            <a:endParaRPr lang="en-US" dirty="0"/>
          </a:p>
        </p:txBody>
      </p:sp>
      <p:pic>
        <p:nvPicPr>
          <p:cNvPr id="4" name="Content Placeholder 3" descr="Captura de Tela 2015-09-26 às 17.36.1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7979" r="-179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4298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PROTÓTIPO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endParaRPr lang="en-US" dirty="0"/>
          </a:p>
        </p:txBody>
      </p:sp>
      <p:pic>
        <p:nvPicPr>
          <p:cNvPr id="4" name="Content Placeholder 3" descr="Captura de Tela 2015-09-26 às 17.36.28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461" r="-15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78023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62</TotalTime>
  <Words>52</Words>
  <Application>Microsoft Office PowerPoint</Application>
  <PresentationFormat>Apresentação na tela (4:3)</PresentationFormat>
  <Paragraphs>14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Angles</vt:lpstr>
      <vt:lpstr>Farma loka</vt:lpstr>
      <vt:lpstr>Fluxo do sistema</vt:lpstr>
      <vt:lpstr>Diagrama DE CLASSES</vt:lpstr>
      <vt:lpstr>PROTÓTIPO – TELA INICIAL</vt:lpstr>
      <vt:lpstr>PROTÓTIPO – recuperação de senha</vt:lpstr>
      <vt:lpstr>PROTÓTIPO - MENU</vt:lpstr>
      <vt:lpstr>PROTÓTIPO – SERVIÇOS</vt:lpstr>
      <vt:lpstr>PROTÓTIPO – CADASTRAR CLIENTE</vt:lpstr>
      <vt:lpstr>PROTÓTIPO – Cadastrar Funcionario</vt:lpstr>
      <vt:lpstr>PROTÓTIPO – cadastrar fornecedor</vt:lpstr>
      <vt:lpstr>PROTÓTIPO – cadastrar produto</vt:lpstr>
      <vt:lpstr>PROTÓTIPO – caixa (cadastrar pedido)</vt:lpstr>
    </vt:vector>
  </TitlesOfParts>
  <Company>Ma-the.us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 loka</dc:title>
  <dc:creator>Matheus Lucio</dc:creator>
  <cp:lastModifiedBy>renato.laranjo</cp:lastModifiedBy>
  <cp:revision>6</cp:revision>
  <dcterms:created xsi:type="dcterms:W3CDTF">2015-09-26T20:14:45Z</dcterms:created>
  <dcterms:modified xsi:type="dcterms:W3CDTF">2015-09-28T14:09:30Z</dcterms:modified>
</cp:coreProperties>
</file>