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9C8F-512E-4AC9-9504-B83E61C23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HACKATHON</a:t>
            </a:r>
            <a:br>
              <a:rPr lang="en-US" dirty="0"/>
            </a:br>
            <a:r>
              <a:rPr lang="en-US" dirty="0"/>
              <a:t>- real-time care Clothes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309D-5901-4C45-9438-D3C096381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6098-528B-47EA-BA2B-AAF1648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AD19-C80C-425D-BD57-C85A89A8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population</a:t>
            </a:r>
          </a:p>
          <a:p>
            <a:pPr lvl="1"/>
            <a:r>
              <a:rPr lang="en-US" dirty="0"/>
              <a:t>Part-I: Health care</a:t>
            </a:r>
          </a:p>
          <a:p>
            <a:pPr lvl="2"/>
            <a:r>
              <a:rPr lang="en-US" dirty="0"/>
              <a:t>Elder people, especially for the part that has some heart disease</a:t>
            </a:r>
          </a:p>
          <a:p>
            <a:pPr lvl="2"/>
            <a:r>
              <a:rPr lang="en-US" dirty="0"/>
              <a:t>People with high pressure</a:t>
            </a:r>
          </a:p>
          <a:p>
            <a:pPr lvl="1"/>
            <a:r>
              <a:rPr lang="en-US" dirty="0"/>
              <a:t>Part-II: Fashion</a:t>
            </a:r>
          </a:p>
          <a:p>
            <a:pPr lvl="2"/>
            <a:r>
              <a:rPr lang="en-US" dirty="0"/>
              <a:t>People doing some actions with irritant</a:t>
            </a:r>
          </a:p>
          <a:p>
            <a:pPr lvl="2"/>
            <a:r>
              <a:rPr lang="en-US" dirty="0"/>
              <a:t>People like fashions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Give directly feedback when those people face high pressure or heart beating too quickly, make them feel relax or drive them to make some relax.</a:t>
            </a:r>
          </a:p>
          <a:p>
            <a:pPr lvl="1"/>
            <a:r>
              <a:rPr lang="en-US" dirty="0"/>
              <a:t>Sending data to cloud and share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385018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89BF-6217-4D59-B0A7-604C77D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Part-</a:t>
            </a:r>
            <a:r>
              <a:rPr lang="en-US" dirty="0" err="1"/>
              <a:t>i</a:t>
            </a:r>
            <a:r>
              <a:rPr lang="en-US" dirty="0"/>
              <a:t>: 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89FA-0AF0-4372-9DEA-7BBC948C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to elder people</a:t>
            </a:r>
          </a:p>
          <a:p>
            <a:pPr lvl="1"/>
            <a:r>
              <a:rPr lang="en-US" dirty="0"/>
              <a:t>Notify them to take some drugs</a:t>
            </a:r>
          </a:p>
          <a:p>
            <a:pPr lvl="1"/>
            <a:r>
              <a:rPr lang="en-US" dirty="0"/>
              <a:t>Send message to their children</a:t>
            </a:r>
          </a:p>
          <a:p>
            <a:pPr lvl="1"/>
            <a:r>
              <a:rPr lang="en-US" dirty="0"/>
              <a:t>Send help to people nearby</a:t>
            </a:r>
          </a:p>
          <a:p>
            <a:r>
              <a:rPr lang="en-US" dirty="0"/>
              <a:t>Feedback to high pressure people</a:t>
            </a:r>
          </a:p>
          <a:p>
            <a:pPr lvl="1"/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driver</a:t>
            </a:r>
          </a:p>
          <a:p>
            <a:pPr lvl="2"/>
            <a:r>
              <a:rPr lang="en-US" altLang="zh-CN" dirty="0"/>
              <a:t>Change car light</a:t>
            </a:r>
          </a:p>
          <a:p>
            <a:pPr lvl="2"/>
            <a:r>
              <a:rPr lang="en-US" altLang="zh-CN" dirty="0"/>
              <a:t>Play music</a:t>
            </a:r>
          </a:p>
          <a:p>
            <a:pPr lvl="1"/>
            <a:r>
              <a:rPr lang="en-US" dirty="0" err="1"/>
              <a:t>ITer</a:t>
            </a:r>
            <a:r>
              <a:rPr lang="en-US" dirty="0"/>
              <a:t>, Consulter</a:t>
            </a:r>
          </a:p>
          <a:p>
            <a:pPr lvl="2"/>
            <a:r>
              <a:rPr lang="en-US" dirty="0"/>
              <a:t>Send alert</a:t>
            </a:r>
          </a:p>
          <a:p>
            <a:pPr lvl="2"/>
            <a:r>
              <a:rPr lang="en-US" dirty="0"/>
              <a:t>Play some music</a:t>
            </a:r>
          </a:p>
        </p:txBody>
      </p:sp>
    </p:spTree>
    <p:extLst>
      <p:ext uri="{BB962C8B-B14F-4D97-AF65-F5344CB8AC3E}">
        <p14:creationId xmlns:p14="http://schemas.microsoft.com/office/powerpoint/2010/main" val="394921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5D1A-0CC0-41F1-95AD-853DB10C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Part-II: Fashion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E652A-5ADF-48AB-8A10-236A5A80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128837"/>
            <a:ext cx="3771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508F-A5B7-4DC3-9E44-A9817BA4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2657-36B9-4CA5-BB2F-0C6A50F3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development knowledge</a:t>
            </a:r>
          </a:p>
          <a:p>
            <a:r>
              <a:rPr lang="en-US" dirty="0"/>
              <a:t>Mobile application development knowledge</a:t>
            </a:r>
          </a:p>
          <a:p>
            <a:r>
              <a:rPr lang="en-US" dirty="0"/>
              <a:t>Azure service knowledge</a:t>
            </a:r>
          </a:p>
          <a:p>
            <a:r>
              <a:rPr lang="en-US" dirty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29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132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Arial</vt:lpstr>
      <vt:lpstr>Century Gothic</vt:lpstr>
      <vt:lpstr>Vapor Trail</vt:lpstr>
      <vt:lpstr>HACKATHON - real-time care Clothes</vt:lpstr>
      <vt:lpstr>Purpose</vt:lpstr>
      <vt:lpstr>Part-i: Health care</vt:lpstr>
      <vt:lpstr>Part-II: Fashion</vt:lpstr>
      <vt:lpstr>MAIN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Feng Xu</dc:creator>
  <cp:lastModifiedBy>Feng Xu</cp:lastModifiedBy>
  <cp:revision>6</cp:revision>
  <dcterms:created xsi:type="dcterms:W3CDTF">2018-06-28T02:10:51Z</dcterms:created>
  <dcterms:modified xsi:type="dcterms:W3CDTF">2018-07-17T07:20:40Z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fenxu@microsoft.com</vt:lpwstr>
  </property>
  <property fmtid="{D5CDD505-2E9C-101B-9397-08002B2CF9AE}" pid="5" name="MSIP_Label_f42aa342-8706-4288-bd11-ebb85995028c_SetDate">
    <vt:lpwstr>2018-06-28T02:55:36.0339194Z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