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5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9A965-AD02-4BF9-87D9-A8050952675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B458A-63D6-4260-AB44-A458F6BA0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14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9CCD04-F9A0-447E-873A-0615639E582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541" y="1"/>
            <a:ext cx="786459" cy="177501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285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91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9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29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4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6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1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36" name="Espace réservé de la date 3"/>
          <p:cNvSpPr txBox="1">
            <a:spLocks/>
          </p:cNvSpPr>
          <p:nvPr userDrawn="1"/>
        </p:nvSpPr>
        <p:spPr>
          <a:xfrm>
            <a:off x="2040560" y="6381106"/>
            <a:ext cx="400727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E53A96-C7AA-4597-8AA7-4927A699F866}" type="datetimeFigureOut">
              <a:rPr lang="fr-FR" sz="1400" smtClean="0">
                <a:solidFill>
                  <a:srgbClr val="969696"/>
                </a:solidFill>
              </a:rPr>
              <a:pPr/>
              <a:t>11/01/2018</a:t>
            </a:fld>
            <a:r>
              <a:rPr lang="fr-FR" sz="1400" dirty="0" smtClean="0">
                <a:solidFill>
                  <a:srgbClr val="969696"/>
                </a:solidFill>
              </a:rPr>
              <a:t> 	</a:t>
            </a:r>
            <a:r>
              <a:rPr lang="fr-FR" sz="1400" baseline="0" dirty="0" smtClean="0">
                <a:solidFill>
                  <a:srgbClr val="969696"/>
                </a:solidFill>
              </a:rPr>
              <a:t>  </a:t>
            </a:r>
            <a:r>
              <a:rPr lang="fr-FR" sz="1400" dirty="0" smtClean="0">
                <a:solidFill>
                  <a:srgbClr val="969696"/>
                </a:solidFill>
              </a:rPr>
              <a:t>CFA Gustave</a:t>
            </a:r>
            <a:r>
              <a:rPr lang="fr-FR" sz="1400" baseline="0" dirty="0" smtClean="0">
                <a:solidFill>
                  <a:srgbClr val="969696"/>
                </a:solidFill>
              </a:rPr>
              <a:t> Eiffel</a:t>
            </a:r>
            <a:endParaRPr lang="fr-FR" sz="1400" dirty="0">
              <a:solidFill>
                <a:srgbClr val="969696"/>
              </a:solidFill>
            </a:endParaRPr>
          </a:p>
        </p:txBody>
      </p:sp>
      <p:sp>
        <p:nvSpPr>
          <p:cNvPr id="37" name="Espace réservé du pied de page 4"/>
          <p:cNvSpPr txBox="1">
            <a:spLocks/>
          </p:cNvSpPr>
          <p:nvPr userDrawn="1"/>
        </p:nvSpPr>
        <p:spPr>
          <a:xfrm>
            <a:off x="6239435" y="6381106"/>
            <a:ext cx="5265176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rgbClr val="969696"/>
                </a:solidFill>
              </a:rPr>
              <a:t>BTS SIO 2 SLAM Marie SAPHAR Pierre VUE Laurent LESCENE</a:t>
            </a:r>
            <a:endParaRPr lang="fr-FR" sz="14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PPE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CVL </a:t>
            </a:r>
          </a:p>
          <a:p>
            <a:r>
              <a:rPr lang="fr-FR" dirty="0" smtClean="0"/>
              <a:t>Site </a:t>
            </a:r>
            <a:r>
              <a:rPr lang="fr-FR" dirty="0"/>
              <a:t>pour le </a:t>
            </a: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dirty="0"/>
              <a:t>onseil de la </a:t>
            </a:r>
            <a:r>
              <a:rPr lang="fr-FR" b="1" dirty="0">
                <a:solidFill>
                  <a:srgbClr val="FF0000"/>
                </a:solidFill>
              </a:rPr>
              <a:t>V</a:t>
            </a:r>
            <a:r>
              <a:rPr lang="fr-FR" dirty="0"/>
              <a:t>ie </a:t>
            </a:r>
            <a:r>
              <a:rPr lang="fr-FR" b="1" dirty="0">
                <a:solidFill>
                  <a:srgbClr val="FF0000"/>
                </a:solidFill>
              </a:rPr>
              <a:t>L</a:t>
            </a:r>
            <a:r>
              <a:rPr lang="fr-FR" dirty="0"/>
              <a:t>ycéenne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8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Connexion</a:t>
            </a:r>
          </a:p>
          <a:p>
            <a:r>
              <a:rPr lang="fr-FR" dirty="0" smtClean="0"/>
              <a:t>Les élèves</a:t>
            </a:r>
          </a:p>
          <a:p>
            <a:r>
              <a:rPr lang="fr-FR" dirty="0" smtClean="0"/>
              <a:t>Les administrateurs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7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Connexion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8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Elèves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8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Les </a:t>
            </a:r>
            <a:r>
              <a:rPr lang="fr-FR" sz="2800" dirty="0" smtClean="0"/>
              <a:t>Administrateurs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Le CPE</a:t>
            </a:r>
            <a:endParaRPr lang="fr-FR" sz="28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086" y="5036811"/>
            <a:ext cx="4810125" cy="876300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2589213" y="1598613"/>
            <a:ext cx="3405188" cy="2691165"/>
          </a:xfrm>
        </p:spPr>
        <p:txBody>
          <a:bodyPr/>
          <a:lstStyle/>
          <a:p>
            <a:r>
              <a:rPr lang="fr-FR" dirty="0" smtClean="0"/>
              <a:t>-Comment ajouter un candidat dans une élection dont on ne voit pas les candidat inscrit ?</a:t>
            </a:r>
          </a:p>
          <a:p>
            <a:endParaRPr lang="fr-FR" dirty="0" smtClean="0"/>
          </a:p>
          <a:p>
            <a:r>
              <a:rPr lang="fr-FR" dirty="0" smtClean="0"/>
              <a:t>Solution Ajax :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589212" y="3099871"/>
            <a:ext cx="5079999" cy="2827690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74582" y="3176367"/>
            <a:ext cx="3041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Répondeur :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Sélection du Suffrage :</a:t>
            </a:r>
          </a:p>
          <a:p>
            <a:r>
              <a:rPr lang="fr-FR" sz="1200" dirty="0" smtClean="0"/>
              <a:t>(</a:t>
            </a:r>
            <a:r>
              <a:rPr lang="fr-FR" sz="1200" dirty="0" smtClean="0"/>
              <a:t>Script Ajax plus haut dans le code… )</a:t>
            </a:r>
            <a:endParaRPr lang="fr-FR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82" y="3182427"/>
            <a:ext cx="4181125" cy="127360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105473" y="686377"/>
            <a:ext cx="40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indispensables 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756" y="1127553"/>
            <a:ext cx="4333875" cy="2190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68" y="1312862"/>
            <a:ext cx="4286250" cy="2190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568" y="1507696"/>
            <a:ext cx="3657600" cy="2095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756" y="1818849"/>
            <a:ext cx="3706284" cy="23772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572551" y="1951844"/>
            <a:ext cx="370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&lt;select ..</a:t>
            </a:r>
            <a:r>
              <a:rPr lang="fr-FR" sz="1200" dirty="0" err="1" smtClean="0"/>
              <a:t>css</a:t>
            </a:r>
            <a:r>
              <a:rPr lang="fr-FR" sz="1200" dirty="0" smtClean="0"/>
              <a:t>….. </a:t>
            </a:r>
            <a:r>
              <a:rPr lang="fr-FR" sz="1200" dirty="0" err="1" smtClean="0"/>
              <a:t>name</a:t>
            </a:r>
            <a:r>
              <a:rPr lang="fr-FR" sz="1200" dirty="0" smtClean="0"/>
              <a:t> = «  ’.$</a:t>
            </a:r>
            <a:r>
              <a:rPr lang="fr-FR" sz="1200" dirty="0" err="1" smtClean="0"/>
              <a:t>name</a:t>
            </a:r>
            <a:r>
              <a:rPr lang="fr-FR" sz="1200" dirty="0" smtClean="0"/>
              <a:t>.’ » &gt;’</a:t>
            </a:r>
          </a:p>
          <a:p>
            <a:r>
              <a:rPr lang="fr-FR" sz="1200" dirty="0" smtClean="0"/>
              <a:t>Foreach… des options</a:t>
            </a:r>
            <a:endParaRPr lang="fr-FR" sz="1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3431" y="2462013"/>
            <a:ext cx="6086724" cy="198172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6293430" y="1091820"/>
            <a:ext cx="5898569" cy="1936941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691" y="2743111"/>
            <a:ext cx="4086225" cy="2095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5404" y="3214070"/>
            <a:ext cx="2752723" cy="2938542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69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Les </a:t>
            </a:r>
            <a:r>
              <a:rPr lang="fr-FR" sz="2800" dirty="0" smtClean="0"/>
              <a:t>Administrateurs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Le Technicien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2407024" y="1598613"/>
            <a:ext cx="3687387" cy="4262438"/>
          </a:xfrm>
        </p:spPr>
        <p:txBody>
          <a:bodyPr/>
          <a:lstStyle/>
          <a:p>
            <a:r>
              <a:rPr lang="fr-FR" dirty="0" smtClean="0"/>
              <a:t>Exportation des résultats d’un suffrage :</a:t>
            </a:r>
          </a:p>
          <a:p>
            <a:r>
              <a:rPr lang="fr-FR" dirty="0" smtClean="0"/>
              <a:t>Comment avoir les coordonnées du candidat et son binôme ayant le plus de vote pour un suffrage donné ?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3108326"/>
            <a:ext cx="7934325" cy="27527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99" y="621539"/>
            <a:ext cx="5534025" cy="1066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49" y="1851864"/>
            <a:ext cx="5359399" cy="85098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457949" y="1598613"/>
            <a:ext cx="396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Exemple du </a:t>
            </a:r>
            <a:r>
              <a:rPr lang="fr-FR" sz="1400" dirty="0" err="1" smtClean="0"/>
              <a:t>Row</a:t>
            </a:r>
            <a:r>
              <a:rPr lang="fr-FR" sz="1400" dirty="0" smtClean="0"/>
              <a:t> :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623176" y="4062963"/>
            <a:ext cx="405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… Foreach des rows candidat et binôme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337300" y="1581513"/>
            <a:ext cx="5480048" cy="1180350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7402884" y="2889086"/>
            <a:ext cx="4712916" cy="142599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6130130" y="308140"/>
            <a:ext cx="5550694" cy="1251786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753" y="3087993"/>
            <a:ext cx="4575177" cy="1057952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7623176" y="2871985"/>
            <a:ext cx="385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 display du Tableau du candidat Elu :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469167" y="2821160"/>
            <a:ext cx="362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Contrôleur, POST après sélection du suffrage :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6146798" y="296662"/>
            <a:ext cx="317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Navigabilité avec 0_Myeleve :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469167" y="5710959"/>
            <a:ext cx="236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2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130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Brin</vt:lpstr>
      <vt:lpstr>PPE</vt:lpstr>
      <vt:lpstr>Sommaire</vt:lpstr>
      <vt:lpstr>La Connexion </vt:lpstr>
      <vt:lpstr>Les Elèves </vt:lpstr>
      <vt:lpstr>Les Administrateurs Le CPE</vt:lpstr>
      <vt:lpstr>Les Administrateurs Le Technicien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saphar</dc:creator>
  <cp:lastModifiedBy>marie saphar</cp:lastModifiedBy>
  <cp:revision>15</cp:revision>
  <dcterms:created xsi:type="dcterms:W3CDTF">2018-01-11T19:25:18Z</dcterms:created>
  <dcterms:modified xsi:type="dcterms:W3CDTF">2018-01-11T21:04:16Z</dcterms:modified>
</cp:coreProperties>
</file>