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wmf" ContentType="image/x-wmf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6DC6D38-C526-4B41-894A-96CBFE376D0F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12/11/19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F4FFC1-D369-442F-B54D-7BE2D0A1576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1D794C2-E861-4BFE-92F7-3DF55125512D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12/11/19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E6E243-63CB-45F6-B630-E589020ECC7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88CD184-1269-4983-B7FF-7C5BF0AF01B9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12/11/19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24E6B9-5443-4CA8-9D5C-05BE43777C5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5400" spc="-49" strike="noStrike">
                <a:solidFill>
                  <a:srgbClr val="262626"/>
                </a:solidFill>
                <a:latin typeface="Calibri Light"/>
              </a:rPr>
              <a:t>Automatic Code Verification by Formal Analysis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Szilvási, Krisztián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Fenyvesi, Róbert krisztian.szilvasi.3@gmail.com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fenyvesr@gmail.com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9" strike="noStrike" cap="all">
                <a:solidFill>
                  <a:srgbClr val="637052"/>
                </a:solidFill>
                <a:latin typeface="Calibri Light"/>
              </a:rPr>
              <a:t>December 11,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Project Information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acronym: ACROSS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full title: Automatic Code Verification by Formal Analysis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Grant agreement no.: FP7-199502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Date of preparation of Annex I (latest version): 2019.11.23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Project Architecture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899280" y="1775520"/>
            <a:ext cx="10728360" cy="41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SRS Analysis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Content Placeholder 3" descr=""/>
          <p:cNvPicPr/>
          <p:nvPr/>
        </p:nvPicPr>
        <p:blipFill>
          <a:blip r:embed="rId1"/>
          <a:stretch/>
        </p:blipFill>
        <p:spPr>
          <a:xfrm>
            <a:off x="3409200" y="1837800"/>
            <a:ext cx="543420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Semantic Analyzer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State of the Art: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Charles McEwen Ellison III’s “A Formal Semantics of C with Applications”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Formal Analysis of MISRA C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Problems with _Complex and _Imaginary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CompCert: the verified compiler for C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Consistency Check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MIS Analysis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7" name="Picture 6" descr=""/>
          <p:cNvPicPr/>
          <p:nvPr/>
        </p:nvPicPr>
        <p:blipFill>
          <a:blip r:embed="rId1"/>
          <a:stretch/>
        </p:blipFill>
        <p:spPr>
          <a:xfrm>
            <a:off x="3466080" y="1966320"/>
            <a:ext cx="5320080" cy="378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Verifier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Verified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Conclusions and future work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Forget and die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 research never again </a:t>
            </a:r>
            <a:r>
              <a:rPr b="0" lang="en-US" sz="2000" spc="-1" strike="noStrike">
                <a:solidFill>
                  <a:srgbClr val="404040"/>
                </a:solidFill>
                <a:latin typeface="Wingdings"/>
              </a:rPr>
              <a:t>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Wingdings"/>
              </a:rPr>
              <a:t>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Wingdings"/>
              </a:rPr>
              <a:t>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Application>LibreOffice/6.0.7.3$Linux_X86_64 LibreOffice_project/00m0$Build-3</Application>
  <Words>97</Words>
  <Paragraphs>33</Paragraphs>
  <Company>BOSCH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2019-11-27T14:05:54Z</dcterms:created>
  <dc:creator>FIXED-TERM Szilvasi Krisztian (CM-CI2/ECS4)</dc:creator>
  <dc:description/>
  <dc:language>en-US</dc:language>
  <cp:lastModifiedBy/>
  <dcterms:modified xsi:type="dcterms:W3CDTF">2019-12-11T16:34:11Z</dcterms:modified>
  <cp:revision>14</cp:revision>
  <dc:subject/>
  <dc:title>Description of 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BOSCH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