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5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66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8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6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52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6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0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9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72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/>
              <a:t>Automatic Code </a:t>
            </a:r>
            <a:r>
              <a:rPr lang="en-US" sz="6000" dirty="0" err="1"/>
              <a:t>Verication</a:t>
            </a:r>
            <a:r>
              <a:rPr lang="en-US" sz="6000" dirty="0"/>
              <a:t> by Formal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GB" dirty="0" err="1" smtClean="0"/>
              <a:t>Szilvási</a:t>
            </a:r>
            <a:r>
              <a:rPr lang="en-GB" dirty="0"/>
              <a:t>, </a:t>
            </a:r>
            <a:r>
              <a:rPr lang="en-GB" dirty="0" err="1" smtClean="0"/>
              <a:t>Krisztián</a:t>
            </a:r>
            <a:r>
              <a:rPr lang="en-GB" dirty="0" smtClean="0"/>
              <a:t>					Fenyvesi</a:t>
            </a:r>
            <a:r>
              <a:rPr lang="en-GB" dirty="0"/>
              <a:t>, </a:t>
            </a:r>
            <a:r>
              <a:rPr lang="en-GB" dirty="0" err="1" smtClean="0"/>
              <a:t>Róbert</a:t>
            </a:r>
            <a:r>
              <a:rPr lang="en-GB" dirty="0" smtClean="0"/>
              <a:t> krisztian.szilvasi.3@gmail.com			fenyvesr@gmail.com</a:t>
            </a:r>
            <a:endParaRPr lang="en-GB" dirty="0"/>
          </a:p>
          <a:p>
            <a:pPr algn="ctr"/>
            <a:r>
              <a:rPr lang="en-GB" dirty="0" smtClean="0"/>
              <a:t>December 11, </a:t>
            </a:r>
            <a:r>
              <a:rPr lang="en-GB" dirty="0"/>
              <a:t>2019</a:t>
            </a:r>
          </a:p>
          <a:p>
            <a:endParaRPr lang="en-US" dirty="0" smtClean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0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  <a:p>
            <a:r>
              <a:rPr lang="en-GB" dirty="0" smtClean="0"/>
              <a:t>Project </a:t>
            </a:r>
            <a:r>
              <a:rPr lang="en-GB" dirty="0"/>
              <a:t>acronym: ACROSS</a:t>
            </a:r>
          </a:p>
          <a:p>
            <a:r>
              <a:rPr lang="en-US" dirty="0"/>
              <a:t>Project full title: Automatic Code </a:t>
            </a:r>
            <a:r>
              <a:rPr lang="en-US" dirty="0" err="1"/>
              <a:t>Verication</a:t>
            </a:r>
            <a:r>
              <a:rPr lang="en-US" dirty="0"/>
              <a:t> by Formal Analysis</a:t>
            </a:r>
          </a:p>
          <a:p>
            <a:r>
              <a:rPr lang="en-GB" dirty="0"/>
              <a:t>Grant agreement no.: FP7-199502</a:t>
            </a:r>
          </a:p>
          <a:p>
            <a:r>
              <a:rPr lang="en-US" dirty="0"/>
              <a:t>Date of preparation of Annex I (latest version): </a:t>
            </a:r>
            <a:r>
              <a:rPr lang="en-US" dirty="0" smtClean="0"/>
              <a:t>2019.11.23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Autofit/>
          </a:bodyPr>
          <a:lstStyle/>
          <a:p>
            <a:r>
              <a:rPr lang="en-GB" dirty="0"/>
              <a:t>Project Architecture</a:t>
            </a:r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775460"/>
            <a:ext cx="10728663" cy="41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Analyzer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Check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2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Forget and die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1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Automatic Code Verication by Formal Analysis</vt:lpstr>
      <vt:lpstr>Project Information</vt:lpstr>
      <vt:lpstr>Project Architecture</vt:lpstr>
      <vt:lpstr>Natural Language Processing</vt:lpstr>
      <vt:lpstr>Semantic Analyzer</vt:lpstr>
      <vt:lpstr>Consistency Check</vt:lpstr>
      <vt:lpstr>Verifier</vt:lpstr>
      <vt:lpstr>Conclusions and future work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Work</dc:title>
  <dc:creator>FIXED-TERM Szilvasi Krisztian (CM-CI2/ECS4)</dc:creator>
  <cp:lastModifiedBy>FIXED-TERM Szilvasi Krisztian (CM-CI2/ECS4)</cp:lastModifiedBy>
  <cp:revision>6</cp:revision>
  <dcterms:created xsi:type="dcterms:W3CDTF">2019-11-27T14:05:54Z</dcterms:created>
  <dcterms:modified xsi:type="dcterms:W3CDTF">2019-12-11T12:19:02Z</dcterms:modified>
</cp:coreProperties>
</file>