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en-US" sz="5400" spc="-46" strike="noStrike">
                <a:solidFill>
                  <a:srgbClr val="262626"/>
                </a:solidFill>
                <a:latin typeface="Calibri Light"/>
              </a:rPr>
              <a:t>Automatic Code Verification by Formal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Verification by Formal Analysis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000" cy="41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3409200" y="1837800"/>
            <a:ext cx="543384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SRS Analysis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48120" y="1920240"/>
            <a:ext cx="4238280" cy="40190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105960" y="2008080"/>
            <a:ext cx="4409640" cy="375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State of the Art:</a:t>
            </a:r>
            <a:endParaRPr b="0" lang="en-US" sz="2000" spc="-1" strike="noStrike">
              <a:latin typeface="Arial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Charles McEwen Ellison III’s “A Formal Semantics of C with Applications”</a:t>
            </a: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Formal Analysis of MISRA C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Problems with _Complex and _Imaginary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 Analysis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3466080" y="1966320"/>
            <a:ext cx="5319720" cy="37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Comparing both formal outputs</a:t>
            </a:r>
            <a:endParaRPr b="0" lang="en-US" sz="24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Fix suggestions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206000" y="2135880"/>
            <a:ext cx="10132560" cy="298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Extend training set of RNN’s input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Research of non-functional requirements extension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404040"/>
                </a:solidFill>
                <a:latin typeface="Calibri"/>
                <a:ea typeface="AR PL SungtiL GB"/>
              </a:rPr>
              <a:t>Extend architecture with </a:t>
            </a:r>
            <a:r>
              <a:rPr b="0" lang="en-US" sz="2600" spc="-1" strike="noStrike">
                <a:solidFill>
                  <a:srgbClr val="404040"/>
                </a:solidFill>
                <a:latin typeface="Calibri"/>
              </a:rPr>
              <a:t> semantic analyzers of different languages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Application>LibreOffice/6.0.7.3$Linux_X86_64 LibreOffice_project/00m0$Build-3</Application>
  <Words>97</Words>
  <Paragraphs>33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2019-12-11T18:11:46Z</dcterms:modified>
  <cp:revision>19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