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wmf" ContentType="image/x-wmf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097280" y="758880"/>
            <a:ext cx="10057680" cy="35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85000"/>
              </a:lnSpc>
            </a:pPr>
            <a:r>
              <a:rPr b="0" lang="en-US" sz="5400" spc="-46" strike="noStrike">
                <a:solidFill>
                  <a:srgbClr val="262626"/>
                </a:solidFill>
                <a:latin typeface="Calibri Light"/>
              </a:rPr>
              <a:t>Automatic Code Verication by Formal Analysis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100160" y="4455720"/>
            <a:ext cx="100576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Szilvási, Krisztián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Fenyvesi, Róbert krisztian.szilvasi.3@gmail.com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	</a:t>
            </a: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fenyvesr@gmail.com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1800" spc="197" strike="noStrike" cap="all">
                <a:solidFill>
                  <a:srgbClr val="637052"/>
                </a:solidFill>
                <a:latin typeface="Calibri Light"/>
              </a:rPr>
              <a:t>December 11, 2019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Project Information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Project acronym: ACROSS</a:t>
            </a:r>
            <a:endParaRPr b="0" lang="en-US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Project full title: Automatic Code Verication by Formal Analysis</a:t>
            </a:r>
            <a:endParaRPr b="0" lang="en-US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Grant agreement no.: FP7-199502</a:t>
            </a:r>
            <a:endParaRPr b="0" lang="en-US" sz="2000" spc="-1" strike="noStrike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Date of preparation of Annex I (latest version): 2019.11.23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097280" y="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Project Architecture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31" name="Picture 3" descr=""/>
          <p:cNvPicPr/>
          <p:nvPr/>
        </p:nvPicPr>
        <p:blipFill>
          <a:blip r:embed="rId1"/>
          <a:stretch/>
        </p:blipFill>
        <p:spPr>
          <a:xfrm>
            <a:off x="899280" y="1775520"/>
            <a:ext cx="10728000" cy="414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Natural Language Processing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Semantic Analyzer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Consistency Check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Verifier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6" strike="noStrike">
                <a:solidFill>
                  <a:srgbClr val="404040"/>
                </a:solidFill>
                <a:latin typeface="Calibri Light"/>
              </a:rPr>
              <a:t>Conclusions and future work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Forget and die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Application>LibreOffice/6.0.7.3$Linux_X86_64 LibreOffice_project/00m0$Build-3</Application>
  <Words>58</Words>
  <Paragraphs>19</Paragraphs>
  <Company>BOSCH Group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2019-11-27T14:05:54Z</dcterms:created>
  <dc:creator>FIXED-TERM Szilvasi Krisztian (CM-CI2/ECS4)</dc:creator>
  <dc:description/>
  <dc:language>en-US</dc:language>
  <cp:lastModifiedBy/>
  <dcterms:modified xsi:type="dcterms:W3CDTF">2019-12-11T14:47:25Z</dcterms:modified>
  <cp:revision>8</cp:revision>
  <dc:subject/>
  <dc:title>Description of Work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BOSCH Group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