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797091-F5FE-48D6-AB74-A332B58F078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Automatic Code </a:t>
            </a:r>
            <a:r>
              <a:rPr lang="en-US" sz="6000" dirty="0" smtClean="0"/>
              <a:t>Verification </a:t>
            </a:r>
            <a:r>
              <a:rPr lang="en-US" sz="6000" dirty="0"/>
              <a:t>by Formal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GB" dirty="0" err="1" smtClean="0"/>
              <a:t>Szilvási</a:t>
            </a:r>
            <a:r>
              <a:rPr lang="en-GB" dirty="0"/>
              <a:t>, </a:t>
            </a:r>
            <a:r>
              <a:rPr lang="en-GB" dirty="0" err="1" smtClean="0"/>
              <a:t>Krisztián</a:t>
            </a:r>
            <a:r>
              <a:rPr lang="en-GB" dirty="0" smtClean="0"/>
              <a:t>					Fenyvesi</a:t>
            </a:r>
            <a:r>
              <a:rPr lang="en-GB" dirty="0"/>
              <a:t>, </a:t>
            </a:r>
            <a:r>
              <a:rPr lang="en-GB" dirty="0" err="1" smtClean="0"/>
              <a:t>Róbert</a:t>
            </a:r>
            <a:r>
              <a:rPr lang="en-GB" dirty="0" smtClean="0"/>
              <a:t> krisztian.szilvasi.3@gmail.com			fenyvesr@gmail.com</a:t>
            </a:r>
            <a:endParaRPr lang="en-GB" dirty="0"/>
          </a:p>
          <a:p>
            <a:pPr algn="ctr"/>
            <a:r>
              <a:rPr lang="en-GB" dirty="0" smtClean="0"/>
              <a:t>December 11, </a:t>
            </a:r>
            <a:r>
              <a:rPr lang="en-GB" dirty="0"/>
              <a:t>2019</a:t>
            </a:r>
          </a:p>
          <a:p>
            <a:endParaRPr lang="en-US" dirty="0" smtClean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r>
              <a:rPr lang="en-GB" dirty="0" smtClean="0"/>
              <a:t>Project </a:t>
            </a:r>
            <a:r>
              <a:rPr lang="en-GB" dirty="0"/>
              <a:t>acronym: ACROSS</a:t>
            </a:r>
          </a:p>
          <a:p>
            <a:r>
              <a:rPr lang="en-US" dirty="0"/>
              <a:t>Project full title: Automatic </a:t>
            </a:r>
            <a:r>
              <a:rPr lang="en-US"/>
              <a:t>Code </a:t>
            </a:r>
            <a:r>
              <a:rPr lang="en-US" smtClean="0"/>
              <a:t>Verification </a:t>
            </a:r>
            <a:r>
              <a:rPr lang="en-US" dirty="0"/>
              <a:t>by Formal Analysis</a:t>
            </a:r>
          </a:p>
          <a:p>
            <a:r>
              <a:rPr lang="en-GB" dirty="0"/>
              <a:t>Grant agreement no.: FP7-199502</a:t>
            </a:r>
          </a:p>
          <a:p>
            <a:r>
              <a:rPr lang="en-US" dirty="0"/>
              <a:t>Date of preparation of Annex I (latest version): </a:t>
            </a:r>
            <a:r>
              <a:rPr lang="en-US" dirty="0" smtClean="0"/>
              <a:t>2019.11.23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r>
              <a:rPr lang="en-GB" dirty="0"/>
              <a:t>Project Architecture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75460"/>
            <a:ext cx="10728663" cy="41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66" y="1837950"/>
            <a:ext cx="5434427" cy="4022725"/>
          </a:xfrm>
        </p:spPr>
      </p:pic>
    </p:spTree>
    <p:extLst>
      <p:ext uri="{BB962C8B-B14F-4D97-AF65-F5344CB8AC3E}">
        <p14:creationId xmlns:p14="http://schemas.microsoft.com/office/powerpoint/2010/main" val="1639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State of the Art:</a:t>
            </a:r>
          </a:p>
          <a:p>
            <a:pPr lvl="1"/>
            <a:r>
              <a:rPr lang="en-US" dirty="0" smtClean="0"/>
              <a:t>Charles McEwen Ellison III’s “A Formal Semantics of C with Applications”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Formal Analysis of MISRA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Problems with _Complex and _Imaginary</a:t>
            </a:r>
          </a:p>
        </p:txBody>
      </p:sp>
    </p:spTree>
    <p:extLst>
      <p:ext uri="{BB962C8B-B14F-4D97-AF65-F5344CB8AC3E}">
        <p14:creationId xmlns:p14="http://schemas.microsoft.com/office/powerpoint/2010/main" val="26228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MIS Analysis</a:t>
            </a:r>
            <a:endParaRPr lang="en-GB" dirty="0"/>
          </a:p>
        </p:txBody>
      </p:sp>
      <p:pic>
        <p:nvPicPr>
          <p:cNvPr id="2054" name="Picture 6" descr="https://scontent-frt3-1.xx.fbcdn.net/v/t1.15752-9/76609936_1057631551246567_8416155409135435776_n.png?_nc_cat=108&amp;_nc_ohc=-FwI_DpoC0IAQmxd0tN2_nExsCZy4ck_J3feQj123yy9xH6mXT5lh6YWQ&amp;_nc_ht=scontent-frt3-1.xx&amp;oh=735b422fde8db834384405700fbcdd9d&amp;oe=5E82D0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95" y="1966268"/>
            <a:ext cx="5320569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2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and die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research </a:t>
            </a:r>
            <a:r>
              <a:rPr lang="en-US" dirty="0"/>
              <a:t>never </a:t>
            </a:r>
            <a:r>
              <a:rPr lang="en-US" dirty="0" smtClean="0"/>
              <a:t>again </a:t>
            </a:r>
            <a:r>
              <a:rPr lang="en-US" dirty="0" smtClean="0">
                <a:sym typeface="Wingdings" panose="05000000000000000000" pitchFamily="2" charset="2"/>
              </a:rPr>
              <a:t>   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1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Automatic Code Verification by Formal Analysis</vt:lpstr>
      <vt:lpstr>Project Information</vt:lpstr>
      <vt:lpstr>Project Architecture</vt:lpstr>
      <vt:lpstr>SRS Analysis</vt:lpstr>
      <vt:lpstr>Semantic Analyzer</vt:lpstr>
      <vt:lpstr>Consistency Check</vt:lpstr>
      <vt:lpstr>Verifier</vt:lpstr>
      <vt:lpstr>Conclusions and future work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Work</dc:title>
  <dc:creator>FIXED-TERM Szilvasi Krisztian (CM-CI2/ECS4)</dc:creator>
  <cp:lastModifiedBy>FIXED-TERM Szilvasi Krisztian (CM-CI2/ECS4)</cp:lastModifiedBy>
  <cp:revision>13</cp:revision>
  <dcterms:created xsi:type="dcterms:W3CDTF">2019-11-27T14:05:54Z</dcterms:created>
  <dcterms:modified xsi:type="dcterms:W3CDTF">2019-12-11T13:58:04Z</dcterms:modified>
</cp:coreProperties>
</file>