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65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66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84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64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13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52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6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0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89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797091-F5FE-48D6-AB74-A332B58F0787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72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7091-F5FE-48D6-AB74-A332B58F0787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0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797091-F5FE-48D6-AB74-A332B58F0787}" type="datetimeFigureOut">
              <a:rPr lang="en-GB" smtClean="0"/>
              <a:t>27/11/2019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A552A3-EB32-476E-9D5B-3B88BAB8C08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Description of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GB" dirty="0" err="1" smtClean="0"/>
              <a:t>Szilvási</a:t>
            </a:r>
            <a:r>
              <a:rPr lang="en-GB" dirty="0"/>
              <a:t>, </a:t>
            </a:r>
            <a:r>
              <a:rPr lang="en-GB" dirty="0" err="1" smtClean="0"/>
              <a:t>Krisztián</a:t>
            </a:r>
            <a:r>
              <a:rPr lang="en-GB" dirty="0" smtClean="0"/>
              <a:t>					Fenyvesi</a:t>
            </a:r>
            <a:r>
              <a:rPr lang="en-GB" dirty="0"/>
              <a:t>, </a:t>
            </a:r>
            <a:r>
              <a:rPr lang="en-GB" dirty="0" err="1" smtClean="0"/>
              <a:t>Róbert</a:t>
            </a:r>
            <a:r>
              <a:rPr lang="en-GB" dirty="0" smtClean="0"/>
              <a:t> </a:t>
            </a:r>
            <a:r>
              <a:rPr lang="en-GB" dirty="0" smtClean="0"/>
              <a:t>krisztian.szilvasi.3@gmail.com</a:t>
            </a:r>
            <a:r>
              <a:rPr lang="en-GB" dirty="0" smtClean="0"/>
              <a:t>			fenyvesr@gmail.com</a:t>
            </a:r>
            <a:endParaRPr lang="en-GB" dirty="0"/>
          </a:p>
          <a:p>
            <a:pPr algn="ctr"/>
            <a:r>
              <a:rPr lang="en-GB" dirty="0"/>
              <a:t>November 27, 2019</a:t>
            </a:r>
          </a:p>
          <a:p>
            <a:endParaRPr lang="en-US" dirty="0" smtClean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0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 I. - Description of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  <a:p>
            <a:r>
              <a:rPr lang="en-GB" dirty="0" smtClean="0"/>
              <a:t>Project </a:t>
            </a:r>
            <a:r>
              <a:rPr lang="en-GB" dirty="0"/>
              <a:t>acronym: ACROSS</a:t>
            </a:r>
          </a:p>
          <a:p>
            <a:r>
              <a:rPr lang="en-US" dirty="0"/>
              <a:t>Project full title: Automatic Code </a:t>
            </a:r>
            <a:r>
              <a:rPr lang="en-US" dirty="0" err="1"/>
              <a:t>Verication</a:t>
            </a:r>
            <a:r>
              <a:rPr lang="en-US" dirty="0"/>
              <a:t> by Formal Analysis</a:t>
            </a:r>
          </a:p>
          <a:p>
            <a:r>
              <a:rPr lang="en-GB" dirty="0"/>
              <a:t>Grant agreement no.: FP7-199502</a:t>
            </a:r>
          </a:p>
          <a:p>
            <a:r>
              <a:rPr lang="en-US" dirty="0"/>
              <a:t>Date of preparation of Annex I (latest version): </a:t>
            </a:r>
            <a:r>
              <a:rPr lang="en-US" dirty="0" smtClean="0"/>
              <a:t>2019.11.23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Autofit/>
          </a:bodyPr>
          <a:lstStyle/>
          <a:p>
            <a:pPr algn="ctr"/>
            <a:r>
              <a:rPr lang="en-GB" dirty="0"/>
              <a:t>Project Architecture</a:t>
            </a:r>
            <a:endParaRPr lang="en-GB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775460"/>
            <a:ext cx="10728663" cy="41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546860"/>
          </a:xfrm>
        </p:spPr>
        <p:txBody>
          <a:bodyPr/>
          <a:lstStyle/>
          <a:p>
            <a:pPr algn="ctr"/>
            <a:r>
              <a:rPr lang="en-US" dirty="0"/>
              <a:t>Beneficiaries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err="1"/>
              <a:t>Eötvös</a:t>
            </a:r>
            <a:r>
              <a:rPr lang="en-GB" dirty="0"/>
              <a:t> </a:t>
            </a:r>
            <a:r>
              <a:rPr lang="en-GB" dirty="0" err="1" smtClean="0"/>
              <a:t>Loránd</a:t>
            </a:r>
            <a:r>
              <a:rPr lang="en-GB" dirty="0" smtClean="0"/>
              <a:t> University (coordinator)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Aalto </a:t>
            </a:r>
            <a:r>
              <a:rPr lang="en-GB" dirty="0">
                <a:latin typeface="F16"/>
              </a:rPr>
              <a:t>U</a:t>
            </a:r>
            <a:r>
              <a:rPr lang="en-GB" dirty="0"/>
              <a:t>niversity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F16"/>
              </a:rPr>
              <a:t>Royal </a:t>
            </a:r>
            <a:r>
              <a:rPr lang="en-GB" dirty="0" smtClean="0">
                <a:latin typeface="F16"/>
              </a:rPr>
              <a:t>Institute </a:t>
            </a:r>
            <a:r>
              <a:rPr lang="en-GB" dirty="0"/>
              <a:t>of </a:t>
            </a:r>
            <a:r>
              <a:rPr lang="en-GB" dirty="0" smtClean="0"/>
              <a:t>Technology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Technical </a:t>
            </a:r>
            <a:r>
              <a:rPr lang="en-GB" dirty="0"/>
              <a:t>University </a:t>
            </a:r>
            <a:r>
              <a:rPr lang="en-GB" dirty="0" smtClean="0"/>
              <a:t>Berlin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Université</a:t>
            </a:r>
            <a:r>
              <a:rPr lang="en-GB" dirty="0" smtClean="0"/>
              <a:t> </a:t>
            </a:r>
            <a:r>
              <a:rPr lang="en-GB" dirty="0"/>
              <a:t>Côte </a:t>
            </a:r>
            <a:r>
              <a:rPr lang="en-GB" dirty="0" smtClean="0"/>
              <a:t>d'Azur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University </a:t>
            </a:r>
            <a:r>
              <a:rPr lang="en-GB" dirty="0"/>
              <a:t>of </a:t>
            </a:r>
            <a:r>
              <a:rPr lang="en-GB" dirty="0" smtClean="0"/>
              <a:t>Trento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Elte</a:t>
            </a:r>
            <a:r>
              <a:rPr lang="en-GB" dirty="0" smtClean="0"/>
              <a:t>-Soft </a:t>
            </a:r>
            <a:r>
              <a:rPr lang="en-GB" dirty="0" err="1"/>
              <a:t>Nonprot</a:t>
            </a:r>
            <a:r>
              <a:rPr lang="en-GB" dirty="0"/>
              <a:t> Kft</a:t>
            </a:r>
            <a:r>
              <a:rPr lang="en-GB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Polarion</a:t>
            </a:r>
            <a:r>
              <a:rPr lang="en-GB" dirty="0" smtClean="0"/>
              <a:t>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Rational </a:t>
            </a:r>
            <a:r>
              <a:rPr lang="en-GB" dirty="0"/>
              <a:t>Software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1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costs (EUR)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GB" dirty="0" smtClean="0"/>
              <a:t>Indirect costs: 680.000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GB" dirty="0"/>
              <a:t>RTD </a:t>
            </a:r>
            <a:r>
              <a:rPr lang="en-GB" dirty="0" smtClean="0"/>
              <a:t>/ Innovation (A) costs: 1.005.000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Demonstration (B) costs: 89.000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Management (C) costs: 219.000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Other (D) costs: 95.000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Total (A + B + C + D)</a:t>
            </a:r>
            <a:r>
              <a:rPr lang="en-GB" dirty="0" smtClean="0"/>
              <a:t> costs: 1.408.000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Total receipts: 2.088.000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Requested EU contribution: 1.140.000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Funding: 54.6 %</a:t>
            </a:r>
          </a:p>
        </p:txBody>
      </p:sp>
    </p:spTree>
    <p:extLst>
      <p:ext uri="{BB962C8B-B14F-4D97-AF65-F5344CB8AC3E}">
        <p14:creationId xmlns:p14="http://schemas.microsoft.com/office/powerpoint/2010/main" val="10483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Duration: 36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Person-month: 311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Number of Work Packages: 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Number of Deliverables: 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Number of Tasks: 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Expected dates of Milestones: 13, 16, 18, 19, 30, 36 month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0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35202"/>
          </a:xfrm>
        </p:spPr>
      </p:pic>
    </p:spTree>
    <p:extLst>
      <p:ext uri="{BB962C8B-B14F-4D97-AF65-F5344CB8AC3E}">
        <p14:creationId xmlns:p14="http://schemas.microsoft.com/office/powerpoint/2010/main" val="41094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F16</vt:lpstr>
      <vt:lpstr>Retrospect</vt:lpstr>
      <vt:lpstr>Description of Work</vt:lpstr>
      <vt:lpstr>Annex I. - Description of Work</vt:lpstr>
      <vt:lpstr>Project Architecture</vt:lpstr>
      <vt:lpstr>Beneficiaries</vt:lpstr>
      <vt:lpstr>Total costs (EUR)</vt:lpstr>
      <vt:lpstr>Statistics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of Work</dc:title>
  <dc:creator>FIXED-TERM Szilvasi Krisztian (CM-CI2/ECS4)</dc:creator>
  <cp:lastModifiedBy>FIXED-TERM Szilvasi Krisztian (CM-CI2/ECS4)</cp:lastModifiedBy>
  <cp:revision>4</cp:revision>
  <dcterms:created xsi:type="dcterms:W3CDTF">2019-11-27T14:05:54Z</dcterms:created>
  <dcterms:modified xsi:type="dcterms:W3CDTF">2019-11-27T15:00:44Z</dcterms:modified>
</cp:coreProperties>
</file>