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1186" y="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03.01.2019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03.01.2019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Белоуса Фёдора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Ученика 9им класса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Фоторедактор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Цель: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приложение фоторедактора;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Задачи: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Проанализировать задачу;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Определить возможности фоторедактора;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пользовательский интерфейс;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Составить алгоритм работы редактора;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основные классы;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все функции редактора;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Отладка программы;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Написать пояснительную записку и подготовиться к защите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61352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существует большое множество различных редакторов, но они не всегда способны отредактировать фотографию так как мне надо, а если и могут, то не всегда они общедоступны, поэтому я решил написать фоторедактор с простейшими функциями.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5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работы над проектом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/>
              <a:t>Постановка задачи</a:t>
            </a:r>
            <a:r>
              <a:rPr lang="ru-RU" dirty="0" smtClean="0"/>
              <a:t>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Создание простого интерфейса</a:t>
            </a:r>
            <a:r>
              <a:rPr lang="ru-RU" dirty="0" smtClean="0"/>
              <a:t>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Составление алгоритма проекта</a:t>
            </a:r>
            <a:r>
              <a:rPr lang="ru-RU" dirty="0" smtClean="0"/>
              <a:t>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Написание и отладка программы</a:t>
            </a:r>
            <a:r>
              <a:rPr lang="ru-RU" dirty="0" smtClean="0"/>
              <a:t>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Написание пояснительной записки и подготовка защите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87373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+mn-lt"/>
              </a:rPr>
              <a:t>Описание проекта.</a:t>
            </a:r>
            <a:br>
              <a:rPr lang="ru-RU" dirty="0" smtClean="0">
                <a:latin typeface="+mn-lt"/>
              </a:rPr>
            </a:br>
            <a:r>
              <a:rPr lang="ru-RU" dirty="0" smtClean="0">
                <a:latin typeface="+mn-lt"/>
              </a:rPr>
              <a:t>Ввод </a:t>
            </a:r>
            <a:r>
              <a:rPr lang="en-US" dirty="0" smtClean="0">
                <a:latin typeface="+mn-lt"/>
              </a:rPr>
              <a:t>/</a:t>
            </a:r>
            <a:r>
              <a:rPr lang="ru-RU" dirty="0" smtClean="0">
                <a:latin typeface="+mn-lt"/>
              </a:rPr>
              <a:t> вывод.</a:t>
            </a:r>
            <a:endParaRPr lang="ru-RU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Ввод:</a:t>
            </a:r>
          </a:p>
          <a:p>
            <a:r>
              <a:rPr lang="ru-RU" dirty="0" smtClean="0"/>
              <a:t>При активации программы фоторедактора, пользователю предоставляется окно через активные элементы которого он может воздействовать на фотографию.</a:t>
            </a:r>
          </a:p>
          <a:p>
            <a:r>
              <a:rPr lang="ru-RU" b="1" dirty="0" smtClean="0"/>
              <a:t>Вывод:</a:t>
            </a:r>
            <a:endParaRPr lang="ru-RU" dirty="0" smtClean="0"/>
          </a:p>
          <a:p>
            <a:r>
              <a:rPr lang="ru-RU" dirty="0"/>
              <a:t>П</a:t>
            </a:r>
            <a:r>
              <a:rPr lang="ru-RU" dirty="0" smtClean="0"/>
              <a:t>ри активации определённого элемента окна, фотография, загруженная в программу будет соответственно изменяться.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3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+mn-lt"/>
              </a:rPr>
              <a:t>Описание проекта.</a:t>
            </a:r>
            <a:br>
              <a:rPr lang="ru-RU" dirty="0">
                <a:latin typeface="+mn-lt"/>
              </a:rPr>
            </a:br>
            <a:r>
              <a:rPr lang="ru-RU" dirty="0" smtClean="0">
                <a:latin typeface="+mn-lt"/>
              </a:rPr>
              <a:t>Структура кода.</a:t>
            </a:r>
            <a:endParaRPr lang="ru-RU" dirty="0">
              <a:latin typeface="+mn-lt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380312" y="5104124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QWidget</a:t>
            </a:r>
            <a:endParaRPr lang="ru-RU" sz="105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380312" y="5680188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Error</a:t>
            </a:r>
            <a:endParaRPr lang="ru-RU" sz="105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153756" y="1682299"/>
            <a:ext cx="1260140" cy="240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QMainWindow</a:t>
            </a:r>
            <a:endParaRPr lang="ru-RU" sz="105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90696" y="2826684"/>
            <a:ext cx="98486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Editor_tools</a:t>
            </a:r>
            <a:endParaRPr lang="ru-RU" sz="105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248751" y="2258363"/>
            <a:ext cx="1092121" cy="240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Photo_Editor</a:t>
            </a:r>
            <a:endParaRPr lang="ru-RU" sz="10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321774" y="2882131"/>
            <a:ext cx="924103" cy="240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init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750937" y="2958549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negativ</a:t>
            </a:r>
            <a:r>
              <a:rPr lang="en-US" sz="1000" dirty="0"/>
              <a:t>e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cxnSp>
        <p:nvCxnSpPr>
          <p:cNvPr id="22" name="Прямая со стрелкой 21"/>
          <p:cNvCxnSpPr>
            <a:stCxn id="6" idx="2"/>
            <a:endCxn id="9" idx="0"/>
          </p:cNvCxnSpPr>
          <p:nvPr/>
        </p:nvCxnSpPr>
        <p:spPr>
          <a:xfrm>
            <a:off x="2783826" y="1922627"/>
            <a:ext cx="10986" cy="33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4" idx="2"/>
            <a:endCxn id="5" idx="0"/>
          </p:cNvCxnSpPr>
          <p:nvPr/>
        </p:nvCxnSpPr>
        <p:spPr>
          <a:xfrm>
            <a:off x="7812360" y="546416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32"/>
          <p:cNvSpPr/>
          <p:nvPr/>
        </p:nvSpPr>
        <p:spPr>
          <a:xfrm>
            <a:off x="5750937" y="3504565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black</a:t>
            </a:r>
            <a:r>
              <a:rPr lang="en-US" sz="1050" dirty="0" smtClean="0"/>
              <a:t>()</a:t>
            </a:r>
            <a:endParaRPr lang="ru-RU" sz="1050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750937" y="4011285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frame</a:t>
            </a:r>
            <a:r>
              <a:rPr lang="en-US" sz="1050" dirty="0" smtClean="0"/>
              <a:t>()</a:t>
            </a:r>
            <a:endParaRPr lang="ru-RU" sz="1050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750937" y="4524918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recoloring_picture</a:t>
            </a:r>
            <a:r>
              <a:rPr lang="en-US" sz="1050" dirty="0" smtClean="0"/>
              <a:t>()</a:t>
            </a:r>
            <a:endParaRPr lang="ru-RU" sz="1050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4058746" y="3537755"/>
            <a:ext cx="1145391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copy_picture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4058747" y="4083771"/>
            <a:ext cx="114539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new_picture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4058747" y="4590491"/>
            <a:ext cx="114539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exit_picture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4058749" y="5104124"/>
            <a:ext cx="11453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roted_l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4058747" y="5642085"/>
            <a:ext cx="114539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roted_r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4058747" y="6194661"/>
            <a:ext cx="114539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sepia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cxnSp>
        <p:nvCxnSpPr>
          <p:cNvPr id="46" name="Соединительная линия уступом 45"/>
          <p:cNvCxnSpPr>
            <a:stCxn id="7" idx="2"/>
            <a:endCxn id="37" idx="1"/>
          </p:cNvCxnSpPr>
          <p:nvPr/>
        </p:nvCxnSpPr>
        <p:spPr>
          <a:xfrm rot="5400000">
            <a:off x="3805412" y="3440058"/>
            <a:ext cx="531051" cy="24382"/>
          </a:xfrm>
          <a:prstGeom prst="bentConnector4">
            <a:avLst>
              <a:gd name="adj1" fmla="val 37746"/>
              <a:gd name="adj2" fmla="val 10375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7" idx="2"/>
            <a:endCxn id="38" idx="1"/>
          </p:cNvCxnSpPr>
          <p:nvPr/>
        </p:nvCxnSpPr>
        <p:spPr>
          <a:xfrm rot="5400000">
            <a:off x="3532405" y="3713067"/>
            <a:ext cx="1077067" cy="24381"/>
          </a:xfrm>
          <a:prstGeom prst="bentConnector4">
            <a:avLst>
              <a:gd name="adj1" fmla="val 20805"/>
              <a:gd name="adj2" fmla="val 1037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7" idx="2"/>
            <a:endCxn id="39" idx="1"/>
          </p:cNvCxnSpPr>
          <p:nvPr/>
        </p:nvCxnSpPr>
        <p:spPr>
          <a:xfrm rot="5400000">
            <a:off x="3279045" y="3966427"/>
            <a:ext cx="1583787" cy="24381"/>
          </a:xfrm>
          <a:prstGeom prst="bentConnector4">
            <a:avLst>
              <a:gd name="adj1" fmla="val 12300"/>
              <a:gd name="adj2" fmla="val 1037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7" idx="2"/>
            <a:endCxn id="41" idx="1"/>
          </p:cNvCxnSpPr>
          <p:nvPr/>
        </p:nvCxnSpPr>
        <p:spPr>
          <a:xfrm rot="5400000">
            <a:off x="2753248" y="4492224"/>
            <a:ext cx="2635381" cy="24381"/>
          </a:xfrm>
          <a:prstGeom prst="bentConnector4">
            <a:avLst>
              <a:gd name="adj1" fmla="val 7787"/>
              <a:gd name="adj2" fmla="val 1037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7" idx="2"/>
            <a:endCxn id="42" idx="1"/>
          </p:cNvCxnSpPr>
          <p:nvPr/>
        </p:nvCxnSpPr>
        <p:spPr>
          <a:xfrm rot="5400000">
            <a:off x="2476960" y="4768512"/>
            <a:ext cx="3187957" cy="24381"/>
          </a:xfrm>
          <a:prstGeom prst="bentConnector4">
            <a:avLst>
              <a:gd name="adj1" fmla="val 5978"/>
              <a:gd name="adj2" fmla="val 1037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оединительная линия уступом 93"/>
          <p:cNvCxnSpPr>
            <a:stCxn id="9" idx="2"/>
            <a:endCxn id="14" idx="0"/>
          </p:cNvCxnSpPr>
          <p:nvPr/>
        </p:nvCxnSpPr>
        <p:spPr>
          <a:xfrm rot="5400000">
            <a:off x="2597599" y="2684918"/>
            <a:ext cx="383440" cy="109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/>
          <p:nvPr/>
        </p:nvCxnSpPr>
        <p:spPr>
          <a:xfrm>
            <a:off x="3806720" y="5284144"/>
            <a:ext cx="252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7" idx="2"/>
            <a:endCxn id="16" idx="1"/>
          </p:cNvCxnSpPr>
          <p:nvPr/>
        </p:nvCxnSpPr>
        <p:spPr>
          <a:xfrm rot="5400000" flipH="1" flipV="1">
            <a:off x="4892954" y="2328742"/>
            <a:ext cx="48155" cy="1667809"/>
          </a:xfrm>
          <a:prstGeom prst="bentConnector4">
            <a:avLst>
              <a:gd name="adj1" fmla="val -474717"/>
              <a:gd name="adj2" fmla="val 647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endCxn id="35" idx="1"/>
          </p:cNvCxnSpPr>
          <p:nvPr/>
        </p:nvCxnSpPr>
        <p:spPr>
          <a:xfrm rot="16200000" flipH="1">
            <a:off x="4821970" y="3775970"/>
            <a:ext cx="1566369" cy="2915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ная линия уступом 56"/>
          <p:cNvCxnSpPr>
            <a:endCxn id="33" idx="1"/>
          </p:cNvCxnSpPr>
          <p:nvPr/>
        </p:nvCxnSpPr>
        <p:spPr>
          <a:xfrm rot="16200000" flipH="1">
            <a:off x="5332146" y="3265793"/>
            <a:ext cx="546017" cy="2915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34" idx="1"/>
          </p:cNvCxnSpPr>
          <p:nvPr/>
        </p:nvCxnSpPr>
        <p:spPr>
          <a:xfrm rot="16200000" flipH="1">
            <a:off x="5078785" y="3519153"/>
            <a:ext cx="1052738" cy="2915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14" idx="3"/>
            <a:endCxn id="7" idx="1"/>
          </p:cNvCxnSpPr>
          <p:nvPr/>
        </p:nvCxnSpPr>
        <p:spPr>
          <a:xfrm>
            <a:off x="3245877" y="3002295"/>
            <a:ext cx="344819" cy="4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Скругленный прямоугольник 136"/>
          <p:cNvSpPr/>
          <p:nvPr/>
        </p:nvSpPr>
        <p:spPr>
          <a:xfrm>
            <a:off x="2332760" y="3524220"/>
            <a:ext cx="924103" cy="369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/>
              <a:t>дизайн</a:t>
            </a:r>
            <a:r>
              <a:rPr lang="en-US" sz="1050" dirty="0" smtClean="0"/>
              <a:t>.</a:t>
            </a:r>
            <a:r>
              <a:rPr lang="en-US" sz="1050" dirty="0" err="1" smtClean="0"/>
              <a:t>ui</a:t>
            </a:r>
            <a:endParaRPr lang="ru-RU" sz="1050" dirty="0"/>
          </a:p>
        </p:txBody>
      </p:sp>
      <p:cxnSp>
        <p:nvCxnSpPr>
          <p:cNvPr id="139" name="Прямая со стрелкой 138"/>
          <p:cNvCxnSpPr>
            <a:stCxn id="137" idx="0"/>
            <a:endCxn id="14" idx="2"/>
          </p:cNvCxnSpPr>
          <p:nvPr/>
        </p:nvCxnSpPr>
        <p:spPr>
          <a:xfrm flipH="1" flipV="1">
            <a:off x="2783826" y="3122459"/>
            <a:ext cx="10986" cy="401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40" idx="3"/>
            <a:endCxn id="5" idx="1"/>
          </p:cNvCxnSpPr>
          <p:nvPr/>
        </p:nvCxnSpPr>
        <p:spPr>
          <a:xfrm>
            <a:off x="5204137" y="5284144"/>
            <a:ext cx="2176175" cy="5760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39" idx="3"/>
            <a:endCxn id="5" idx="1"/>
          </p:cNvCxnSpPr>
          <p:nvPr/>
        </p:nvCxnSpPr>
        <p:spPr>
          <a:xfrm>
            <a:off x="5204137" y="4770511"/>
            <a:ext cx="2176175" cy="10896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160"/>
          <p:cNvCxnSpPr>
            <a:stCxn id="41" idx="3"/>
            <a:endCxn id="5" idx="1"/>
          </p:cNvCxnSpPr>
          <p:nvPr/>
        </p:nvCxnSpPr>
        <p:spPr>
          <a:xfrm>
            <a:off x="5204137" y="5822105"/>
            <a:ext cx="2176175" cy="381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3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Мною был реализован фоторедактор, который может поворачивать изображение, применять к изображению фильтр, создавать копии изображений, изменять процентную составляющую цвета в изображении.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pPr algn="ctr"/>
            <a:r>
              <a:rPr lang="ru-RU" dirty="0" smtClean="0">
                <a:latin typeface="+mn-lt"/>
              </a:rPr>
              <a:t>Спасибо за внимание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49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237</TotalTime>
  <Words>186</Words>
  <Application>Microsoft Office PowerPoint</Application>
  <PresentationFormat>Экран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Аптека</vt:lpstr>
      <vt:lpstr>Фоторедактор</vt:lpstr>
      <vt:lpstr>Цель и задачи</vt:lpstr>
      <vt:lpstr>Актуальность</vt:lpstr>
      <vt:lpstr>Этапы работы над проектом</vt:lpstr>
      <vt:lpstr>Описание проекта. Ввод / вывод.</vt:lpstr>
      <vt:lpstr>Описание проекта. Структура кода.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Фото редактор</dc:title>
  <dc:creator>VV</dc:creator>
  <cp:lastModifiedBy>VV</cp:lastModifiedBy>
  <cp:revision>18</cp:revision>
  <dcterms:created xsi:type="dcterms:W3CDTF">2018-12-31T15:53:18Z</dcterms:created>
  <dcterms:modified xsi:type="dcterms:W3CDTF">2019-01-03T14:03:09Z</dcterms:modified>
</cp:coreProperties>
</file>