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8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простой фото редактор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возможности аналогичных 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возможности фоторедактора;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дизайн окна;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алгоритмическую цепочку 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Инициализировать основные классы;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Инициализировать и прописать все функции редактора;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работу всех функций;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существует большое множество различных редакторов, но они не всегда способны отредактировать фотографию так как мне надо, а если и могут, то не всегда они общедоступны, поэтому я решил написать фоторедактор с простейшими функциями.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Определение возможностей фоторедактора, которые я смогу осуществить на момент написания этого  проекта;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Создание дизайна окна, который будет использоваться кодом фоторедактора и будет прост в обращении;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Составление алгоритмической цепочки, по которой будут взаимодействовать функции моего проекта;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Постепенное написание функций проекта и их тестирование.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фотографию.</a:t>
            </a:r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27584" y="1772816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27584" y="234888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51820" y="1772816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652120" y="1780206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23828" y="234888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27584" y="306896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59932" y="304134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base()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015716" y="3041340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860032" y="242827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812360" y="242827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</a:t>
            </a:r>
            <a:r>
              <a:rPr lang="en-US" sz="1000" dirty="0"/>
              <a:t>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3491880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1223628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12" idx="0"/>
          </p:cNvCxnSpPr>
          <p:nvPr/>
        </p:nvCxnSpPr>
        <p:spPr>
          <a:xfrm>
            <a:off x="1223628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7812360" y="2974294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812360" y="3481014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812360" y="3994647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120170" y="2431420"/>
            <a:ext cx="103362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120171" y="297743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120171" y="348415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120173" y="3997789"/>
            <a:ext cx="1033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120171" y="4535750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120171" y="5088326"/>
            <a:ext cx="103362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5884574" y="2375842"/>
            <a:ext cx="471194" cy="2"/>
          </a:xfrm>
          <a:prstGeom prst="bentConnector4">
            <a:avLst>
              <a:gd name="adj1" fmla="val 30897"/>
              <a:gd name="adj2" fmla="val 1143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5611567" y="2648851"/>
            <a:ext cx="1017210" cy="1"/>
          </a:xfrm>
          <a:prstGeom prst="bentConnector4">
            <a:avLst>
              <a:gd name="adj1" fmla="val 14450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5358207" y="2902211"/>
            <a:ext cx="1523930" cy="1"/>
          </a:xfrm>
          <a:prstGeom prst="bentConnector4">
            <a:avLst>
              <a:gd name="adj1" fmla="val 9043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4832410" y="3428008"/>
            <a:ext cx="2575524" cy="1"/>
          </a:xfrm>
          <a:prstGeom prst="bentConnector4">
            <a:avLst>
              <a:gd name="adj1" fmla="val 6080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4556122" y="3704296"/>
            <a:ext cx="3128100" cy="1"/>
          </a:xfrm>
          <a:prstGeom prst="bentConnector4">
            <a:avLst>
              <a:gd name="adj1" fmla="val 4867"/>
              <a:gd name="adj2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endCxn id="33" idx="1"/>
          </p:cNvCxnSpPr>
          <p:nvPr/>
        </p:nvCxnSpPr>
        <p:spPr>
          <a:xfrm rot="16200000" flipH="1">
            <a:off x="7186436" y="2528389"/>
            <a:ext cx="870053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endCxn id="34" idx="1"/>
          </p:cNvCxnSpPr>
          <p:nvPr/>
        </p:nvCxnSpPr>
        <p:spPr>
          <a:xfrm rot="16200000" flipH="1">
            <a:off x="6933077" y="2781750"/>
            <a:ext cx="1376771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35" idx="1"/>
          </p:cNvCxnSpPr>
          <p:nvPr/>
        </p:nvCxnSpPr>
        <p:spPr>
          <a:xfrm rot="16200000" flipH="1">
            <a:off x="7364646" y="3726952"/>
            <a:ext cx="513633" cy="3817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7" idx="2"/>
          </p:cNvCxnSpPr>
          <p:nvPr/>
        </p:nvCxnSpPr>
        <p:spPr>
          <a:xfrm rot="16200000" flipH="1">
            <a:off x="6620859" y="1639558"/>
            <a:ext cx="144016" cy="11453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endCxn id="16" idx="1"/>
          </p:cNvCxnSpPr>
          <p:nvPr/>
        </p:nvCxnSpPr>
        <p:spPr>
          <a:xfrm>
            <a:off x="7041257" y="2284262"/>
            <a:ext cx="771103" cy="324036"/>
          </a:xfrm>
          <a:prstGeom prst="bentConnector3">
            <a:avLst>
              <a:gd name="adj1" fmla="val 511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/>
          <p:nvPr/>
        </p:nvCxnSpPr>
        <p:spPr>
          <a:xfrm rot="5400000">
            <a:off x="5544108" y="1844824"/>
            <a:ext cx="288032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9" idx="2"/>
            <a:endCxn id="13" idx="0"/>
          </p:cNvCxnSpPr>
          <p:nvPr/>
        </p:nvCxnSpPr>
        <p:spPr>
          <a:xfrm rot="16200000" flipH="1">
            <a:off x="3757718" y="2443082"/>
            <a:ext cx="332420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785610" y="2335070"/>
            <a:ext cx="332420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5868144" y="4177809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фильтр, создавать копии изображений, изменять процентную составляющую цвета в 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130</TotalTime>
  <Words>261</Words>
  <Application>Microsoft Office PowerPoint</Application>
  <PresentationFormat>Экран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Горизонт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13</cp:revision>
  <dcterms:created xsi:type="dcterms:W3CDTF">2018-12-31T15:53:18Z</dcterms:created>
  <dcterms:modified xsi:type="dcterms:W3CDTF">2019-01-02T17:15:54Z</dcterms:modified>
</cp:coreProperties>
</file>